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ierAuU6nNZPv3hKiHhZN/DUZ2T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Tahoma-bold.fntdata"/><Relationship Id="rId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37fbbca6a1_1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237fbbca6a1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237fbbca6a1_1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bf3d84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ebf3d8417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bg>
      <p:bgPr>
        <a:solidFill>
          <a:srgbClr val="595959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showMasterSp="0">
  <p:cSld name="제목 및 내용">
    <p:bg>
      <p:bgPr>
        <a:solidFill>
          <a:srgbClr val="A6A6A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>
  <p:cSld name="구역 머리글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28625" y="371475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콘텐츠 2개">
  <p:cSld name="1_콘텐츠 2개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28625" y="371475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428625" y="371475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만">
  <p:cSld name="1_제목만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28625" y="371475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8625" y="371475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37fbbca6a1_1_15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/>
              <a:t>광진구청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/>
              <a:t>리뉴얼 제안서</a:t>
            </a:r>
            <a:endParaRPr sz="4000"/>
          </a:p>
        </p:txBody>
      </p:sp>
      <p:sp>
        <p:nvSpPr>
          <p:cNvPr id="36" name="Google Shape;36;g237fbbca6a1_1_1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ko-KR"/>
              <a:t>벤치마킹 보고서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/>
          <p:nvPr/>
        </p:nvSpPr>
        <p:spPr>
          <a:xfrm>
            <a:off x="2369490" y="583649"/>
            <a:ext cx="6417108" cy="685111"/>
          </a:xfrm>
          <a:prstGeom prst="rect">
            <a:avLst/>
          </a:prstGeom>
          <a:solidFill>
            <a:schemeClr val="lt1">
              <a:alpha val="54901"/>
            </a:schemeClr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종합 의견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373306" y="1421402"/>
            <a:ext cx="8413291" cy="5112568"/>
          </a:xfrm>
          <a:prstGeom prst="rect">
            <a:avLst/>
          </a:prstGeom>
          <a:solidFill>
            <a:schemeClr val="lt1">
              <a:alpha val="54901"/>
            </a:schemeClr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" name="Google Shape;43;p1"/>
          <p:cNvCxnSpPr/>
          <p:nvPr/>
        </p:nvCxnSpPr>
        <p:spPr>
          <a:xfrm>
            <a:off x="2307724" y="1923911"/>
            <a:ext cx="0" cy="4453962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1"/>
          <p:cNvCxnSpPr/>
          <p:nvPr/>
        </p:nvCxnSpPr>
        <p:spPr>
          <a:xfrm>
            <a:off x="5796136" y="1923911"/>
            <a:ext cx="0" cy="4453962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1"/>
          <p:cNvSpPr txBox="1"/>
          <p:nvPr/>
        </p:nvSpPr>
        <p:spPr>
          <a:xfrm>
            <a:off x="399202" y="1870606"/>
            <a:ext cx="1836738" cy="990780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50" spcFirstLastPara="1" rIns="87250" wrap="square" tIns="436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조사 대상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rgbClr val="808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b="0" sz="1200">
              <a:solidFill>
                <a:srgbClr val="8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2379955" y="1982085"/>
            <a:ext cx="1106488" cy="3599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2379955" y="2667450"/>
            <a:ext cx="1106488" cy="3599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2379955" y="3519821"/>
            <a:ext cx="1106488" cy="3599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2379955" y="4499579"/>
            <a:ext cx="1106488" cy="3599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2379955" y="5264934"/>
            <a:ext cx="1106488" cy="3599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Theme &amp; Massage</a:t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2379955" y="5993644"/>
            <a:ext cx="1106488" cy="3599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/>
          </a:p>
        </p:txBody>
      </p:sp>
      <p:sp>
        <p:nvSpPr>
          <p:cNvPr id="52" name="Google Shape;52;p1"/>
          <p:cNvSpPr/>
          <p:nvPr/>
        </p:nvSpPr>
        <p:spPr>
          <a:xfrm>
            <a:off x="3478506" y="1900705"/>
            <a:ext cx="2285826" cy="5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연계성이 높고 소개 컨텐트로써 성실한가?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서비스에 적당한 컨텐트인가?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차별화 된 컨텐트는 만족스러운가?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478506" y="2597578"/>
            <a:ext cx="2357834" cy="51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사용성이 높은 UI구조인가?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분류체계의 명확성을 가지고 있는가?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네비게이션은 효율적인 구조인가?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478506" y="3247299"/>
            <a:ext cx="2357834" cy="99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디자인은 세련되었는가?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브랜드의 이미지가 잘 적용된 색상인가?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동적요소가 있는가?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요소가 눈에 띄이는가?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적절한 가독성을 제공하고 있는가?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및 홍보 영역이 있는가?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478506" y="4439513"/>
            <a:ext cx="2285826" cy="5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마케팅 지원 가능한 컨텐트가 있는가?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로열티를 높일 컨텐트가 있는가?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및 프로모션 정도는?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478506" y="5211676"/>
            <a:ext cx="2357834" cy="5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및 사이트 컨셉이 명확한가?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말하고자 하는 요소 파악이 분명한가?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메시지를 전달하기 위한 메뉴가 존재하는가?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478506" y="5928909"/>
            <a:ext cx="2285826" cy="5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고객지원 요소는 충분한가?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고객지원 정보의 접근성은?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정보의 비교 및 습득이 용이한가?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435740" y="1496381"/>
            <a:ext cx="8288872" cy="260857"/>
            <a:chOff x="435740" y="1496381"/>
            <a:chExt cx="8288872" cy="281963"/>
          </a:xfrm>
        </p:grpSpPr>
        <p:sp>
          <p:nvSpPr>
            <p:cNvPr id="59" name="Google Shape;59;p1"/>
            <p:cNvSpPr txBox="1"/>
            <p:nvPr/>
          </p:nvSpPr>
          <p:spPr>
            <a:xfrm>
              <a:off x="435740" y="1496381"/>
              <a:ext cx="1876645" cy="26614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 대상</a:t>
              </a:r>
              <a:endPara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2361938" y="1496381"/>
              <a:ext cx="3434198" cy="2819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 기준</a:t>
              </a:r>
              <a:endParaRPr/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5844208" y="1496381"/>
              <a:ext cx="2880404" cy="26614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 내용 및 평가 방법</a:t>
              </a:r>
              <a:endPara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"/>
          <p:cNvGrpSpPr/>
          <p:nvPr/>
        </p:nvGrpSpPr>
        <p:grpSpPr>
          <a:xfrm>
            <a:off x="2361538" y="2502017"/>
            <a:ext cx="6310083" cy="3299210"/>
            <a:chOff x="2339752" y="2540213"/>
            <a:chExt cx="6363674" cy="2881000"/>
          </a:xfrm>
        </p:grpSpPr>
        <p:cxnSp>
          <p:nvCxnSpPr>
            <p:cNvPr id="63" name="Google Shape;63;p1"/>
            <p:cNvCxnSpPr/>
            <p:nvPr/>
          </p:nvCxnSpPr>
          <p:spPr>
            <a:xfrm>
              <a:off x="2350642" y="2540213"/>
              <a:ext cx="6352784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"/>
            <p:cNvCxnSpPr/>
            <p:nvPr/>
          </p:nvCxnSpPr>
          <p:spPr>
            <a:xfrm>
              <a:off x="2350642" y="3126001"/>
              <a:ext cx="6352784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2339752" y="4084538"/>
              <a:ext cx="6352784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"/>
            <p:cNvCxnSpPr/>
            <p:nvPr/>
          </p:nvCxnSpPr>
          <p:spPr>
            <a:xfrm>
              <a:off x="2350642" y="4773513"/>
              <a:ext cx="6352784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"/>
            <p:cNvCxnSpPr/>
            <p:nvPr/>
          </p:nvCxnSpPr>
          <p:spPr>
            <a:xfrm>
              <a:off x="2350642" y="5421213"/>
              <a:ext cx="6352784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1"/>
          <p:cNvSpPr/>
          <p:nvPr/>
        </p:nvSpPr>
        <p:spPr>
          <a:xfrm>
            <a:off x="5860642" y="3747460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993992" y="3747460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127342" y="3747460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6260692" y="3747460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6395629" y="3747460"/>
            <a:ext cx="134938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71683" y="580445"/>
            <a:ext cx="1934195" cy="68831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499797" y="2672651"/>
            <a:ext cx="1672086" cy="1156226"/>
          </a:xfrm>
          <a:prstGeom prst="rect">
            <a:avLst/>
          </a:prstGeom>
          <a:solidFill>
            <a:srgbClr val="CCCCCC">
              <a:alpha val="54901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499797" y="3960762"/>
            <a:ext cx="1672086" cy="1156226"/>
          </a:xfrm>
          <a:prstGeom prst="rect">
            <a:avLst/>
          </a:prstGeom>
          <a:solidFill>
            <a:srgbClr val="CCCCCC">
              <a:alpha val="54901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5860642" y="3909448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5993992" y="3909448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6127342" y="3909448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6260692" y="3909448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6395629" y="3909448"/>
            <a:ext cx="134938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5860642" y="4075266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5993992" y="4075266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6127342" y="4075266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260692" y="4075266"/>
            <a:ext cx="134937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395629" y="4075266"/>
            <a:ext cx="134938" cy="9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5860642" y="3230228"/>
            <a:ext cx="2024197" cy="451401"/>
            <a:chOff x="5860642" y="3230228"/>
            <a:chExt cx="2024197" cy="451401"/>
          </a:xfrm>
        </p:grpSpPr>
        <p:sp>
          <p:nvSpPr>
            <p:cNvPr id="87" name="Google Shape;87;p1"/>
            <p:cNvSpPr/>
            <p:nvPr/>
          </p:nvSpPr>
          <p:spPr>
            <a:xfrm>
              <a:off x="58606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9939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1273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2606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395629" y="3581642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516216" y="3230228"/>
              <a:ext cx="1368623" cy="19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8606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9939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1273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2606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395629" y="3253839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8606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9939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1273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2606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395629" y="3419657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5860642" y="2591873"/>
            <a:ext cx="2024197" cy="451401"/>
            <a:chOff x="5860642" y="3230228"/>
            <a:chExt cx="2024197" cy="451401"/>
          </a:xfrm>
        </p:grpSpPr>
        <p:sp>
          <p:nvSpPr>
            <p:cNvPr id="104" name="Google Shape;104;p1"/>
            <p:cNvSpPr/>
            <p:nvPr/>
          </p:nvSpPr>
          <p:spPr>
            <a:xfrm>
              <a:off x="58606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9939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1273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2606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395629" y="3581642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516216" y="3230228"/>
              <a:ext cx="1368623" cy="19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8606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9939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1273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2606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395629" y="3253839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8606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9939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1273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2606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395629" y="3419657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5860642" y="1870588"/>
            <a:ext cx="2024197" cy="451401"/>
            <a:chOff x="5860642" y="3230228"/>
            <a:chExt cx="2024197" cy="451401"/>
          </a:xfrm>
        </p:grpSpPr>
        <p:sp>
          <p:nvSpPr>
            <p:cNvPr id="121" name="Google Shape;121;p1"/>
            <p:cNvSpPr/>
            <p:nvPr/>
          </p:nvSpPr>
          <p:spPr>
            <a:xfrm>
              <a:off x="58606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9939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1273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2606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395629" y="3581642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516216" y="3230228"/>
              <a:ext cx="1368623" cy="19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8606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9939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1273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2606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395629" y="3253839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8606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9939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1273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2606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395629" y="3419657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5860642" y="4429300"/>
            <a:ext cx="2024197" cy="451401"/>
            <a:chOff x="5860642" y="3230228"/>
            <a:chExt cx="2024197" cy="451401"/>
          </a:xfrm>
        </p:grpSpPr>
        <p:sp>
          <p:nvSpPr>
            <p:cNvPr id="138" name="Google Shape;138;p1"/>
            <p:cNvSpPr/>
            <p:nvPr/>
          </p:nvSpPr>
          <p:spPr>
            <a:xfrm>
              <a:off x="58606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9939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1273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2606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395629" y="3581642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6516216" y="3230228"/>
              <a:ext cx="1368623" cy="19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8606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9939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1273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2606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395629" y="3253839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8606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9939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1273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2606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395629" y="3419657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4" name="Google Shape;154;p1"/>
          <p:cNvGrpSpPr/>
          <p:nvPr/>
        </p:nvGrpSpPr>
        <p:grpSpPr>
          <a:xfrm>
            <a:off x="5860642" y="5188424"/>
            <a:ext cx="2024197" cy="451401"/>
            <a:chOff x="5860642" y="3230228"/>
            <a:chExt cx="2024197" cy="451401"/>
          </a:xfrm>
        </p:grpSpPr>
        <p:sp>
          <p:nvSpPr>
            <p:cNvPr id="155" name="Google Shape;155;p1"/>
            <p:cNvSpPr/>
            <p:nvPr/>
          </p:nvSpPr>
          <p:spPr>
            <a:xfrm>
              <a:off x="58606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9939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1273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2606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395629" y="3581642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516216" y="3230228"/>
              <a:ext cx="1368623" cy="19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58606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59939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1273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2606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395629" y="3253839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58606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59939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1273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2606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395629" y="3419657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" name="Google Shape;171;p1"/>
          <p:cNvGrpSpPr/>
          <p:nvPr/>
        </p:nvGrpSpPr>
        <p:grpSpPr>
          <a:xfrm>
            <a:off x="5860642" y="5913043"/>
            <a:ext cx="2024197" cy="451401"/>
            <a:chOff x="5860642" y="3230228"/>
            <a:chExt cx="2024197" cy="451401"/>
          </a:xfrm>
        </p:grpSpPr>
        <p:sp>
          <p:nvSpPr>
            <p:cNvPr id="172" name="Google Shape;172;p1"/>
            <p:cNvSpPr/>
            <p:nvPr/>
          </p:nvSpPr>
          <p:spPr>
            <a:xfrm>
              <a:off x="58606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9939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12734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260692" y="3581642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395629" y="3581642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516216" y="3230228"/>
              <a:ext cx="1368623" cy="19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8606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9939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612734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260692" y="3253839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395629" y="3253839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8606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9939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12734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260692" y="3419657"/>
              <a:ext cx="134937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395629" y="3419657"/>
              <a:ext cx="134938" cy="999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bf3d84173_0_0"/>
          <p:cNvSpPr/>
          <p:nvPr/>
        </p:nvSpPr>
        <p:spPr>
          <a:xfrm>
            <a:off x="2369490" y="583649"/>
            <a:ext cx="6417000" cy="685200"/>
          </a:xfrm>
          <a:prstGeom prst="rect">
            <a:avLst/>
          </a:prstGeom>
          <a:solidFill>
            <a:schemeClr val="lt1">
              <a:alpha val="54900"/>
            </a:schemeClr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종합 의견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ebf3d84173_0_0"/>
          <p:cNvSpPr/>
          <p:nvPr/>
        </p:nvSpPr>
        <p:spPr>
          <a:xfrm>
            <a:off x="373306" y="1421402"/>
            <a:ext cx="8413200" cy="5112600"/>
          </a:xfrm>
          <a:prstGeom prst="rect">
            <a:avLst/>
          </a:prstGeom>
          <a:solidFill>
            <a:schemeClr val="lt1">
              <a:alpha val="54900"/>
            </a:schemeClr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" name="Google Shape;194;g2ebf3d84173_0_0"/>
          <p:cNvCxnSpPr/>
          <p:nvPr/>
        </p:nvCxnSpPr>
        <p:spPr>
          <a:xfrm>
            <a:off x="2307724" y="1923911"/>
            <a:ext cx="0" cy="44541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2ebf3d84173_0_0"/>
          <p:cNvCxnSpPr/>
          <p:nvPr/>
        </p:nvCxnSpPr>
        <p:spPr>
          <a:xfrm>
            <a:off x="5796136" y="1923911"/>
            <a:ext cx="0" cy="44541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g2ebf3d84173_0_0"/>
          <p:cNvSpPr txBox="1"/>
          <p:nvPr/>
        </p:nvSpPr>
        <p:spPr>
          <a:xfrm>
            <a:off x="399202" y="1870606"/>
            <a:ext cx="1836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50" spcFirstLastPara="1" rIns="87250" wrap="square" tIns="436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조사 대상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rgbClr val="808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b="0" sz="1200">
              <a:solidFill>
                <a:srgbClr val="8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ebf3d84173_0_0"/>
          <p:cNvSpPr/>
          <p:nvPr/>
        </p:nvSpPr>
        <p:spPr>
          <a:xfrm>
            <a:off x="2379955" y="1982085"/>
            <a:ext cx="1106400" cy="36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98" name="Google Shape;198;g2ebf3d84173_0_0"/>
          <p:cNvSpPr/>
          <p:nvPr/>
        </p:nvSpPr>
        <p:spPr>
          <a:xfrm>
            <a:off x="2379955" y="2667450"/>
            <a:ext cx="1106400" cy="36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endParaRPr/>
          </a:p>
        </p:txBody>
      </p:sp>
      <p:sp>
        <p:nvSpPr>
          <p:cNvPr id="199" name="Google Shape;199;g2ebf3d84173_0_0"/>
          <p:cNvSpPr/>
          <p:nvPr/>
        </p:nvSpPr>
        <p:spPr>
          <a:xfrm>
            <a:off x="2379955" y="3519821"/>
            <a:ext cx="1106400" cy="36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</a:t>
            </a:r>
            <a:endParaRPr/>
          </a:p>
        </p:txBody>
      </p:sp>
      <p:sp>
        <p:nvSpPr>
          <p:cNvPr id="200" name="Google Shape;200;g2ebf3d84173_0_0"/>
          <p:cNvSpPr/>
          <p:nvPr/>
        </p:nvSpPr>
        <p:spPr>
          <a:xfrm>
            <a:off x="2379955" y="4499579"/>
            <a:ext cx="1106400" cy="36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/>
          </a:p>
        </p:txBody>
      </p:sp>
      <p:sp>
        <p:nvSpPr>
          <p:cNvPr id="201" name="Google Shape;201;g2ebf3d84173_0_0"/>
          <p:cNvSpPr/>
          <p:nvPr/>
        </p:nvSpPr>
        <p:spPr>
          <a:xfrm>
            <a:off x="2379955" y="5264934"/>
            <a:ext cx="1106400" cy="36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Theme &amp; Massage</a:t>
            </a:r>
            <a:endParaRPr/>
          </a:p>
        </p:txBody>
      </p:sp>
      <p:sp>
        <p:nvSpPr>
          <p:cNvPr id="202" name="Google Shape;202;g2ebf3d84173_0_0"/>
          <p:cNvSpPr/>
          <p:nvPr/>
        </p:nvSpPr>
        <p:spPr>
          <a:xfrm>
            <a:off x="2379955" y="5993644"/>
            <a:ext cx="1106400" cy="36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/>
          </a:p>
        </p:txBody>
      </p:sp>
      <p:sp>
        <p:nvSpPr>
          <p:cNvPr id="203" name="Google Shape;203;g2ebf3d84173_0_0"/>
          <p:cNvSpPr/>
          <p:nvPr/>
        </p:nvSpPr>
        <p:spPr>
          <a:xfrm>
            <a:off x="3478506" y="1900705"/>
            <a:ext cx="2285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연계성이 높고 소개 컨텐트로써 성실한가?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서비스에 적당한 컨텐트인가?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차별화 된 컨텐트는 만족스러운가?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ebf3d84173_0_0"/>
          <p:cNvSpPr/>
          <p:nvPr/>
        </p:nvSpPr>
        <p:spPr>
          <a:xfrm>
            <a:off x="3478506" y="2597578"/>
            <a:ext cx="2357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사용성이 높은 UI구조인가?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분류체계의 명확성을 가지고 있는가?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네비게이션은 효율적인 구조인가?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ebf3d84173_0_0"/>
          <p:cNvSpPr/>
          <p:nvPr/>
        </p:nvSpPr>
        <p:spPr>
          <a:xfrm>
            <a:off x="3478506" y="3247299"/>
            <a:ext cx="2357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디자인은 세련되었는가?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브랜드의 이미지가 잘 적용된 색상인가?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동적요소가 있는가?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요소가 눈에 띄이는가?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적절한 가독성을 제공하고 있는가?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및 홍보 영역이 있는가?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ebf3d84173_0_0"/>
          <p:cNvSpPr/>
          <p:nvPr/>
        </p:nvSpPr>
        <p:spPr>
          <a:xfrm>
            <a:off x="3478506" y="4439513"/>
            <a:ext cx="2285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마케팅 지원 가능한 컨텐트가 있는가?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로열티를 높일 컨텐트가 있는가?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및 프로모션 정도는?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ebf3d84173_0_0"/>
          <p:cNvSpPr/>
          <p:nvPr/>
        </p:nvSpPr>
        <p:spPr>
          <a:xfrm>
            <a:off x="3478506" y="5211676"/>
            <a:ext cx="2357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및 사이트 컨셉이 명확한가?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말하고자 하는 요소 파악이 분명한가?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메시지를 전달하기 위한 메뉴가 존재하는가?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ebf3d84173_0_0"/>
          <p:cNvSpPr/>
          <p:nvPr/>
        </p:nvSpPr>
        <p:spPr>
          <a:xfrm>
            <a:off x="3478506" y="5928909"/>
            <a:ext cx="2285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고객지원 요소는 충분한가?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고객지원 정보의 접근성은?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정보의 비교 및 습득이 용이한가?</a:t>
            </a:r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g2ebf3d84173_0_0"/>
          <p:cNvGrpSpPr/>
          <p:nvPr/>
        </p:nvGrpSpPr>
        <p:grpSpPr>
          <a:xfrm>
            <a:off x="435740" y="1496312"/>
            <a:ext cx="8288768" cy="246169"/>
            <a:chOff x="435740" y="1496381"/>
            <a:chExt cx="8288768" cy="266100"/>
          </a:xfrm>
        </p:grpSpPr>
        <p:sp>
          <p:nvSpPr>
            <p:cNvPr id="210" name="Google Shape;210;g2ebf3d84173_0_0"/>
            <p:cNvSpPr txBox="1"/>
            <p:nvPr/>
          </p:nvSpPr>
          <p:spPr>
            <a:xfrm>
              <a:off x="435740" y="1496381"/>
              <a:ext cx="1876500" cy="2661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 대상</a:t>
              </a:r>
              <a:endPara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ebf3d84173_0_0"/>
            <p:cNvSpPr txBox="1"/>
            <p:nvPr/>
          </p:nvSpPr>
          <p:spPr>
            <a:xfrm>
              <a:off x="2361938" y="1496381"/>
              <a:ext cx="3434100" cy="2661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분석 기준</a:t>
              </a:r>
              <a:endParaRPr/>
            </a:p>
          </p:txBody>
        </p:sp>
        <p:sp>
          <p:nvSpPr>
            <p:cNvPr id="212" name="Google Shape;212;g2ebf3d84173_0_0"/>
            <p:cNvSpPr txBox="1"/>
            <p:nvPr/>
          </p:nvSpPr>
          <p:spPr>
            <a:xfrm>
              <a:off x="5844208" y="1496381"/>
              <a:ext cx="2880300" cy="2661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 내용 및 평가 방법</a:t>
              </a:r>
              <a:endPara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g2ebf3d84173_0_0"/>
          <p:cNvGrpSpPr/>
          <p:nvPr/>
        </p:nvGrpSpPr>
        <p:grpSpPr>
          <a:xfrm>
            <a:off x="2361588" y="2502115"/>
            <a:ext cx="6310235" cy="3299321"/>
            <a:chOff x="2339752" y="2540213"/>
            <a:chExt cx="6363690" cy="2881000"/>
          </a:xfrm>
        </p:grpSpPr>
        <p:cxnSp>
          <p:nvCxnSpPr>
            <p:cNvPr id="214" name="Google Shape;214;g2ebf3d84173_0_0"/>
            <p:cNvCxnSpPr/>
            <p:nvPr/>
          </p:nvCxnSpPr>
          <p:spPr>
            <a:xfrm>
              <a:off x="2350642" y="2540213"/>
              <a:ext cx="6352800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g2ebf3d84173_0_0"/>
            <p:cNvCxnSpPr/>
            <p:nvPr/>
          </p:nvCxnSpPr>
          <p:spPr>
            <a:xfrm>
              <a:off x="2350642" y="3126001"/>
              <a:ext cx="6352800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g2ebf3d84173_0_0"/>
            <p:cNvCxnSpPr/>
            <p:nvPr/>
          </p:nvCxnSpPr>
          <p:spPr>
            <a:xfrm>
              <a:off x="2339752" y="4084538"/>
              <a:ext cx="6352800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g2ebf3d84173_0_0"/>
            <p:cNvCxnSpPr/>
            <p:nvPr/>
          </p:nvCxnSpPr>
          <p:spPr>
            <a:xfrm>
              <a:off x="2350642" y="4773513"/>
              <a:ext cx="6352800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g2ebf3d84173_0_0"/>
            <p:cNvCxnSpPr/>
            <p:nvPr/>
          </p:nvCxnSpPr>
          <p:spPr>
            <a:xfrm>
              <a:off x="2350642" y="5421213"/>
              <a:ext cx="6352800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19" name="Google Shape;219;g2ebf3d84173_0_0"/>
          <p:cNvSpPr/>
          <p:nvPr/>
        </p:nvSpPr>
        <p:spPr>
          <a:xfrm>
            <a:off x="5860642" y="3747460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g2ebf3d84173_0_0"/>
          <p:cNvSpPr/>
          <p:nvPr/>
        </p:nvSpPr>
        <p:spPr>
          <a:xfrm>
            <a:off x="5993992" y="3747460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g2ebf3d84173_0_0"/>
          <p:cNvSpPr/>
          <p:nvPr/>
        </p:nvSpPr>
        <p:spPr>
          <a:xfrm>
            <a:off x="6127342" y="3747460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g2ebf3d84173_0_0"/>
          <p:cNvSpPr/>
          <p:nvPr/>
        </p:nvSpPr>
        <p:spPr>
          <a:xfrm>
            <a:off x="6260692" y="3747460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g2ebf3d84173_0_0"/>
          <p:cNvSpPr/>
          <p:nvPr/>
        </p:nvSpPr>
        <p:spPr>
          <a:xfrm>
            <a:off x="6395629" y="3747460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g2ebf3d84173_0_0"/>
          <p:cNvSpPr/>
          <p:nvPr/>
        </p:nvSpPr>
        <p:spPr>
          <a:xfrm>
            <a:off x="371683" y="580445"/>
            <a:ext cx="1934100" cy="6882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2ebf3d84173_0_0"/>
          <p:cNvSpPr/>
          <p:nvPr/>
        </p:nvSpPr>
        <p:spPr>
          <a:xfrm>
            <a:off x="499797" y="2672651"/>
            <a:ext cx="1672200" cy="1156200"/>
          </a:xfrm>
          <a:prstGeom prst="rect">
            <a:avLst/>
          </a:prstGeom>
          <a:solidFill>
            <a:srgbClr val="CCCCCC">
              <a:alpha val="549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8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2ebf3d84173_0_0"/>
          <p:cNvSpPr/>
          <p:nvPr/>
        </p:nvSpPr>
        <p:spPr>
          <a:xfrm>
            <a:off x="499797" y="3960762"/>
            <a:ext cx="1672200" cy="1156200"/>
          </a:xfrm>
          <a:prstGeom prst="rect">
            <a:avLst/>
          </a:prstGeom>
          <a:solidFill>
            <a:srgbClr val="CCCCCC">
              <a:alpha val="549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2ebf3d84173_0_0"/>
          <p:cNvSpPr/>
          <p:nvPr/>
        </p:nvSpPr>
        <p:spPr>
          <a:xfrm>
            <a:off x="5860642" y="3909448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g2ebf3d84173_0_0"/>
          <p:cNvSpPr/>
          <p:nvPr/>
        </p:nvSpPr>
        <p:spPr>
          <a:xfrm>
            <a:off x="5993992" y="3909448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g2ebf3d84173_0_0"/>
          <p:cNvSpPr/>
          <p:nvPr/>
        </p:nvSpPr>
        <p:spPr>
          <a:xfrm>
            <a:off x="6127342" y="3909448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g2ebf3d84173_0_0"/>
          <p:cNvSpPr/>
          <p:nvPr/>
        </p:nvSpPr>
        <p:spPr>
          <a:xfrm>
            <a:off x="6260692" y="3909448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g2ebf3d84173_0_0"/>
          <p:cNvSpPr/>
          <p:nvPr/>
        </p:nvSpPr>
        <p:spPr>
          <a:xfrm>
            <a:off x="6395629" y="3909448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g2ebf3d84173_0_0"/>
          <p:cNvSpPr/>
          <p:nvPr/>
        </p:nvSpPr>
        <p:spPr>
          <a:xfrm>
            <a:off x="5860642" y="4075266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g2ebf3d84173_0_0"/>
          <p:cNvSpPr/>
          <p:nvPr/>
        </p:nvSpPr>
        <p:spPr>
          <a:xfrm>
            <a:off x="5993992" y="4075266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g2ebf3d84173_0_0"/>
          <p:cNvSpPr/>
          <p:nvPr/>
        </p:nvSpPr>
        <p:spPr>
          <a:xfrm>
            <a:off x="6127342" y="4075266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g2ebf3d84173_0_0"/>
          <p:cNvSpPr/>
          <p:nvPr/>
        </p:nvSpPr>
        <p:spPr>
          <a:xfrm>
            <a:off x="6260692" y="4075266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g2ebf3d84173_0_0"/>
          <p:cNvSpPr/>
          <p:nvPr/>
        </p:nvSpPr>
        <p:spPr>
          <a:xfrm>
            <a:off x="6395629" y="4075266"/>
            <a:ext cx="135000" cy="9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7" name="Google Shape;237;g2ebf3d84173_0_0"/>
          <p:cNvGrpSpPr/>
          <p:nvPr/>
        </p:nvGrpSpPr>
        <p:grpSpPr>
          <a:xfrm>
            <a:off x="5860642" y="3230228"/>
            <a:ext cx="2024174" cy="451314"/>
            <a:chOff x="5860642" y="3230228"/>
            <a:chExt cx="2024174" cy="451314"/>
          </a:xfrm>
        </p:grpSpPr>
        <p:sp>
          <p:nvSpPr>
            <p:cNvPr id="238" name="Google Shape;238;g2ebf3d84173_0_0"/>
            <p:cNvSpPr/>
            <p:nvPr/>
          </p:nvSpPr>
          <p:spPr>
            <a:xfrm>
              <a:off x="58606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" name="Google Shape;239;g2ebf3d84173_0_0"/>
            <p:cNvSpPr/>
            <p:nvPr/>
          </p:nvSpPr>
          <p:spPr>
            <a:xfrm>
              <a:off x="59939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0" name="Google Shape;240;g2ebf3d84173_0_0"/>
            <p:cNvSpPr/>
            <p:nvPr/>
          </p:nvSpPr>
          <p:spPr>
            <a:xfrm>
              <a:off x="61273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1" name="Google Shape;241;g2ebf3d84173_0_0"/>
            <p:cNvSpPr/>
            <p:nvPr/>
          </p:nvSpPr>
          <p:spPr>
            <a:xfrm>
              <a:off x="62606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" name="Google Shape;242;g2ebf3d84173_0_0"/>
            <p:cNvSpPr/>
            <p:nvPr/>
          </p:nvSpPr>
          <p:spPr>
            <a:xfrm>
              <a:off x="6395629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" name="Google Shape;243;g2ebf3d84173_0_0"/>
            <p:cNvSpPr/>
            <p:nvPr/>
          </p:nvSpPr>
          <p:spPr>
            <a:xfrm>
              <a:off x="6516216" y="3230228"/>
              <a:ext cx="1368600" cy="1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ebf3d84173_0_0"/>
            <p:cNvSpPr/>
            <p:nvPr/>
          </p:nvSpPr>
          <p:spPr>
            <a:xfrm>
              <a:off x="58606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5" name="Google Shape;245;g2ebf3d84173_0_0"/>
            <p:cNvSpPr/>
            <p:nvPr/>
          </p:nvSpPr>
          <p:spPr>
            <a:xfrm>
              <a:off x="59939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" name="Google Shape;246;g2ebf3d84173_0_0"/>
            <p:cNvSpPr/>
            <p:nvPr/>
          </p:nvSpPr>
          <p:spPr>
            <a:xfrm>
              <a:off x="61273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" name="Google Shape;247;g2ebf3d84173_0_0"/>
            <p:cNvSpPr/>
            <p:nvPr/>
          </p:nvSpPr>
          <p:spPr>
            <a:xfrm>
              <a:off x="62606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" name="Google Shape;248;g2ebf3d84173_0_0"/>
            <p:cNvSpPr/>
            <p:nvPr/>
          </p:nvSpPr>
          <p:spPr>
            <a:xfrm>
              <a:off x="6395629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" name="Google Shape;249;g2ebf3d84173_0_0"/>
            <p:cNvSpPr/>
            <p:nvPr/>
          </p:nvSpPr>
          <p:spPr>
            <a:xfrm>
              <a:off x="58606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" name="Google Shape;250;g2ebf3d84173_0_0"/>
            <p:cNvSpPr/>
            <p:nvPr/>
          </p:nvSpPr>
          <p:spPr>
            <a:xfrm>
              <a:off x="59939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" name="Google Shape;251;g2ebf3d84173_0_0"/>
            <p:cNvSpPr/>
            <p:nvPr/>
          </p:nvSpPr>
          <p:spPr>
            <a:xfrm>
              <a:off x="61273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" name="Google Shape;252;g2ebf3d84173_0_0"/>
            <p:cNvSpPr/>
            <p:nvPr/>
          </p:nvSpPr>
          <p:spPr>
            <a:xfrm>
              <a:off x="62606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" name="Google Shape;253;g2ebf3d84173_0_0"/>
            <p:cNvSpPr/>
            <p:nvPr/>
          </p:nvSpPr>
          <p:spPr>
            <a:xfrm>
              <a:off x="6395629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4" name="Google Shape;254;g2ebf3d84173_0_0"/>
          <p:cNvGrpSpPr/>
          <p:nvPr/>
        </p:nvGrpSpPr>
        <p:grpSpPr>
          <a:xfrm>
            <a:off x="5860642" y="2591873"/>
            <a:ext cx="2024174" cy="451314"/>
            <a:chOff x="5860642" y="3230228"/>
            <a:chExt cx="2024174" cy="451314"/>
          </a:xfrm>
        </p:grpSpPr>
        <p:sp>
          <p:nvSpPr>
            <p:cNvPr id="255" name="Google Shape;255;g2ebf3d84173_0_0"/>
            <p:cNvSpPr/>
            <p:nvPr/>
          </p:nvSpPr>
          <p:spPr>
            <a:xfrm>
              <a:off x="58606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6" name="Google Shape;256;g2ebf3d84173_0_0"/>
            <p:cNvSpPr/>
            <p:nvPr/>
          </p:nvSpPr>
          <p:spPr>
            <a:xfrm>
              <a:off x="59939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" name="Google Shape;257;g2ebf3d84173_0_0"/>
            <p:cNvSpPr/>
            <p:nvPr/>
          </p:nvSpPr>
          <p:spPr>
            <a:xfrm>
              <a:off x="61273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" name="Google Shape;258;g2ebf3d84173_0_0"/>
            <p:cNvSpPr/>
            <p:nvPr/>
          </p:nvSpPr>
          <p:spPr>
            <a:xfrm>
              <a:off x="62606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" name="Google Shape;259;g2ebf3d84173_0_0"/>
            <p:cNvSpPr/>
            <p:nvPr/>
          </p:nvSpPr>
          <p:spPr>
            <a:xfrm>
              <a:off x="6395629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" name="Google Shape;260;g2ebf3d84173_0_0"/>
            <p:cNvSpPr/>
            <p:nvPr/>
          </p:nvSpPr>
          <p:spPr>
            <a:xfrm>
              <a:off x="6516216" y="3230228"/>
              <a:ext cx="1368600" cy="1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2ebf3d84173_0_0"/>
            <p:cNvSpPr/>
            <p:nvPr/>
          </p:nvSpPr>
          <p:spPr>
            <a:xfrm>
              <a:off x="58606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" name="Google Shape;262;g2ebf3d84173_0_0"/>
            <p:cNvSpPr/>
            <p:nvPr/>
          </p:nvSpPr>
          <p:spPr>
            <a:xfrm>
              <a:off x="59939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" name="Google Shape;263;g2ebf3d84173_0_0"/>
            <p:cNvSpPr/>
            <p:nvPr/>
          </p:nvSpPr>
          <p:spPr>
            <a:xfrm>
              <a:off x="61273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4" name="Google Shape;264;g2ebf3d84173_0_0"/>
            <p:cNvSpPr/>
            <p:nvPr/>
          </p:nvSpPr>
          <p:spPr>
            <a:xfrm>
              <a:off x="62606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" name="Google Shape;265;g2ebf3d84173_0_0"/>
            <p:cNvSpPr/>
            <p:nvPr/>
          </p:nvSpPr>
          <p:spPr>
            <a:xfrm>
              <a:off x="6395629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" name="Google Shape;266;g2ebf3d84173_0_0"/>
            <p:cNvSpPr/>
            <p:nvPr/>
          </p:nvSpPr>
          <p:spPr>
            <a:xfrm>
              <a:off x="58606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" name="Google Shape;267;g2ebf3d84173_0_0"/>
            <p:cNvSpPr/>
            <p:nvPr/>
          </p:nvSpPr>
          <p:spPr>
            <a:xfrm>
              <a:off x="59939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8" name="Google Shape;268;g2ebf3d84173_0_0"/>
            <p:cNvSpPr/>
            <p:nvPr/>
          </p:nvSpPr>
          <p:spPr>
            <a:xfrm>
              <a:off x="61273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9" name="Google Shape;269;g2ebf3d84173_0_0"/>
            <p:cNvSpPr/>
            <p:nvPr/>
          </p:nvSpPr>
          <p:spPr>
            <a:xfrm>
              <a:off x="62606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0" name="Google Shape;270;g2ebf3d84173_0_0"/>
            <p:cNvSpPr/>
            <p:nvPr/>
          </p:nvSpPr>
          <p:spPr>
            <a:xfrm>
              <a:off x="6395629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1" name="Google Shape;271;g2ebf3d84173_0_0"/>
          <p:cNvGrpSpPr/>
          <p:nvPr/>
        </p:nvGrpSpPr>
        <p:grpSpPr>
          <a:xfrm>
            <a:off x="5860642" y="1870588"/>
            <a:ext cx="2024174" cy="451314"/>
            <a:chOff x="5860642" y="3230228"/>
            <a:chExt cx="2024174" cy="451314"/>
          </a:xfrm>
        </p:grpSpPr>
        <p:sp>
          <p:nvSpPr>
            <p:cNvPr id="272" name="Google Shape;272;g2ebf3d84173_0_0"/>
            <p:cNvSpPr/>
            <p:nvPr/>
          </p:nvSpPr>
          <p:spPr>
            <a:xfrm>
              <a:off x="58606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" name="Google Shape;273;g2ebf3d84173_0_0"/>
            <p:cNvSpPr/>
            <p:nvPr/>
          </p:nvSpPr>
          <p:spPr>
            <a:xfrm>
              <a:off x="59939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g2ebf3d84173_0_0"/>
            <p:cNvSpPr/>
            <p:nvPr/>
          </p:nvSpPr>
          <p:spPr>
            <a:xfrm>
              <a:off x="61273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5" name="Google Shape;275;g2ebf3d84173_0_0"/>
            <p:cNvSpPr/>
            <p:nvPr/>
          </p:nvSpPr>
          <p:spPr>
            <a:xfrm>
              <a:off x="62606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" name="Google Shape;276;g2ebf3d84173_0_0"/>
            <p:cNvSpPr/>
            <p:nvPr/>
          </p:nvSpPr>
          <p:spPr>
            <a:xfrm>
              <a:off x="6395629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g2ebf3d84173_0_0"/>
            <p:cNvSpPr/>
            <p:nvPr/>
          </p:nvSpPr>
          <p:spPr>
            <a:xfrm>
              <a:off x="6516216" y="3230228"/>
              <a:ext cx="1368600" cy="1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2ebf3d84173_0_0"/>
            <p:cNvSpPr/>
            <p:nvPr/>
          </p:nvSpPr>
          <p:spPr>
            <a:xfrm>
              <a:off x="58606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" name="Google Shape;279;g2ebf3d84173_0_0"/>
            <p:cNvSpPr/>
            <p:nvPr/>
          </p:nvSpPr>
          <p:spPr>
            <a:xfrm>
              <a:off x="59939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0" name="Google Shape;280;g2ebf3d84173_0_0"/>
            <p:cNvSpPr/>
            <p:nvPr/>
          </p:nvSpPr>
          <p:spPr>
            <a:xfrm>
              <a:off x="61273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1" name="Google Shape;281;g2ebf3d84173_0_0"/>
            <p:cNvSpPr/>
            <p:nvPr/>
          </p:nvSpPr>
          <p:spPr>
            <a:xfrm>
              <a:off x="62606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2" name="Google Shape;282;g2ebf3d84173_0_0"/>
            <p:cNvSpPr/>
            <p:nvPr/>
          </p:nvSpPr>
          <p:spPr>
            <a:xfrm>
              <a:off x="6395629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" name="Google Shape;283;g2ebf3d84173_0_0"/>
            <p:cNvSpPr/>
            <p:nvPr/>
          </p:nvSpPr>
          <p:spPr>
            <a:xfrm>
              <a:off x="58606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" name="Google Shape;284;g2ebf3d84173_0_0"/>
            <p:cNvSpPr/>
            <p:nvPr/>
          </p:nvSpPr>
          <p:spPr>
            <a:xfrm>
              <a:off x="59939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" name="Google Shape;285;g2ebf3d84173_0_0"/>
            <p:cNvSpPr/>
            <p:nvPr/>
          </p:nvSpPr>
          <p:spPr>
            <a:xfrm>
              <a:off x="61273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g2ebf3d84173_0_0"/>
            <p:cNvSpPr/>
            <p:nvPr/>
          </p:nvSpPr>
          <p:spPr>
            <a:xfrm>
              <a:off x="62606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" name="Google Shape;287;g2ebf3d84173_0_0"/>
            <p:cNvSpPr/>
            <p:nvPr/>
          </p:nvSpPr>
          <p:spPr>
            <a:xfrm>
              <a:off x="6395629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8" name="Google Shape;288;g2ebf3d84173_0_0"/>
          <p:cNvGrpSpPr/>
          <p:nvPr/>
        </p:nvGrpSpPr>
        <p:grpSpPr>
          <a:xfrm>
            <a:off x="5860642" y="4429300"/>
            <a:ext cx="2024174" cy="451314"/>
            <a:chOff x="5860642" y="3230228"/>
            <a:chExt cx="2024174" cy="451314"/>
          </a:xfrm>
        </p:grpSpPr>
        <p:sp>
          <p:nvSpPr>
            <p:cNvPr id="289" name="Google Shape;289;g2ebf3d84173_0_0"/>
            <p:cNvSpPr/>
            <p:nvPr/>
          </p:nvSpPr>
          <p:spPr>
            <a:xfrm>
              <a:off x="58606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" name="Google Shape;290;g2ebf3d84173_0_0"/>
            <p:cNvSpPr/>
            <p:nvPr/>
          </p:nvSpPr>
          <p:spPr>
            <a:xfrm>
              <a:off x="59939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" name="Google Shape;291;g2ebf3d84173_0_0"/>
            <p:cNvSpPr/>
            <p:nvPr/>
          </p:nvSpPr>
          <p:spPr>
            <a:xfrm>
              <a:off x="61273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" name="Google Shape;292;g2ebf3d84173_0_0"/>
            <p:cNvSpPr/>
            <p:nvPr/>
          </p:nvSpPr>
          <p:spPr>
            <a:xfrm>
              <a:off x="62606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3" name="Google Shape;293;g2ebf3d84173_0_0"/>
            <p:cNvSpPr/>
            <p:nvPr/>
          </p:nvSpPr>
          <p:spPr>
            <a:xfrm>
              <a:off x="6395629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4" name="Google Shape;294;g2ebf3d84173_0_0"/>
            <p:cNvSpPr/>
            <p:nvPr/>
          </p:nvSpPr>
          <p:spPr>
            <a:xfrm>
              <a:off x="6516216" y="3230228"/>
              <a:ext cx="1368600" cy="1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2ebf3d84173_0_0"/>
            <p:cNvSpPr/>
            <p:nvPr/>
          </p:nvSpPr>
          <p:spPr>
            <a:xfrm>
              <a:off x="58606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" name="Google Shape;296;g2ebf3d84173_0_0"/>
            <p:cNvSpPr/>
            <p:nvPr/>
          </p:nvSpPr>
          <p:spPr>
            <a:xfrm>
              <a:off x="59939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" name="Google Shape;297;g2ebf3d84173_0_0"/>
            <p:cNvSpPr/>
            <p:nvPr/>
          </p:nvSpPr>
          <p:spPr>
            <a:xfrm>
              <a:off x="61273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" name="Google Shape;298;g2ebf3d84173_0_0"/>
            <p:cNvSpPr/>
            <p:nvPr/>
          </p:nvSpPr>
          <p:spPr>
            <a:xfrm>
              <a:off x="62606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" name="Google Shape;299;g2ebf3d84173_0_0"/>
            <p:cNvSpPr/>
            <p:nvPr/>
          </p:nvSpPr>
          <p:spPr>
            <a:xfrm>
              <a:off x="6395629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0" name="Google Shape;300;g2ebf3d84173_0_0"/>
            <p:cNvSpPr/>
            <p:nvPr/>
          </p:nvSpPr>
          <p:spPr>
            <a:xfrm>
              <a:off x="58606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1" name="Google Shape;301;g2ebf3d84173_0_0"/>
            <p:cNvSpPr/>
            <p:nvPr/>
          </p:nvSpPr>
          <p:spPr>
            <a:xfrm>
              <a:off x="59939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2" name="Google Shape;302;g2ebf3d84173_0_0"/>
            <p:cNvSpPr/>
            <p:nvPr/>
          </p:nvSpPr>
          <p:spPr>
            <a:xfrm>
              <a:off x="61273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" name="Google Shape;303;g2ebf3d84173_0_0"/>
            <p:cNvSpPr/>
            <p:nvPr/>
          </p:nvSpPr>
          <p:spPr>
            <a:xfrm>
              <a:off x="62606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4" name="Google Shape;304;g2ebf3d84173_0_0"/>
            <p:cNvSpPr/>
            <p:nvPr/>
          </p:nvSpPr>
          <p:spPr>
            <a:xfrm>
              <a:off x="6395629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5" name="Google Shape;305;g2ebf3d84173_0_0"/>
          <p:cNvGrpSpPr/>
          <p:nvPr/>
        </p:nvGrpSpPr>
        <p:grpSpPr>
          <a:xfrm>
            <a:off x="5860642" y="5188424"/>
            <a:ext cx="2024174" cy="451314"/>
            <a:chOff x="5860642" y="3230228"/>
            <a:chExt cx="2024174" cy="451314"/>
          </a:xfrm>
        </p:grpSpPr>
        <p:sp>
          <p:nvSpPr>
            <p:cNvPr id="306" name="Google Shape;306;g2ebf3d84173_0_0"/>
            <p:cNvSpPr/>
            <p:nvPr/>
          </p:nvSpPr>
          <p:spPr>
            <a:xfrm>
              <a:off x="58606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g2ebf3d84173_0_0"/>
            <p:cNvSpPr/>
            <p:nvPr/>
          </p:nvSpPr>
          <p:spPr>
            <a:xfrm>
              <a:off x="59939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g2ebf3d84173_0_0"/>
            <p:cNvSpPr/>
            <p:nvPr/>
          </p:nvSpPr>
          <p:spPr>
            <a:xfrm>
              <a:off x="61273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9" name="Google Shape;309;g2ebf3d84173_0_0"/>
            <p:cNvSpPr/>
            <p:nvPr/>
          </p:nvSpPr>
          <p:spPr>
            <a:xfrm>
              <a:off x="62606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0" name="Google Shape;310;g2ebf3d84173_0_0"/>
            <p:cNvSpPr/>
            <p:nvPr/>
          </p:nvSpPr>
          <p:spPr>
            <a:xfrm>
              <a:off x="6395629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1" name="Google Shape;311;g2ebf3d84173_0_0"/>
            <p:cNvSpPr/>
            <p:nvPr/>
          </p:nvSpPr>
          <p:spPr>
            <a:xfrm>
              <a:off x="6516216" y="3230228"/>
              <a:ext cx="1368600" cy="1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ebf3d84173_0_0"/>
            <p:cNvSpPr/>
            <p:nvPr/>
          </p:nvSpPr>
          <p:spPr>
            <a:xfrm>
              <a:off x="58606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" name="Google Shape;313;g2ebf3d84173_0_0"/>
            <p:cNvSpPr/>
            <p:nvPr/>
          </p:nvSpPr>
          <p:spPr>
            <a:xfrm>
              <a:off x="59939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4" name="Google Shape;314;g2ebf3d84173_0_0"/>
            <p:cNvSpPr/>
            <p:nvPr/>
          </p:nvSpPr>
          <p:spPr>
            <a:xfrm>
              <a:off x="61273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" name="Google Shape;315;g2ebf3d84173_0_0"/>
            <p:cNvSpPr/>
            <p:nvPr/>
          </p:nvSpPr>
          <p:spPr>
            <a:xfrm>
              <a:off x="62606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" name="Google Shape;316;g2ebf3d84173_0_0"/>
            <p:cNvSpPr/>
            <p:nvPr/>
          </p:nvSpPr>
          <p:spPr>
            <a:xfrm>
              <a:off x="6395629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7" name="Google Shape;317;g2ebf3d84173_0_0"/>
            <p:cNvSpPr/>
            <p:nvPr/>
          </p:nvSpPr>
          <p:spPr>
            <a:xfrm>
              <a:off x="58606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8" name="Google Shape;318;g2ebf3d84173_0_0"/>
            <p:cNvSpPr/>
            <p:nvPr/>
          </p:nvSpPr>
          <p:spPr>
            <a:xfrm>
              <a:off x="59939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9" name="Google Shape;319;g2ebf3d84173_0_0"/>
            <p:cNvSpPr/>
            <p:nvPr/>
          </p:nvSpPr>
          <p:spPr>
            <a:xfrm>
              <a:off x="61273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0" name="Google Shape;320;g2ebf3d84173_0_0"/>
            <p:cNvSpPr/>
            <p:nvPr/>
          </p:nvSpPr>
          <p:spPr>
            <a:xfrm>
              <a:off x="62606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1" name="Google Shape;321;g2ebf3d84173_0_0"/>
            <p:cNvSpPr/>
            <p:nvPr/>
          </p:nvSpPr>
          <p:spPr>
            <a:xfrm>
              <a:off x="6395629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2" name="Google Shape;322;g2ebf3d84173_0_0"/>
          <p:cNvGrpSpPr/>
          <p:nvPr/>
        </p:nvGrpSpPr>
        <p:grpSpPr>
          <a:xfrm>
            <a:off x="5860642" y="5913043"/>
            <a:ext cx="2024174" cy="451314"/>
            <a:chOff x="5860642" y="3230228"/>
            <a:chExt cx="2024174" cy="451314"/>
          </a:xfrm>
        </p:grpSpPr>
        <p:sp>
          <p:nvSpPr>
            <p:cNvPr id="323" name="Google Shape;323;g2ebf3d84173_0_0"/>
            <p:cNvSpPr/>
            <p:nvPr/>
          </p:nvSpPr>
          <p:spPr>
            <a:xfrm>
              <a:off x="58606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4" name="Google Shape;324;g2ebf3d84173_0_0"/>
            <p:cNvSpPr/>
            <p:nvPr/>
          </p:nvSpPr>
          <p:spPr>
            <a:xfrm>
              <a:off x="59939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5" name="Google Shape;325;g2ebf3d84173_0_0"/>
            <p:cNvSpPr/>
            <p:nvPr/>
          </p:nvSpPr>
          <p:spPr>
            <a:xfrm>
              <a:off x="612734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g2ebf3d84173_0_0"/>
            <p:cNvSpPr/>
            <p:nvPr/>
          </p:nvSpPr>
          <p:spPr>
            <a:xfrm>
              <a:off x="6260692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" name="Google Shape;327;g2ebf3d84173_0_0"/>
            <p:cNvSpPr/>
            <p:nvPr/>
          </p:nvSpPr>
          <p:spPr>
            <a:xfrm>
              <a:off x="6395629" y="3581642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8" name="Google Shape;328;g2ebf3d84173_0_0"/>
            <p:cNvSpPr/>
            <p:nvPr/>
          </p:nvSpPr>
          <p:spPr>
            <a:xfrm>
              <a:off x="6516216" y="3230228"/>
              <a:ext cx="1368600" cy="1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주요내용</a:t>
              </a:r>
              <a:endParaRPr b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2ebf3d84173_0_0"/>
            <p:cNvSpPr/>
            <p:nvPr/>
          </p:nvSpPr>
          <p:spPr>
            <a:xfrm>
              <a:off x="58606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0" name="Google Shape;330;g2ebf3d84173_0_0"/>
            <p:cNvSpPr/>
            <p:nvPr/>
          </p:nvSpPr>
          <p:spPr>
            <a:xfrm>
              <a:off x="59939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1" name="Google Shape;331;g2ebf3d84173_0_0"/>
            <p:cNvSpPr/>
            <p:nvPr/>
          </p:nvSpPr>
          <p:spPr>
            <a:xfrm>
              <a:off x="612734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2" name="Google Shape;332;g2ebf3d84173_0_0"/>
            <p:cNvSpPr/>
            <p:nvPr/>
          </p:nvSpPr>
          <p:spPr>
            <a:xfrm>
              <a:off x="6260692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3" name="Google Shape;333;g2ebf3d84173_0_0"/>
            <p:cNvSpPr/>
            <p:nvPr/>
          </p:nvSpPr>
          <p:spPr>
            <a:xfrm>
              <a:off x="6395629" y="3253839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4" name="Google Shape;334;g2ebf3d84173_0_0"/>
            <p:cNvSpPr/>
            <p:nvPr/>
          </p:nvSpPr>
          <p:spPr>
            <a:xfrm>
              <a:off x="58606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" name="Google Shape;335;g2ebf3d84173_0_0"/>
            <p:cNvSpPr/>
            <p:nvPr/>
          </p:nvSpPr>
          <p:spPr>
            <a:xfrm>
              <a:off x="59939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6" name="Google Shape;336;g2ebf3d84173_0_0"/>
            <p:cNvSpPr/>
            <p:nvPr/>
          </p:nvSpPr>
          <p:spPr>
            <a:xfrm>
              <a:off x="612734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" name="Google Shape;337;g2ebf3d84173_0_0"/>
            <p:cNvSpPr/>
            <p:nvPr/>
          </p:nvSpPr>
          <p:spPr>
            <a:xfrm>
              <a:off x="6260692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g2ebf3d84173_0_0"/>
            <p:cNvSpPr/>
            <p:nvPr/>
          </p:nvSpPr>
          <p:spPr>
            <a:xfrm>
              <a:off x="6395629" y="3419657"/>
              <a:ext cx="135000" cy="9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2014-08-25T10:58:00Z</dcterms:created>
  <dc:creator>sh.heo</dc:creator>
</cp:coreProperties>
</file>