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57D3-3197-4C10-9BE7-6B92DECBBEAE}" v="7" dt="2024-04-05T04:55:40.022"/>
    <p1510:client id="{6FB98760-3558-485E-A911-21665B346717}" v="172" dt="2024-04-05T04:40:47.715"/>
    <p1510:client id="{E47334C1-AF8B-419C-BC33-A75D8621D01A}" v="9" dt="2024-04-05T04:42:48.8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oyfulljanakiraman/naan-madhalvan-project.git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45549" y="2067305"/>
            <a:ext cx="9185317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/>
              <a:t>Name:V.Janakiraman</a:t>
            </a:r>
            <a:br>
              <a:rPr lang="en-IN" spc="15"/>
            </a:br>
            <a:r>
              <a:rPr lang="en-IN" spc="15"/>
              <a:t>Reg.no:422521205015</a:t>
            </a:r>
            <a:br>
              <a:rPr lang="en-IN" spc="15"/>
            </a:br>
            <a:r>
              <a:rPr lang="en-IN" spc="15"/>
              <a:t>Dept:Information Technology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595573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A444-6E4C-B79A-18BE-F65C9367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418449" cy="376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4B66F-3CA9-E017-CDBB-CAE25698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7629"/>
            <a:ext cx="3040711" cy="3115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F4FE9-8005-E030-F629-0965884E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99658"/>
            <a:ext cx="3080506" cy="330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302C8-8CC8-EAE5-A905-8B9A4CC175DA}"/>
              </a:ext>
            </a:extLst>
          </p:cNvPr>
          <p:cNvSpPr txBox="1"/>
          <p:nvPr/>
        </p:nvSpPr>
        <p:spPr>
          <a:xfrm>
            <a:off x="2133600" y="5430619"/>
            <a:ext cx="5638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 </a:t>
            </a:r>
            <a:r>
              <a:rPr lang="en-IN">
                <a:ea typeface="+mn-lt"/>
                <a:cs typeface="+mn-lt"/>
                <a:hlinkClick r:id="rId6"/>
              </a:rPr>
              <a:t>https://github.com/joyfulljanakiraman/naan-madhalvan-project.git</a:t>
            </a: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60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/>
              <a:t>PROJECT TITLE 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BFC55-B048-B181-D47C-866F72FC259D}"/>
              </a:ext>
            </a:extLst>
          </p:cNvPr>
          <p:cNvSpPr txBox="1"/>
          <p:nvPr/>
        </p:nvSpPr>
        <p:spPr>
          <a:xfrm>
            <a:off x="1937005" y="2957721"/>
            <a:ext cx="706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IMAGE GENERATION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72E3-51E4-81B1-4F1F-6CA517E0655E}"/>
              </a:ext>
            </a:extLst>
          </p:cNvPr>
          <p:cNvSpPr txBox="1"/>
          <p:nvPr/>
        </p:nvSpPr>
        <p:spPr>
          <a:xfrm>
            <a:off x="1941072" y="1836404"/>
            <a:ext cx="8621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Introduction to Image Generation with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/>
              <a:t>An overview of Generative Adversarial Networks (GANs) and their role in creating realistic images.</a:t>
            </a:r>
          </a:p>
          <a:p>
            <a:pPr>
              <a:lnSpc>
                <a:spcPct val="150000"/>
              </a:lnSpc>
            </a:pPr>
            <a:r>
              <a:rPr lang="en-US" sz="2400"/>
              <a:t>Understanding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/>
              <a:t>Explaining the architecture of GANs, comprising the Generator and Discriminator networks, and how they work together to produce high-quality images.</a:t>
            </a:r>
          </a:p>
          <a:p>
            <a:pPr>
              <a:lnSpc>
                <a:spcPct val="150000"/>
              </a:lnSpc>
            </a:pPr>
            <a:r>
              <a:rPr lang="en-US" sz="2400"/>
              <a:t>Training Process: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/>
              <a:t>Detailing the process of training GANs, including data preprocessing, hyperparameter tuning, and convergence monitoring</a:t>
            </a:r>
            <a:endParaRPr lang="en-I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3C109-9844-7918-9D8C-FB78D51630E3}"/>
              </a:ext>
            </a:extLst>
          </p:cNvPr>
          <p:cNvSpPr txBox="1"/>
          <p:nvPr/>
        </p:nvSpPr>
        <p:spPr>
          <a:xfrm>
            <a:off x="725487" y="2200810"/>
            <a:ext cx="794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Create photorealistic images using advanced Generative Adversarial Networks (GANs).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Tackle the challenge of generating diverse and high-resolution images with fine details.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Overcome limitations of traditional image generation techniques with innovative deep learning approaches. Explore applications in art, entertainment, and digital content creation.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Push the boundaries of image synthesis for impactful visual storytelling</a:t>
            </a:r>
            <a:endParaRPr lang="en-I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A1A3B-400E-5177-EDE0-59EC783C7687}"/>
              </a:ext>
            </a:extLst>
          </p:cNvPr>
          <p:cNvSpPr txBox="1"/>
          <p:nvPr/>
        </p:nvSpPr>
        <p:spPr>
          <a:xfrm>
            <a:off x="739775" y="2300200"/>
            <a:ext cx="869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/>
              <a:t>Develop an image generation system leveraging Generative Adversarial Networks (GANs) for realistic and diverse image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/>
              <a:t>Utilize deep learning techniques to train GAN models on large datasets to learn intricate image features and textures.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/>
              <a:t>Address complexities in training GANs, such as mode collapse and training instability, to ensure reliable and high-quality image generation. </a:t>
            </a:r>
            <a:endParaRPr lang="en-I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94D82-AC70-6411-1FB8-B85C427EBBA4}"/>
              </a:ext>
            </a:extLst>
          </p:cNvPr>
          <p:cNvSpPr txBox="1"/>
          <p:nvPr/>
        </p:nvSpPr>
        <p:spPr>
          <a:xfrm>
            <a:off x="1519237" y="1857375"/>
            <a:ext cx="53340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Artists and Designers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Researchers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Content Creators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Developers</a:t>
            </a:r>
            <a:endParaRPr lang="en-I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/>
              <a:t>Y</a:t>
            </a: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ABC3-3BB9-93D8-386E-75CC8E1977CE}"/>
              </a:ext>
            </a:extLst>
          </p:cNvPr>
          <p:cNvSpPr txBox="1"/>
          <p:nvPr/>
        </p:nvSpPr>
        <p:spPr>
          <a:xfrm>
            <a:off x="2695574" y="1600200"/>
            <a:ext cx="865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High-Quality Image Generation: Our solution employs Generative Adversarial Networks (GANs) to produce realistic and diverse images across multiple domains, ensuring superior visual fidelity.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Customizability and Control: Users can fine-tune parameters and conditions to generate images tailored to their specific requirements, offering unparalleled flexibility and control over the creative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Scalability and Efficiency: Leveraging state-of-the-art techniques and optimized algorithms, our solution achieves efficient image generation at scale, facilitating rapid experimentation and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/>
              <a:t>Cost-Effectiveness: By generating synthetic images, our solution reduces the reliance on expensive and time-consuming manual image acquisition and production methods, resulting in significant cost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AD588-DBAE-AE77-38A7-2FCCBDFA01CC}"/>
              </a:ext>
            </a:extLst>
          </p:cNvPr>
          <p:cNvSpPr txBox="1"/>
          <p:nvPr/>
        </p:nvSpPr>
        <p:spPr>
          <a:xfrm>
            <a:off x="2533650" y="1950212"/>
            <a:ext cx="7989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Authenticity: We pledge to produce images that are visually indistinguishable from real ones, ensuring authenticity in every generated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Innovation: We commit to leveraging cutting-edge GAN techniques and advancements in deep learning to push the boundaries of image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Customization: We promise to provide users with customizable controls and parameters, empowering them to tailor the generated images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>
                <a:latin typeface="Trebuchet MS"/>
                <a:cs typeface="Trebuchet MS"/>
              </a:rPr>
              <a:t>Teams</a:t>
            </a:r>
            <a:r>
              <a:rPr sz="1800" spc="-15">
                <a:latin typeface="Trebuchet MS"/>
                <a:cs typeface="Trebuchet MS"/>
              </a:rPr>
              <a:t> </a:t>
            </a:r>
            <a:r>
              <a:rPr sz="1800" spc="10">
                <a:latin typeface="Trebuchet MS"/>
                <a:cs typeface="Trebuchet MS"/>
              </a:rPr>
              <a:t>cam</a:t>
            </a:r>
            <a:r>
              <a:rPr sz="1800" spc="-105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add</a:t>
            </a:r>
            <a:r>
              <a:rPr sz="1800" spc="10">
                <a:latin typeface="Trebuchet MS"/>
                <a:cs typeface="Trebuchet MS"/>
              </a:rPr>
              <a:t> </a:t>
            </a:r>
            <a:r>
              <a:rPr sz="1800" spc="-5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0CCD8-33CF-FE50-C915-74D9BC2E5DEC}"/>
              </a:ext>
            </a:extLst>
          </p:cNvPr>
          <p:cNvSpPr txBox="1"/>
          <p:nvPr/>
        </p:nvSpPr>
        <p:spPr>
          <a:xfrm>
            <a:off x="990600" y="2286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Discriminator Model: Sequential setup with convolutional and dense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Activation Function: </a:t>
            </a:r>
            <a:r>
              <a:rPr lang="en-IN" sz="2400" err="1"/>
              <a:t>LeakyReLU</a:t>
            </a:r>
            <a:r>
              <a:rPr lang="en-IN" sz="2400"/>
              <a:t> used for non-linearity.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Optimizer: Adam optimizer employed for compiling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Generator Model: Utilizes dense layers and Conv2DTranspose layers for upscaling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/>
              <a:t>Final Layer Activation: Tanh function ensures output values range from -1 to 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Name:V.Janakiraman Reg.no:422521205015 Dept:Information Technology</vt:lpstr>
      <vt:lpstr>PROJECT TITLE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VISHWA.D.N</dc:title>
  <dc:creator>HP</dc:creator>
  <cp:revision>3</cp:revision>
  <dcterms:created xsi:type="dcterms:W3CDTF">2024-04-04T16:33:16Z</dcterms:created>
  <dcterms:modified xsi:type="dcterms:W3CDTF">2024-04-05T05:03:31Z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