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56" r:id="rId3"/>
    <p:sldId id="310" r:id="rId4"/>
    <p:sldId id="311" r:id="rId5"/>
    <p:sldId id="278" r:id="rId6"/>
    <p:sldId id="312" r:id="rId7"/>
    <p:sldId id="313" r:id="rId8"/>
    <p:sldId id="338" r:id="rId9"/>
    <p:sldId id="340" r:id="rId10"/>
    <p:sldId id="276" r:id="rId11"/>
    <p:sldId id="353" r:id="rId12"/>
    <p:sldId id="343" r:id="rId13"/>
    <p:sldId id="344" r:id="rId14"/>
    <p:sldId id="345" r:id="rId15"/>
    <p:sldId id="341" r:id="rId16"/>
    <p:sldId id="34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566" autoAdjust="0"/>
  </p:normalViewPr>
  <p:slideViewPr>
    <p:cSldViewPr snapToGrid="0">
      <p:cViewPr varScale="1">
        <p:scale>
          <a:sx n="66" d="100"/>
          <a:sy n="66" d="100"/>
        </p:scale>
        <p:origin x="133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96A4C6-A052-4AEE-B480-DCB4A8687DCA}" type="datetimeFigureOut">
              <a:rPr lang="en-US" smtClean="0"/>
              <a:t>10/2/2018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FA0B34-2399-4225-A735-4DF20F9FDF14}" type="slidenum">
              <a:rPr lang="en-US" smtClean="0"/>
              <a:t>‹#›</a:t>
            </a:fld>
            <a:endParaRPr lang="en-US"/>
          </a:p>
        </p:txBody>
      </p:sp>
    </p:spTree>
    <p:extLst>
      <p:ext uri="{BB962C8B-B14F-4D97-AF65-F5344CB8AC3E}">
        <p14:creationId xmlns:p14="http://schemas.microsoft.com/office/powerpoint/2010/main" val="2590811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azure/machine-learning/studio/algorithm-choic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With the cloud, you can bring in data sources with the ease of a drop down or drop your on-premises data set into the built in storage space. Users can then model in our development environment – Machine Learning Studio – where we’re offering R, Python and SQLite as first class citizens in addition to our world-class Microsoft algorithms. </a:t>
            </a:r>
          </a:p>
          <a:p>
            <a:endParaRPr lang="en-US" baseline="0" dirty="0"/>
          </a:p>
          <a:p>
            <a:r>
              <a:rPr lang="en-US" baseline="0" dirty="0"/>
              <a:t>The second issue – and often the primary one – is putting finished work into production in a way others can use. We’ve heard from many data scientists that they model in R on a Linux stack but then have to hand over their work to developers who need to translate that into another language to actually make it work. This time consuming and unnecessary process has been eliminated with our system, as the model is with a click transformed into a web service end-point that can run over any data, anywhere and connect to any solution or client. </a:t>
            </a:r>
          </a:p>
          <a:p>
            <a:endParaRPr lang="en-US" baseline="0" dirty="0"/>
          </a:p>
          <a:p>
            <a:r>
              <a:rPr lang="en-US" baseline="0" dirty="0"/>
              <a:t>Next, not only can this model be put into production for your company, it can be made available for the world on our Machine Learning Marketplace. Microsoft hosts your solution and markets it for you, while you have the freedom to brand and monetize as you see fit. We also offer a number of Microsoft solutions here.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B346B2-E8EF-43C1-9AB2-48101FFD65C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476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 definition:</a:t>
            </a:r>
          </a:p>
          <a:p>
            <a:pPr lvl="1"/>
            <a:r>
              <a:rPr lang="en-US" dirty="0"/>
              <a:t>Machine learning develops algorithms for making </a:t>
            </a:r>
            <a:r>
              <a:rPr lang="en-US" b="1" dirty="0"/>
              <a:t>predictions (statistical sense)</a:t>
            </a:r>
            <a:r>
              <a:rPr lang="en-US" dirty="0"/>
              <a:t> from data *</a:t>
            </a:r>
          </a:p>
          <a:p>
            <a:pPr lvl="1"/>
            <a:r>
              <a:rPr lang="en-US" dirty="0"/>
              <a:t>Learning models from available training data, to make good predictions on unseen test data</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Highlight the keywords: Known Data, Model, Unknown Data and the Prediction (statistically…)</a:t>
            </a:r>
            <a:endParaRPr lang="en-US" dirty="0"/>
          </a:p>
          <a:p>
            <a:endParaRPr lang="en-US" dirty="0"/>
          </a:p>
        </p:txBody>
      </p:sp>
      <p:sp>
        <p:nvSpPr>
          <p:cNvPr id="4" name="Slide Number Placeholder 3"/>
          <p:cNvSpPr>
            <a:spLocks noGrp="1"/>
          </p:cNvSpPr>
          <p:nvPr>
            <p:ph type="sldNum" sz="quarter" idx="10"/>
          </p:nvPr>
        </p:nvSpPr>
        <p:spPr/>
        <p:txBody>
          <a:bodyPr/>
          <a:lstStyle/>
          <a:p>
            <a:fld id="{39B346B2-E8EF-43C1-9AB2-48101FFD65C8}" type="slidenum">
              <a:rPr lang="en-US" smtClean="0"/>
              <a:t>3</a:t>
            </a:fld>
            <a:endParaRPr lang="en-US"/>
          </a:p>
        </p:txBody>
      </p:sp>
    </p:spTree>
    <p:extLst>
      <p:ext uri="{BB962C8B-B14F-4D97-AF65-F5344CB8AC3E}">
        <p14:creationId xmlns:p14="http://schemas.microsoft.com/office/powerpoint/2010/main" val="1031894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Weather</a:t>
            </a:r>
            <a:r>
              <a:rPr lang="en-US" baseline="0" dirty="0"/>
              <a:t> forecast sample:</a:t>
            </a:r>
          </a:p>
          <a:p>
            <a:r>
              <a:rPr lang="en-US" baseline="0" dirty="0"/>
              <a:t>	- You have previous weather data</a:t>
            </a:r>
          </a:p>
          <a:p>
            <a:r>
              <a:rPr lang="en-US" baseline="0" dirty="0"/>
              <a:t>	- You build your ML model based on existing data</a:t>
            </a:r>
          </a:p>
          <a:p>
            <a:r>
              <a:rPr lang="en-US" baseline="0" dirty="0"/>
              <a:t>	- Based on the model you developed, make good predictions about future</a:t>
            </a:r>
            <a:endParaRPr lang="en-US" dirty="0"/>
          </a:p>
        </p:txBody>
      </p:sp>
      <p:sp>
        <p:nvSpPr>
          <p:cNvPr id="4" name="Slide Number Placeholder 3"/>
          <p:cNvSpPr>
            <a:spLocks noGrp="1"/>
          </p:cNvSpPr>
          <p:nvPr>
            <p:ph type="sldNum" sz="quarter" idx="10"/>
          </p:nvPr>
        </p:nvSpPr>
        <p:spPr/>
        <p:txBody>
          <a:bodyPr/>
          <a:lstStyle/>
          <a:p>
            <a:fld id="{39B346B2-E8EF-43C1-9AB2-48101FFD65C8}" type="slidenum">
              <a:rPr lang="en-US" smtClean="0"/>
              <a:t>5</a:t>
            </a:fld>
            <a:endParaRPr lang="en-US"/>
          </a:p>
        </p:txBody>
      </p:sp>
    </p:spTree>
    <p:extLst>
      <p:ext uri="{BB962C8B-B14F-4D97-AF65-F5344CB8AC3E}">
        <p14:creationId xmlns:p14="http://schemas.microsoft.com/office/powerpoint/2010/main" val="393467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a:t>
            </a:r>
            <a:r>
              <a:rPr lang="en-US" baseline="0" dirty="0"/>
              <a:t> appropriate algorithms with the existing data, we generate a mathematical model, formulation or define a pattern to predict future, unknown values </a:t>
            </a:r>
          </a:p>
          <a:p>
            <a:endParaRPr lang="en-US" baseline="0" dirty="0"/>
          </a:p>
          <a:p>
            <a:r>
              <a:rPr lang="en-US" baseline="0" dirty="0"/>
              <a:t>Highlight the keywords: Known Data, Model, Unknown Data and the Prediction (statistically…)</a:t>
            </a:r>
            <a:endParaRPr lang="en-US" dirty="0"/>
          </a:p>
        </p:txBody>
      </p:sp>
      <p:sp>
        <p:nvSpPr>
          <p:cNvPr id="4" name="Slide Number Placeholder 3"/>
          <p:cNvSpPr>
            <a:spLocks noGrp="1"/>
          </p:cNvSpPr>
          <p:nvPr>
            <p:ph type="sldNum" sz="quarter" idx="10"/>
          </p:nvPr>
        </p:nvSpPr>
        <p:spPr/>
        <p:txBody>
          <a:bodyPr/>
          <a:lstStyle/>
          <a:p>
            <a:fld id="{39B346B2-E8EF-43C1-9AB2-48101FFD65C8}" type="slidenum">
              <a:rPr lang="en-US" smtClean="0"/>
              <a:t>6</a:t>
            </a:fld>
            <a:endParaRPr lang="en-US"/>
          </a:p>
        </p:txBody>
      </p:sp>
    </p:spTree>
    <p:extLst>
      <p:ext uri="{BB962C8B-B14F-4D97-AF65-F5344CB8AC3E}">
        <p14:creationId xmlns:p14="http://schemas.microsoft.com/office/powerpoint/2010/main" val="230922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Cheat Sheet: </a:t>
            </a:r>
          </a:p>
          <a:p>
            <a:r>
              <a:rPr lang="en-US" dirty="0">
                <a:hlinkClick r:id="rId3"/>
              </a:rPr>
              <a:t>https://docs.microsoft.com/en-us/azure/machine-learning/studio/algorithm-choice</a:t>
            </a:r>
            <a:endParaRPr lang="en-US" dirty="0"/>
          </a:p>
          <a:p>
            <a:r>
              <a:rPr lang="en-US" dirty="0"/>
              <a:t>https://docs.microsoft.com/en-us/azure/machine-learning/studio/algorithm-cheat-sheet</a:t>
            </a:r>
          </a:p>
          <a:p>
            <a:endParaRPr lang="en-US" dirty="0"/>
          </a:p>
        </p:txBody>
      </p:sp>
      <p:sp>
        <p:nvSpPr>
          <p:cNvPr id="4" name="Slide Number Placeholder 3"/>
          <p:cNvSpPr>
            <a:spLocks noGrp="1"/>
          </p:cNvSpPr>
          <p:nvPr>
            <p:ph type="sldNum" sz="quarter" idx="5"/>
          </p:nvPr>
        </p:nvSpPr>
        <p:spPr/>
        <p:txBody>
          <a:bodyPr/>
          <a:lstStyle/>
          <a:p>
            <a:fld id="{21FA0B34-2399-4225-A735-4DF20F9FDF14}" type="slidenum">
              <a:rPr lang="en-US" smtClean="0"/>
              <a:t>7</a:t>
            </a:fld>
            <a:endParaRPr lang="en-US"/>
          </a:p>
        </p:txBody>
      </p:sp>
    </p:spTree>
    <p:extLst>
      <p:ext uri="{BB962C8B-B14F-4D97-AF65-F5344CB8AC3E}">
        <p14:creationId xmlns:p14="http://schemas.microsoft.com/office/powerpoint/2010/main" val="2288075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How to choose algorithms for Microsoft Azure Machine Learning</a:t>
            </a:r>
          </a:p>
          <a:p>
            <a:r>
              <a:rPr lang="en-US"/>
              <a:t>https://azure.microsoft.com/en-us/documentation/articles/machine-learning-algorithm-choice/</a:t>
            </a:r>
          </a:p>
        </p:txBody>
      </p:sp>
      <p:sp>
        <p:nvSpPr>
          <p:cNvPr id="4" name="Slide Number Placeholder 3"/>
          <p:cNvSpPr>
            <a:spLocks noGrp="1"/>
          </p:cNvSpPr>
          <p:nvPr>
            <p:ph type="sldNum" sz="quarter" idx="10"/>
          </p:nvPr>
        </p:nvSpPr>
        <p:spPr/>
        <p:txBody>
          <a:bodyPr/>
          <a:lstStyle/>
          <a:p>
            <a:fld id="{39B346B2-E8EF-43C1-9AB2-48101FFD65C8}" type="slidenum">
              <a:rPr lang="en-US" smtClean="0"/>
              <a:t>8</a:t>
            </a:fld>
            <a:endParaRPr lang="en-US"/>
          </a:p>
        </p:txBody>
      </p:sp>
    </p:spTree>
    <p:extLst>
      <p:ext uri="{BB962C8B-B14F-4D97-AF65-F5344CB8AC3E}">
        <p14:creationId xmlns:p14="http://schemas.microsoft.com/office/powerpoint/2010/main" val="1214150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More samples on: https://azure.microsoft.com/en-us/documentation/articles/machine-learning-algorithm-choice/</a:t>
            </a:r>
          </a:p>
          <a:p>
            <a:endParaRPr lang="en-US" dirty="0"/>
          </a:p>
          <a:p>
            <a:r>
              <a:rPr lang="en-US" dirty="0"/>
              <a:t>Mention about Classification,</a:t>
            </a:r>
            <a:r>
              <a:rPr lang="en-US" baseline="0" dirty="0"/>
              <a:t> Regression etc.</a:t>
            </a:r>
            <a:endParaRPr lang="en-US" dirty="0"/>
          </a:p>
        </p:txBody>
      </p:sp>
      <p:sp>
        <p:nvSpPr>
          <p:cNvPr id="4" name="Header Placeholder 3"/>
          <p:cNvSpPr>
            <a:spLocks noGrp="1"/>
          </p:cNvSpPr>
          <p:nvPr>
            <p:ph type="hdr" sz="quarter" idx="10"/>
          </p:nvPr>
        </p:nvSpPr>
        <p:spPr/>
        <p:txBody>
          <a:bodyPr/>
          <a:lstStyle/>
          <a:p>
            <a:r>
              <a:rPr lang="en-US">
                <a:gradFill>
                  <a:gsLst>
                    <a:gs pos="0">
                      <a:prstClr val="black">
                        <a:lumMod val="50000"/>
                      </a:prstClr>
                    </a:gs>
                    <a:gs pos="100000">
                      <a:prstClr val="black">
                        <a:lumMod val="50000"/>
                      </a:prstClr>
                    </a:gs>
                  </a:gsLst>
                  <a:lin ang="5400000" scaled="0"/>
                </a:gradFill>
              </a:rPr>
              <a:t>Server &amp; Tools Business</a:t>
            </a:r>
            <a:endParaRPr lang="en-US" dirty="0">
              <a:gradFill>
                <a:gsLst>
                  <a:gs pos="0">
                    <a:prstClr val="black">
                      <a:lumMod val="50000"/>
                    </a:prstClr>
                  </a:gs>
                  <a:gs pos="100000">
                    <a:prstClr val="black">
                      <a:lumMod val="50000"/>
                    </a:prstClr>
                  </a:gs>
                </a:gsLst>
                <a:lin ang="5400000" scaled="0"/>
              </a:gradFill>
            </a:endParaRPr>
          </a:p>
        </p:txBody>
      </p:sp>
      <p:sp>
        <p:nvSpPr>
          <p:cNvPr id="5" name="Footer Placeholder 4"/>
          <p:cNvSpPr>
            <a:spLocks noGrp="1"/>
          </p:cNvSpPr>
          <p:nvPr>
            <p:ph type="ftr" sz="quarter" idx="11"/>
          </p:nvPr>
        </p:nvSpPr>
        <p:spPr/>
        <p:txBody>
          <a:bodyPr/>
          <a:lstStyle/>
          <a:p>
            <a:pPr defTabSz="96621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6621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6FE629A-1E79-4E31-9BE5-687C75F419CF}" type="datetime1">
              <a:rPr lang="en-US" smtClean="0">
                <a:solidFill>
                  <a:prstClr val="black"/>
                </a:solidFill>
              </a:rPr>
              <a:pPr/>
              <a:t>10/2/2018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541414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B346B2-E8EF-43C1-9AB2-48101FFD65C8}" type="slidenum">
              <a:rPr lang="en-US" smtClean="0"/>
              <a:t>15</a:t>
            </a:fld>
            <a:endParaRPr lang="en-US"/>
          </a:p>
        </p:txBody>
      </p:sp>
    </p:spTree>
    <p:extLst>
      <p:ext uri="{BB962C8B-B14F-4D97-AF65-F5344CB8AC3E}">
        <p14:creationId xmlns:p14="http://schemas.microsoft.com/office/powerpoint/2010/main" val="2845919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25A50-2645-4DC6-8857-9EB7DFF78F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48F308-222B-47FA-81A4-32427349A5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2640A3-E003-4266-94C6-93DEFF883348}"/>
              </a:ext>
            </a:extLst>
          </p:cNvPr>
          <p:cNvSpPr>
            <a:spLocks noGrp="1"/>
          </p:cNvSpPr>
          <p:nvPr>
            <p:ph type="dt" sz="half" idx="10"/>
          </p:nvPr>
        </p:nvSpPr>
        <p:spPr/>
        <p:txBody>
          <a:bodyPr/>
          <a:lstStyle/>
          <a:p>
            <a:fld id="{22C58929-9DC1-42E8-8EB1-B8BF8C0A623C}" type="datetimeFigureOut">
              <a:rPr lang="en-US" smtClean="0"/>
              <a:t>10/2/2018</a:t>
            </a:fld>
            <a:endParaRPr lang="en-US"/>
          </a:p>
        </p:txBody>
      </p:sp>
      <p:sp>
        <p:nvSpPr>
          <p:cNvPr id="5" name="Footer Placeholder 4">
            <a:extLst>
              <a:ext uri="{FF2B5EF4-FFF2-40B4-BE49-F238E27FC236}">
                <a16:creationId xmlns:a16="http://schemas.microsoft.com/office/drawing/2014/main" id="{1CA2918A-B7B9-44FB-82B5-E8FE02620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8F552-A546-453C-A16A-0474D709DD75}"/>
              </a:ext>
            </a:extLst>
          </p:cNvPr>
          <p:cNvSpPr>
            <a:spLocks noGrp="1"/>
          </p:cNvSpPr>
          <p:nvPr>
            <p:ph type="sldNum" sz="quarter" idx="12"/>
          </p:nvPr>
        </p:nvSpPr>
        <p:spPr/>
        <p:txBody>
          <a:bodyPr/>
          <a:lstStyle/>
          <a:p>
            <a:fld id="{CD678104-A618-43F3-B299-14FE841817DF}" type="slidenum">
              <a:rPr lang="en-US" smtClean="0"/>
              <a:t>‹#›</a:t>
            </a:fld>
            <a:endParaRPr lang="en-US"/>
          </a:p>
        </p:txBody>
      </p:sp>
    </p:spTree>
    <p:extLst>
      <p:ext uri="{BB962C8B-B14F-4D97-AF65-F5344CB8AC3E}">
        <p14:creationId xmlns:p14="http://schemas.microsoft.com/office/powerpoint/2010/main" val="2895759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089B0-4426-461C-9ADE-710B41EF98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97E8C8-A05C-4382-9A0B-492ADEA5D99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918FCD-D336-4F96-8CFB-F920921F54E3}"/>
              </a:ext>
            </a:extLst>
          </p:cNvPr>
          <p:cNvSpPr>
            <a:spLocks noGrp="1"/>
          </p:cNvSpPr>
          <p:nvPr>
            <p:ph type="dt" sz="half" idx="10"/>
          </p:nvPr>
        </p:nvSpPr>
        <p:spPr/>
        <p:txBody>
          <a:bodyPr/>
          <a:lstStyle/>
          <a:p>
            <a:fld id="{22C58929-9DC1-42E8-8EB1-B8BF8C0A623C}" type="datetimeFigureOut">
              <a:rPr lang="en-US" smtClean="0"/>
              <a:t>10/2/2018</a:t>
            </a:fld>
            <a:endParaRPr lang="en-US"/>
          </a:p>
        </p:txBody>
      </p:sp>
      <p:sp>
        <p:nvSpPr>
          <p:cNvPr id="5" name="Footer Placeholder 4">
            <a:extLst>
              <a:ext uri="{FF2B5EF4-FFF2-40B4-BE49-F238E27FC236}">
                <a16:creationId xmlns:a16="http://schemas.microsoft.com/office/drawing/2014/main" id="{0C72CCF6-88C9-45EC-A2B9-38C8AE41F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CAE53-9145-43A7-BB6F-85B4FE9E214B}"/>
              </a:ext>
            </a:extLst>
          </p:cNvPr>
          <p:cNvSpPr>
            <a:spLocks noGrp="1"/>
          </p:cNvSpPr>
          <p:nvPr>
            <p:ph type="sldNum" sz="quarter" idx="12"/>
          </p:nvPr>
        </p:nvSpPr>
        <p:spPr/>
        <p:txBody>
          <a:bodyPr/>
          <a:lstStyle/>
          <a:p>
            <a:fld id="{CD678104-A618-43F3-B299-14FE841817DF}" type="slidenum">
              <a:rPr lang="en-US" smtClean="0"/>
              <a:t>‹#›</a:t>
            </a:fld>
            <a:endParaRPr lang="en-US"/>
          </a:p>
        </p:txBody>
      </p:sp>
    </p:spTree>
    <p:extLst>
      <p:ext uri="{BB962C8B-B14F-4D97-AF65-F5344CB8AC3E}">
        <p14:creationId xmlns:p14="http://schemas.microsoft.com/office/powerpoint/2010/main" val="609072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2DFE84-7602-4F49-BA63-84A6966E28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2B264E-4068-4507-81BD-7EB9BAD336A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A68C4F-F5D7-4BEF-9E44-31FFDF84B8AC}"/>
              </a:ext>
            </a:extLst>
          </p:cNvPr>
          <p:cNvSpPr>
            <a:spLocks noGrp="1"/>
          </p:cNvSpPr>
          <p:nvPr>
            <p:ph type="dt" sz="half" idx="10"/>
          </p:nvPr>
        </p:nvSpPr>
        <p:spPr/>
        <p:txBody>
          <a:bodyPr/>
          <a:lstStyle/>
          <a:p>
            <a:fld id="{22C58929-9DC1-42E8-8EB1-B8BF8C0A623C}" type="datetimeFigureOut">
              <a:rPr lang="en-US" smtClean="0"/>
              <a:t>10/2/2018</a:t>
            </a:fld>
            <a:endParaRPr lang="en-US"/>
          </a:p>
        </p:txBody>
      </p:sp>
      <p:sp>
        <p:nvSpPr>
          <p:cNvPr id="5" name="Footer Placeholder 4">
            <a:extLst>
              <a:ext uri="{FF2B5EF4-FFF2-40B4-BE49-F238E27FC236}">
                <a16:creationId xmlns:a16="http://schemas.microsoft.com/office/drawing/2014/main" id="{80A098C9-BBFF-48CF-AA91-75B2CEF095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99F28F-9A6C-4350-9A63-573E371EE34B}"/>
              </a:ext>
            </a:extLst>
          </p:cNvPr>
          <p:cNvSpPr>
            <a:spLocks noGrp="1"/>
          </p:cNvSpPr>
          <p:nvPr>
            <p:ph type="sldNum" sz="quarter" idx="12"/>
          </p:nvPr>
        </p:nvSpPr>
        <p:spPr/>
        <p:txBody>
          <a:bodyPr/>
          <a:lstStyle/>
          <a:p>
            <a:fld id="{CD678104-A618-43F3-B299-14FE841817DF}" type="slidenum">
              <a:rPr lang="en-US" smtClean="0"/>
              <a:t>‹#›</a:t>
            </a:fld>
            <a:endParaRPr lang="en-US"/>
          </a:p>
        </p:txBody>
      </p:sp>
    </p:spTree>
    <p:extLst>
      <p:ext uri="{BB962C8B-B14F-4D97-AF65-F5344CB8AC3E}">
        <p14:creationId xmlns:p14="http://schemas.microsoft.com/office/powerpoint/2010/main" val="3757836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02_Details">
    <p:spTree>
      <p:nvGrpSpPr>
        <p:cNvPr id="1" name=""/>
        <p:cNvGrpSpPr/>
        <p:nvPr/>
      </p:nvGrpSpPr>
      <p:grpSpPr>
        <a:xfrm>
          <a:off x="0" y="0"/>
          <a:ext cx="0" cy="0"/>
          <a:chOff x="0" y="0"/>
          <a:chExt cx="0" cy="0"/>
        </a:xfrm>
      </p:grpSpPr>
      <p:sp>
        <p:nvSpPr>
          <p:cNvPr id="2" name="Title 1"/>
          <p:cNvSpPr>
            <a:spLocks noGrp="1"/>
          </p:cNvSpPr>
          <p:nvPr>
            <p:ph type="title"/>
          </p:nvPr>
        </p:nvSpPr>
        <p:spPr>
          <a:xfrm>
            <a:off x="152400" y="174625"/>
            <a:ext cx="11887200" cy="854075"/>
          </a:xfrm>
        </p:spPr>
        <p:txBody>
          <a:bodyPr/>
          <a:lstStyle/>
          <a:p>
            <a:r>
              <a:rPr lang="en-US"/>
              <a:t>Click to edit Master title style</a:t>
            </a:r>
          </a:p>
        </p:txBody>
      </p:sp>
      <p:sp>
        <p:nvSpPr>
          <p:cNvPr id="3" name="Text Placeholder 2"/>
          <p:cNvSpPr>
            <a:spLocks noGrp="1"/>
          </p:cNvSpPr>
          <p:nvPr>
            <p:ph idx="1"/>
          </p:nvPr>
        </p:nvSpPr>
        <p:spPr>
          <a:xfrm>
            <a:off x="152400" y="1028700"/>
            <a:ext cx="11887200" cy="5359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02360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05_Inter">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2215332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04_Details">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8792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03_Details">
    <p:spTree>
      <p:nvGrpSpPr>
        <p:cNvPr id="1" name=""/>
        <p:cNvGrpSpPr/>
        <p:nvPr/>
      </p:nvGrpSpPr>
      <p:grpSpPr>
        <a:xfrm>
          <a:off x="0" y="0"/>
          <a:ext cx="0" cy="0"/>
          <a:chOff x="0" y="0"/>
          <a:chExt cx="0" cy="0"/>
        </a:xfrm>
      </p:grpSpPr>
      <p:sp>
        <p:nvSpPr>
          <p:cNvPr id="3" name="Title 1"/>
          <p:cNvSpPr>
            <a:spLocks noGrp="1"/>
          </p:cNvSpPr>
          <p:nvPr>
            <p:ph type="title"/>
          </p:nvPr>
        </p:nvSpPr>
        <p:spPr>
          <a:xfrm>
            <a:off x="152400" y="174625"/>
            <a:ext cx="11887200" cy="854075"/>
          </a:xfrm>
        </p:spPr>
        <p:txBody>
          <a:bodyPr/>
          <a:lstStyle/>
          <a:p>
            <a:r>
              <a:rPr lang="en-US"/>
              <a:t>Click to edit Master title style</a:t>
            </a:r>
          </a:p>
        </p:txBody>
      </p:sp>
    </p:spTree>
    <p:extLst>
      <p:ext uri="{BB962C8B-B14F-4D97-AF65-F5344CB8AC3E}">
        <p14:creationId xmlns:p14="http://schemas.microsoft.com/office/powerpoint/2010/main" val="3354796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01_Title">
    <p:spTree>
      <p:nvGrpSpPr>
        <p:cNvPr id="1" name=""/>
        <p:cNvGrpSpPr/>
        <p:nvPr/>
      </p:nvGrpSpPr>
      <p:grpSpPr>
        <a:xfrm>
          <a:off x="0" y="0"/>
          <a:ext cx="0" cy="0"/>
          <a:chOff x="0" y="0"/>
          <a:chExt cx="0" cy="0"/>
        </a:xfrm>
      </p:grpSpPr>
      <p:sp>
        <p:nvSpPr>
          <p:cNvPr id="2" name="Title 1"/>
          <p:cNvSpPr>
            <a:spLocks noGrp="1"/>
          </p:cNvSpPr>
          <p:nvPr>
            <p:ph type="ctrTitle"/>
          </p:nvPr>
        </p:nvSpPr>
        <p:spPr>
          <a:xfrm>
            <a:off x="342900" y="1122363"/>
            <a:ext cx="115189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342900" y="3602038"/>
            <a:ext cx="115189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942003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02_Details">
    <p:spTree>
      <p:nvGrpSpPr>
        <p:cNvPr id="1" name=""/>
        <p:cNvGrpSpPr/>
        <p:nvPr/>
      </p:nvGrpSpPr>
      <p:grpSpPr>
        <a:xfrm>
          <a:off x="0" y="0"/>
          <a:ext cx="0" cy="0"/>
          <a:chOff x="0" y="0"/>
          <a:chExt cx="0" cy="0"/>
        </a:xfrm>
      </p:grpSpPr>
      <p:sp>
        <p:nvSpPr>
          <p:cNvPr id="2" name="Title 1"/>
          <p:cNvSpPr>
            <a:spLocks noGrp="1"/>
          </p:cNvSpPr>
          <p:nvPr>
            <p:ph type="title"/>
          </p:nvPr>
        </p:nvSpPr>
        <p:spPr>
          <a:xfrm>
            <a:off x="152400" y="174625"/>
            <a:ext cx="11887200" cy="854075"/>
          </a:xfrm>
        </p:spPr>
        <p:txBody>
          <a:bodyPr/>
          <a:lstStyle/>
          <a:p>
            <a:r>
              <a:rPr lang="en-US"/>
              <a:t>Click to edit Master title style</a:t>
            </a:r>
          </a:p>
        </p:txBody>
      </p:sp>
      <p:sp>
        <p:nvSpPr>
          <p:cNvPr id="3" name="Text Placeholder 2"/>
          <p:cNvSpPr>
            <a:spLocks noGrp="1"/>
          </p:cNvSpPr>
          <p:nvPr>
            <p:ph idx="1"/>
          </p:nvPr>
        </p:nvSpPr>
        <p:spPr>
          <a:xfrm>
            <a:off x="152400" y="1028700"/>
            <a:ext cx="11887200" cy="5359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727773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03_Details">
    <p:spTree>
      <p:nvGrpSpPr>
        <p:cNvPr id="1" name=""/>
        <p:cNvGrpSpPr/>
        <p:nvPr/>
      </p:nvGrpSpPr>
      <p:grpSpPr>
        <a:xfrm>
          <a:off x="0" y="0"/>
          <a:ext cx="0" cy="0"/>
          <a:chOff x="0" y="0"/>
          <a:chExt cx="0" cy="0"/>
        </a:xfrm>
      </p:grpSpPr>
      <p:sp>
        <p:nvSpPr>
          <p:cNvPr id="3" name="Title 1"/>
          <p:cNvSpPr>
            <a:spLocks noGrp="1"/>
          </p:cNvSpPr>
          <p:nvPr>
            <p:ph type="title"/>
          </p:nvPr>
        </p:nvSpPr>
        <p:spPr>
          <a:xfrm>
            <a:off x="152400" y="174625"/>
            <a:ext cx="11887200" cy="854075"/>
          </a:xfrm>
        </p:spPr>
        <p:txBody>
          <a:bodyPr/>
          <a:lstStyle/>
          <a:p>
            <a:r>
              <a:rPr lang="en-US"/>
              <a:t>Click to edit Master title style</a:t>
            </a:r>
          </a:p>
        </p:txBody>
      </p:sp>
    </p:spTree>
    <p:extLst>
      <p:ext uri="{BB962C8B-B14F-4D97-AF65-F5344CB8AC3E}">
        <p14:creationId xmlns:p14="http://schemas.microsoft.com/office/powerpoint/2010/main" val="9680019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04_Details">
    <p:spTree>
      <p:nvGrpSpPr>
        <p:cNvPr id="1" name=""/>
        <p:cNvGrpSpPr/>
        <p:nvPr/>
      </p:nvGrpSpPr>
      <p:grpSpPr>
        <a:xfrm>
          <a:off x="0" y="0"/>
          <a:ext cx="0" cy="0"/>
          <a:chOff x="0" y="0"/>
          <a:chExt cx="0" cy="0"/>
        </a:xfrm>
      </p:grpSpPr>
      <p:sp>
        <p:nvSpPr>
          <p:cNvPr id="4" name="Rectangle 3"/>
          <p:cNvSpPr/>
          <p:nvPr userDrawn="1"/>
        </p:nvSpPr>
        <p:spPr>
          <a:xfrm>
            <a:off x="0" y="1028700"/>
            <a:ext cx="12192000" cy="58293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400" y="174625"/>
            <a:ext cx="11887200" cy="854075"/>
          </a:xfrm>
        </p:spPr>
        <p:txBody>
          <a:bodyPr/>
          <a:lstStyle/>
          <a:p>
            <a:r>
              <a:rPr lang="en-US" dirty="0"/>
              <a:t>Click to edit Master title style</a:t>
            </a:r>
          </a:p>
        </p:txBody>
      </p:sp>
      <p:sp>
        <p:nvSpPr>
          <p:cNvPr id="3" name="Text Placeholder 2"/>
          <p:cNvSpPr>
            <a:spLocks noGrp="1"/>
          </p:cNvSpPr>
          <p:nvPr>
            <p:ph idx="1"/>
          </p:nvPr>
        </p:nvSpPr>
        <p:spPr>
          <a:xfrm>
            <a:off x="152400" y="1028700"/>
            <a:ext cx="11887200" cy="5359400"/>
          </a:xfrm>
          <a:prstGeom prst="rect">
            <a:avLst/>
          </a:prstGeom>
        </p:spPr>
        <p:txBody>
          <a:bodyPr vert="horz" lIns="91440" tIns="45720" rIns="91440" bIns="45720" rtlCol="0">
            <a:norm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03958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8B5EA-0423-4C91-892F-C5F1A2CEE5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FECBA9-24FE-415E-8977-D15D02E2BE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2EC087-6207-43E5-9CF9-E126CDB7B28C}"/>
              </a:ext>
            </a:extLst>
          </p:cNvPr>
          <p:cNvSpPr>
            <a:spLocks noGrp="1"/>
          </p:cNvSpPr>
          <p:nvPr>
            <p:ph type="dt" sz="half" idx="10"/>
          </p:nvPr>
        </p:nvSpPr>
        <p:spPr/>
        <p:txBody>
          <a:bodyPr/>
          <a:lstStyle/>
          <a:p>
            <a:fld id="{22C58929-9DC1-42E8-8EB1-B8BF8C0A623C}" type="datetimeFigureOut">
              <a:rPr lang="en-US" smtClean="0"/>
              <a:t>10/2/2018</a:t>
            </a:fld>
            <a:endParaRPr lang="en-US"/>
          </a:p>
        </p:txBody>
      </p:sp>
      <p:sp>
        <p:nvSpPr>
          <p:cNvPr id="5" name="Footer Placeholder 4">
            <a:extLst>
              <a:ext uri="{FF2B5EF4-FFF2-40B4-BE49-F238E27FC236}">
                <a16:creationId xmlns:a16="http://schemas.microsoft.com/office/drawing/2014/main" id="{E81922A2-28E9-459D-9ECC-0E2B9FB84E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48CA2C-F2D6-438F-89F0-83C1BFAD42A3}"/>
              </a:ext>
            </a:extLst>
          </p:cNvPr>
          <p:cNvSpPr>
            <a:spLocks noGrp="1"/>
          </p:cNvSpPr>
          <p:nvPr>
            <p:ph type="sldNum" sz="quarter" idx="12"/>
          </p:nvPr>
        </p:nvSpPr>
        <p:spPr/>
        <p:txBody>
          <a:bodyPr/>
          <a:lstStyle/>
          <a:p>
            <a:fld id="{CD678104-A618-43F3-B299-14FE841817DF}" type="slidenum">
              <a:rPr lang="en-US" smtClean="0"/>
              <a:t>‹#›</a:t>
            </a:fld>
            <a:endParaRPr lang="en-US"/>
          </a:p>
        </p:txBody>
      </p:sp>
    </p:spTree>
    <p:extLst>
      <p:ext uri="{BB962C8B-B14F-4D97-AF65-F5344CB8AC3E}">
        <p14:creationId xmlns:p14="http://schemas.microsoft.com/office/powerpoint/2010/main" val="19180209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05_Details">
    <p:spTree>
      <p:nvGrpSpPr>
        <p:cNvPr id="1" name=""/>
        <p:cNvGrpSpPr/>
        <p:nvPr/>
      </p:nvGrpSpPr>
      <p:grpSpPr>
        <a:xfrm>
          <a:off x="0" y="0"/>
          <a:ext cx="0" cy="0"/>
          <a:chOff x="0" y="0"/>
          <a:chExt cx="0" cy="0"/>
        </a:xfrm>
      </p:grpSpPr>
      <p:sp>
        <p:nvSpPr>
          <p:cNvPr id="4" name="Rectangle 3"/>
          <p:cNvSpPr/>
          <p:nvPr userDrawn="1"/>
        </p:nvSpPr>
        <p:spPr>
          <a:xfrm>
            <a:off x="0" y="1028700"/>
            <a:ext cx="12192000" cy="58293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a:spLocks noGrp="1"/>
          </p:cNvSpPr>
          <p:nvPr>
            <p:ph type="title"/>
          </p:nvPr>
        </p:nvSpPr>
        <p:spPr>
          <a:xfrm>
            <a:off x="152400" y="174625"/>
            <a:ext cx="11887200" cy="854075"/>
          </a:xfrm>
        </p:spPr>
        <p:txBody>
          <a:bodyPr/>
          <a:lstStyle/>
          <a:p>
            <a:r>
              <a:rPr lang="en-US"/>
              <a:t>Click to edit Master title style</a:t>
            </a:r>
          </a:p>
        </p:txBody>
      </p:sp>
    </p:spTree>
    <p:extLst>
      <p:ext uri="{BB962C8B-B14F-4D97-AF65-F5344CB8AC3E}">
        <p14:creationId xmlns:p14="http://schemas.microsoft.com/office/powerpoint/2010/main" val="39195162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06_Details">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2861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FD9A3-B2A0-4D7B-A8E4-2CC3EEE2CF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EAB498-C970-4743-A767-93FA0CB7AB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D03EEB4-4B8B-4A73-8C16-98F4D1C788FF}"/>
              </a:ext>
            </a:extLst>
          </p:cNvPr>
          <p:cNvSpPr>
            <a:spLocks noGrp="1"/>
          </p:cNvSpPr>
          <p:nvPr>
            <p:ph type="dt" sz="half" idx="10"/>
          </p:nvPr>
        </p:nvSpPr>
        <p:spPr/>
        <p:txBody>
          <a:bodyPr/>
          <a:lstStyle/>
          <a:p>
            <a:fld id="{22C58929-9DC1-42E8-8EB1-B8BF8C0A623C}" type="datetimeFigureOut">
              <a:rPr lang="en-US" smtClean="0"/>
              <a:t>10/2/2018</a:t>
            </a:fld>
            <a:endParaRPr lang="en-US"/>
          </a:p>
        </p:txBody>
      </p:sp>
      <p:sp>
        <p:nvSpPr>
          <p:cNvPr id="5" name="Footer Placeholder 4">
            <a:extLst>
              <a:ext uri="{FF2B5EF4-FFF2-40B4-BE49-F238E27FC236}">
                <a16:creationId xmlns:a16="http://schemas.microsoft.com/office/drawing/2014/main" id="{6A796117-67D1-4113-BB3A-C0BD644A12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EFDF40-BA28-4B3F-8F19-9EE787EA2BEA}"/>
              </a:ext>
            </a:extLst>
          </p:cNvPr>
          <p:cNvSpPr>
            <a:spLocks noGrp="1"/>
          </p:cNvSpPr>
          <p:nvPr>
            <p:ph type="sldNum" sz="quarter" idx="12"/>
          </p:nvPr>
        </p:nvSpPr>
        <p:spPr/>
        <p:txBody>
          <a:bodyPr/>
          <a:lstStyle/>
          <a:p>
            <a:fld id="{CD678104-A618-43F3-B299-14FE841817DF}" type="slidenum">
              <a:rPr lang="en-US" smtClean="0"/>
              <a:t>‹#›</a:t>
            </a:fld>
            <a:endParaRPr lang="en-US"/>
          </a:p>
        </p:txBody>
      </p:sp>
    </p:spTree>
    <p:extLst>
      <p:ext uri="{BB962C8B-B14F-4D97-AF65-F5344CB8AC3E}">
        <p14:creationId xmlns:p14="http://schemas.microsoft.com/office/powerpoint/2010/main" val="2237974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196C7-D3A7-4ADC-BA23-B300FE61B4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29B64D-3B72-4492-B410-DD5D164A975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0840ED-22BA-45B3-9672-C778868E6EC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15E00D-B14B-4DFE-88EE-3F842FC3F689}"/>
              </a:ext>
            </a:extLst>
          </p:cNvPr>
          <p:cNvSpPr>
            <a:spLocks noGrp="1"/>
          </p:cNvSpPr>
          <p:nvPr>
            <p:ph type="dt" sz="half" idx="10"/>
          </p:nvPr>
        </p:nvSpPr>
        <p:spPr/>
        <p:txBody>
          <a:bodyPr/>
          <a:lstStyle/>
          <a:p>
            <a:fld id="{22C58929-9DC1-42E8-8EB1-B8BF8C0A623C}" type="datetimeFigureOut">
              <a:rPr lang="en-US" smtClean="0"/>
              <a:t>10/2/2018</a:t>
            </a:fld>
            <a:endParaRPr lang="en-US"/>
          </a:p>
        </p:txBody>
      </p:sp>
      <p:sp>
        <p:nvSpPr>
          <p:cNvPr id="6" name="Footer Placeholder 5">
            <a:extLst>
              <a:ext uri="{FF2B5EF4-FFF2-40B4-BE49-F238E27FC236}">
                <a16:creationId xmlns:a16="http://schemas.microsoft.com/office/drawing/2014/main" id="{EC86FEB8-2325-4386-8FF1-8E1020F004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DCC501-1EF2-4EFA-92D7-E0C65EF6BD48}"/>
              </a:ext>
            </a:extLst>
          </p:cNvPr>
          <p:cNvSpPr>
            <a:spLocks noGrp="1"/>
          </p:cNvSpPr>
          <p:nvPr>
            <p:ph type="sldNum" sz="quarter" idx="12"/>
          </p:nvPr>
        </p:nvSpPr>
        <p:spPr/>
        <p:txBody>
          <a:bodyPr/>
          <a:lstStyle/>
          <a:p>
            <a:fld id="{CD678104-A618-43F3-B299-14FE841817DF}" type="slidenum">
              <a:rPr lang="en-US" smtClean="0"/>
              <a:t>‹#›</a:t>
            </a:fld>
            <a:endParaRPr lang="en-US"/>
          </a:p>
        </p:txBody>
      </p:sp>
    </p:spTree>
    <p:extLst>
      <p:ext uri="{BB962C8B-B14F-4D97-AF65-F5344CB8AC3E}">
        <p14:creationId xmlns:p14="http://schemas.microsoft.com/office/powerpoint/2010/main" val="2020706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7849A-F6C0-4330-84F1-2F1BE528F5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E0FEDD-5486-4101-8CFA-B10BCDBE3D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A96FDA-48DD-4E47-B238-757F6964D06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DDFB62-92C2-40F2-8685-1B6B571289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1D019E2-12F2-47E8-899A-F951EE3346B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82DDD9-90A0-4CA1-BE64-8502421BD243}"/>
              </a:ext>
            </a:extLst>
          </p:cNvPr>
          <p:cNvSpPr>
            <a:spLocks noGrp="1"/>
          </p:cNvSpPr>
          <p:nvPr>
            <p:ph type="dt" sz="half" idx="10"/>
          </p:nvPr>
        </p:nvSpPr>
        <p:spPr/>
        <p:txBody>
          <a:bodyPr/>
          <a:lstStyle/>
          <a:p>
            <a:fld id="{22C58929-9DC1-42E8-8EB1-B8BF8C0A623C}" type="datetimeFigureOut">
              <a:rPr lang="en-US" smtClean="0"/>
              <a:t>10/2/2018</a:t>
            </a:fld>
            <a:endParaRPr lang="en-US"/>
          </a:p>
        </p:txBody>
      </p:sp>
      <p:sp>
        <p:nvSpPr>
          <p:cNvPr id="8" name="Footer Placeholder 7">
            <a:extLst>
              <a:ext uri="{FF2B5EF4-FFF2-40B4-BE49-F238E27FC236}">
                <a16:creationId xmlns:a16="http://schemas.microsoft.com/office/drawing/2014/main" id="{68E718BA-EAC3-4453-9097-05230DFD75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8F00DE-E40A-47FD-8AA5-9DA947578B84}"/>
              </a:ext>
            </a:extLst>
          </p:cNvPr>
          <p:cNvSpPr>
            <a:spLocks noGrp="1"/>
          </p:cNvSpPr>
          <p:nvPr>
            <p:ph type="sldNum" sz="quarter" idx="12"/>
          </p:nvPr>
        </p:nvSpPr>
        <p:spPr/>
        <p:txBody>
          <a:bodyPr/>
          <a:lstStyle/>
          <a:p>
            <a:fld id="{CD678104-A618-43F3-B299-14FE841817DF}" type="slidenum">
              <a:rPr lang="en-US" smtClean="0"/>
              <a:t>‹#›</a:t>
            </a:fld>
            <a:endParaRPr lang="en-US"/>
          </a:p>
        </p:txBody>
      </p:sp>
    </p:spTree>
    <p:extLst>
      <p:ext uri="{BB962C8B-B14F-4D97-AF65-F5344CB8AC3E}">
        <p14:creationId xmlns:p14="http://schemas.microsoft.com/office/powerpoint/2010/main" val="3579555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B44D7-7334-4707-BD93-7B055EBC3A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E19B18-8A75-4BD5-82EB-E084A2CACCB0}"/>
              </a:ext>
            </a:extLst>
          </p:cNvPr>
          <p:cNvSpPr>
            <a:spLocks noGrp="1"/>
          </p:cNvSpPr>
          <p:nvPr>
            <p:ph type="dt" sz="half" idx="10"/>
          </p:nvPr>
        </p:nvSpPr>
        <p:spPr/>
        <p:txBody>
          <a:bodyPr/>
          <a:lstStyle/>
          <a:p>
            <a:fld id="{22C58929-9DC1-42E8-8EB1-B8BF8C0A623C}" type="datetimeFigureOut">
              <a:rPr lang="en-US" smtClean="0"/>
              <a:t>10/2/2018</a:t>
            </a:fld>
            <a:endParaRPr lang="en-US"/>
          </a:p>
        </p:txBody>
      </p:sp>
      <p:sp>
        <p:nvSpPr>
          <p:cNvPr id="4" name="Footer Placeholder 3">
            <a:extLst>
              <a:ext uri="{FF2B5EF4-FFF2-40B4-BE49-F238E27FC236}">
                <a16:creationId xmlns:a16="http://schemas.microsoft.com/office/drawing/2014/main" id="{0C0AC15A-2BEA-4DEE-B8EB-C6B5AEB3B8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127063-4C97-4B64-925E-FE8DB471C0B5}"/>
              </a:ext>
            </a:extLst>
          </p:cNvPr>
          <p:cNvSpPr>
            <a:spLocks noGrp="1"/>
          </p:cNvSpPr>
          <p:nvPr>
            <p:ph type="sldNum" sz="quarter" idx="12"/>
          </p:nvPr>
        </p:nvSpPr>
        <p:spPr/>
        <p:txBody>
          <a:bodyPr/>
          <a:lstStyle/>
          <a:p>
            <a:fld id="{CD678104-A618-43F3-B299-14FE841817DF}" type="slidenum">
              <a:rPr lang="en-US" smtClean="0"/>
              <a:t>‹#›</a:t>
            </a:fld>
            <a:endParaRPr lang="en-US"/>
          </a:p>
        </p:txBody>
      </p:sp>
    </p:spTree>
    <p:extLst>
      <p:ext uri="{BB962C8B-B14F-4D97-AF65-F5344CB8AC3E}">
        <p14:creationId xmlns:p14="http://schemas.microsoft.com/office/powerpoint/2010/main" val="968028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AD68F8-85FA-4607-B224-2EE3D75829B6}"/>
              </a:ext>
            </a:extLst>
          </p:cNvPr>
          <p:cNvSpPr>
            <a:spLocks noGrp="1"/>
          </p:cNvSpPr>
          <p:nvPr>
            <p:ph type="dt" sz="half" idx="10"/>
          </p:nvPr>
        </p:nvSpPr>
        <p:spPr/>
        <p:txBody>
          <a:bodyPr/>
          <a:lstStyle/>
          <a:p>
            <a:fld id="{22C58929-9DC1-42E8-8EB1-B8BF8C0A623C}" type="datetimeFigureOut">
              <a:rPr lang="en-US" smtClean="0"/>
              <a:t>10/2/2018</a:t>
            </a:fld>
            <a:endParaRPr lang="en-US"/>
          </a:p>
        </p:txBody>
      </p:sp>
      <p:sp>
        <p:nvSpPr>
          <p:cNvPr id="3" name="Footer Placeholder 2">
            <a:extLst>
              <a:ext uri="{FF2B5EF4-FFF2-40B4-BE49-F238E27FC236}">
                <a16:creationId xmlns:a16="http://schemas.microsoft.com/office/drawing/2014/main" id="{41FBCAC9-8C1C-4C78-AC32-A2151CC946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F9E816-DD27-4E74-9C61-99DC68863302}"/>
              </a:ext>
            </a:extLst>
          </p:cNvPr>
          <p:cNvSpPr>
            <a:spLocks noGrp="1"/>
          </p:cNvSpPr>
          <p:nvPr>
            <p:ph type="sldNum" sz="quarter" idx="12"/>
          </p:nvPr>
        </p:nvSpPr>
        <p:spPr/>
        <p:txBody>
          <a:bodyPr/>
          <a:lstStyle/>
          <a:p>
            <a:fld id="{CD678104-A618-43F3-B299-14FE841817DF}" type="slidenum">
              <a:rPr lang="en-US" smtClean="0"/>
              <a:t>‹#›</a:t>
            </a:fld>
            <a:endParaRPr lang="en-US"/>
          </a:p>
        </p:txBody>
      </p:sp>
    </p:spTree>
    <p:extLst>
      <p:ext uri="{BB962C8B-B14F-4D97-AF65-F5344CB8AC3E}">
        <p14:creationId xmlns:p14="http://schemas.microsoft.com/office/powerpoint/2010/main" val="3274665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4228-CDF1-4126-9039-85D87F4418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69692B-1B4F-4197-99B8-B034B1DF37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78E03A-52AF-46A7-A244-BD8BAD166E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4026DE-0D25-4B92-A87E-15507DFB7B90}"/>
              </a:ext>
            </a:extLst>
          </p:cNvPr>
          <p:cNvSpPr>
            <a:spLocks noGrp="1"/>
          </p:cNvSpPr>
          <p:nvPr>
            <p:ph type="dt" sz="half" idx="10"/>
          </p:nvPr>
        </p:nvSpPr>
        <p:spPr/>
        <p:txBody>
          <a:bodyPr/>
          <a:lstStyle/>
          <a:p>
            <a:fld id="{22C58929-9DC1-42E8-8EB1-B8BF8C0A623C}" type="datetimeFigureOut">
              <a:rPr lang="en-US" smtClean="0"/>
              <a:t>10/2/2018</a:t>
            </a:fld>
            <a:endParaRPr lang="en-US"/>
          </a:p>
        </p:txBody>
      </p:sp>
      <p:sp>
        <p:nvSpPr>
          <p:cNvPr id="6" name="Footer Placeholder 5">
            <a:extLst>
              <a:ext uri="{FF2B5EF4-FFF2-40B4-BE49-F238E27FC236}">
                <a16:creationId xmlns:a16="http://schemas.microsoft.com/office/drawing/2014/main" id="{ADE3F9DE-71DC-4E62-8D70-CBBFEB7AE2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0384F1-1DB7-4F25-AA96-3C268C2D21F9}"/>
              </a:ext>
            </a:extLst>
          </p:cNvPr>
          <p:cNvSpPr>
            <a:spLocks noGrp="1"/>
          </p:cNvSpPr>
          <p:nvPr>
            <p:ph type="sldNum" sz="quarter" idx="12"/>
          </p:nvPr>
        </p:nvSpPr>
        <p:spPr/>
        <p:txBody>
          <a:bodyPr/>
          <a:lstStyle/>
          <a:p>
            <a:fld id="{CD678104-A618-43F3-B299-14FE841817DF}" type="slidenum">
              <a:rPr lang="en-US" smtClean="0"/>
              <a:t>‹#›</a:t>
            </a:fld>
            <a:endParaRPr lang="en-US"/>
          </a:p>
        </p:txBody>
      </p:sp>
    </p:spTree>
    <p:extLst>
      <p:ext uri="{BB962C8B-B14F-4D97-AF65-F5344CB8AC3E}">
        <p14:creationId xmlns:p14="http://schemas.microsoft.com/office/powerpoint/2010/main" val="1838410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4830A-AD35-4B82-A593-EA8F5F37D4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6289CA-3169-4D48-BE02-3EA3BFD9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D1B104-BB82-443E-81A5-625C9AA4EB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AE89B9-7539-49E9-AB6A-FF74E720AE1B}"/>
              </a:ext>
            </a:extLst>
          </p:cNvPr>
          <p:cNvSpPr>
            <a:spLocks noGrp="1"/>
          </p:cNvSpPr>
          <p:nvPr>
            <p:ph type="dt" sz="half" idx="10"/>
          </p:nvPr>
        </p:nvSpPr>
        <p:spPr/>
        <p:txBody>
          <a:bodyPr/>
          <a:lstStyle/>
          <a:p>
            <a:fld id="{22C58929-9DC1-42E8-8EB1-B8BF8C0A623C}" type="datetimeFigureOut">
              <a:rPr lang="en-US" smtClean="0"/>
              <a:t>10/2/2018</a:t>
            </a:fld>
            <a:endParaRPr lang="en-US"/>
          </a:p>
        </p:txBody>
      </p:sp>
      <p:sp>
        <p:nvSpPr>
          <p:cNvPr id="6" name="Footer Placeholder 5">
            <a:extLst>
              <a:ext uri="{FF2B5EF4-FFF2-40B4-BE49-F238E27FC236}">
                <a16:creationId xmlns:a16="http://schemas.microsoft.com/office/drawing/2014/main" id="{C968B83A-1F48-4951-925F-4B2DAE9AF3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F0BF34-558B-4622-BF79-3BBCF847D2AA}"/>
              </a:ext>
            </a:extLst>
          </p:cNvPr>
          <p:cNvSpPr>
            <a:spLocks noGrp="1"/>
          </p:cNvSpPr>
          <p:nvPr>
            <p:ph type="sldNum" sz="quarter" idx="12"/>
          </p:nvPr>
        </p:nvSpPr>
        <p:spPr/>
        <p:txBody>
          <a:bodyPr/>
          <a:lstStyle/>
          <a:p>
            <a:fld id="{CD678104-A618-43F3-B299-14FE841817DF}" type="slidenum">
              <a:rPr lang="en-US" smtClean="0"/>
              <a:t>‹#›</a:t>
            </a:fld>
            <a:endParaRPr lang="en-US"/>
          </a:p>
        </p:txBody>
      </p:sp>
    </p:spTree>
    <p:extLst>
      <p:ext uri="{BB962C8B-B14F-4D97-AF65-F5344CB8AC3E}">
        <p14:creationId xmlns:p14="http://schemas.microsoft.com/office/powerpoint/2010/main" val="2065379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8.xml"/><Relationship Id="rId7"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EE7C49-5DA1-4F46-84E0-B59CCB9B54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9116B6-F93C-4D8C-B4A8-FC2003C900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E48DA2-987E-4DE0-A94D-D4C6BC1E69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C58929-9DC1-42E8-8EB1-B8BF8C0A623C}" type="datetimeFigureOut">
              <a:rPr lang="en-US" smtClean="0"/>
              <a:t>10/2/2018</a:t>
            </a:fld>
            <a:endParaRPr lang="en-US"/>
          </a:p>
        </p:txBody>
      </p:sp>
      <p:sp>
        <p:nvSpPr>
          <p:cNvPr id="5" name="Footer Placeholder 4">
            <a:extLst>
              <a:ext uri="{FF2B5EF4-FFF2-40B4-BE49-F238E27FC236}">
                <a16:creationId xmlns:a16="http://schemas.microsoft.com/office/drawing/2014/main" id="{4A038032-1AD4-4628-A5C0-F794939DB0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60F3C6-D952-4B8F-8E88-5574ADFF09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678104-A618-43F3-B299-14FE841817DF}" type="slidenum">
              <a:rPr lang="en-US" smtClean="0"/>
              <a:t>‹#›</a:t>
            </a:fld>
            <a:endParaRPr lang="en-US"/>
          </a:p>
        </p:txBody>
      </p:sp>
    </p:spTree>
    <p:extLst>
      <p:ext uri="{BB962C8B-B14F-4D97-AF65-F5344CB8AC3E}">
        <p14:creationId xmlns:p14="http://schemas.microsoft.com/office/powerpoint/2010/main" val="2156113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7" r:id="rId12"/>
    <p:sldLayoutId id="2147483668" r:id="rId13"/>
    <p:sldLayoutId id="2147483669" r:id="rId14"/>
    <p:sldLayoutId id="2147483670"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70C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p:cNvPicPr>
            <a:picLocks noChangeAspect="1"/>
          </p:cNvPicPr>
          <p:nvPr userDrawn="1"/>
        </p:nvPicPr>
        <p:blipFill rotWithShape="1">
          <a:blip r:embed="rId8" cstate="email">
            <a:extLst>
              <a:ext uri="{28A0092B-C50C-407E-A947-70E740481C1C}">
                <a14:useLocalDpi xmlns:a14="http://schemas.microsoft.com/office/drawing/2010/main"/>
              </a:ext>
            </a:extLst>
          </a:blip>
          <a:srcRect l="13894" t="30000" r="13894" b="31111"/>
          <a:stretch/>
        </p:blipFill>
        <p:spPr>
          <a:xfrm>
            <a:off x="68695" y="6416594"/>
            <a:ext cx="1637578" cy="395278"/>
          </a:xfrm>
          <a:prstGeom prst="rect">
            <a:avLst/>
          </a:prstGeom>
        </p:spPr>
      </p:pic>
    </p:spTree>
    <p:extLst>
      <p:ext uri="{BB962C8B-B14F-4D97-AF65-F5344CB8AC3E}">
        <p14:creationId xmlns:p14="http://schemas.microsoft.com/office/powerpoint/2010/main" val="20972416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microsoft.com/office/2007/relationships/hdphoto" Target="../media/hdphoto1.wdp"/><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microsoft.com/office/2007/relationships/hdphoto" Target="../media/hdphoto2.wdp"/><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05F7E-BCC3-433A-ADDB-9128922BEB0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DEC4A22-719A-46C9-BACE-8773352B93C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01020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you need to know these algorithms?</a:t>
            </a:r>
          </a:p>
        </p:txBody>
      </p:sp>
      <p:sp>
        <p:nvSpPr>
          <p:cNvPr id="3" name="Content Placeholder 2"/>
          <p:cNvSpPr>
            <a:spLocks noGrp="1"/>
          </p:cNvSpPr>
          <p:nvPr>
            <p:ph idx="1"/>
          </p:nvPr>
        </p:nvSpPr>
        <p:spPr/>
        <p:txBody>
          <a:bodyPr/>
          <a:lstStyle/>
          <a:p>
            <a:pPr>
              <a:lnSpc>
                <a:spcPct val="150000"/>
              </a:lnSpc>
            </a:pPr>
            <a:r>
              <a:rPr lang="en-US" dirty="0"/>
              <a:t>If you want to answer a YES|NO question, it is </a:t>
            </a:r>
            <a:r>
              <a:rPr lang="en-US" b="1" dirty="0"/>
              <a:t>classification</a:t>
            </a:r>
          </a:p>
          <a:p>
            <a:pPr>
              <a:lnSpc>
                <a:spcPct val="150000"/>
              </a:lnSpc>
            </a:pPr>
            <a:r>
              <a:rPr lang="en-US" dirty="0"/>
              <a:t>If you want to predict a numerical value, it is </a:t>
            </a:r>
            <a:r>
              <a:rPr lang="en-US" b="1" dirty="0"/>
              <a:t>regression</a:t>
            </a:r>
          </a:p>
          <a:p>
            <a:pPr>
              <a:lnSpc>
                <a:spcPct val="150000"/>
              </a:lnSpc>
            </a:pPr>
            <a:r>
              <a:rPr lang="en-US" dirty="0"/>
              <a:t>If you want to group data into similar observations, it is </a:t>
            </a:r>
            <a:r>
              <a:rPr lang="en-US" b="1" dirty="0"/>
              <a:t>clustering</a:t>
            </a:r>
          </a:p>
          <a:p>
            <a:pPr>
              <a:lnSpc>
                <a:spcPct val="150000"/>
              </a:lnSpc>
            </a:pPr>
            <a:r>
              <a:rPr lang="en-US" dirty="0"/>
              <a:t>If you want to recommend an item, it is </a:t>
            </a:r>
            <a:r>
              <a:rPr lang="en-US" b="1" dirty="0"/>
              <a:t>recommender system</a:t>
            </a:r>
          </a:p>
          <a:p>
            <a:pPr>
              <a:lnSpc>
                <a:spcPct val="150000"/>
              </a:lnSpc>
            </a:pPr>
            <a:r>
              <a:rPr lang="en-US" dirty="0"/>
              <a:t>If you want to find anomalies in a group, it is </a:t>
            </a:r>
            <a:r>
              <a:rPr lang="en-US" b="1" dirty="0"/>
              <a:t>anomaly detection</a:t>
            </a:r>
          </a:p>
          <a:p>
            <a:pPr marL="0" indent="0">
              <a:lnSpc>
                <a:spcPct val="150000"/>
              </a:lnSpc>
              <a:buNone/>
            </a:pPr>
            <a:r>
              <a:rPr lang="en-US" dirty="0"/>
              <a:t>and many other ML algorithms for specific problem</a:t>
            </a:r>
          </a:p>
        </p:txBody>
      </p:sp>
    </p:spTree>
    <p:extLst>
      <p:ext uri="{BB962C8B-B14F-4D97-AF65-F5344CB8AC3E}">
        <p14:creationId xmlns:p14="http://schemas.microsoft.com/office/powerpoint/2010/main" val="621529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8" name="Content Placeholder 7"/>
          <p:cNvSpPr>
            <a:spLocks noGrp="1"/>
          </p:cNvSpPr>
          <p:nvPr>
            <p:ph idx="1"/>
          </p:nvPr>
        </p:nvSpPr>
        <p:spPr>
          <a:xfrm>
            <a:off x="152400" y="1028700"/>
            <a:ext cx="9461515" cy="5359400"/>
          </a:xfrm>
        </p:spPr>
        <p:txBody>
          <a:bodyPr/>
          <a:lstStyle/>
          <a:p>
            <a:pPr marL="0" indent="0">
              <a:buNone/>
            </a:pPr>
            <a:r>
              <a:rPr lang="en-US" dirty="0"/>
              <a:t>Scenarios:</a:t>
            </a:r>
          </a:p>
          <a:p>
            <a:pPr marL="364157" lvl="1" indent="-336145">
              <a:buFont typeface="Wingdings" panose="05000000000000000000" pitchFamily="2" charset="2"/>
              <a:buChar char="§"/>
            </a:pPr>
            <a:r>
              <a:rPr lang="en-US" dirty="0"/>
              <a:t>Which customer are more likely to buy, stay, leave (churn analysis)</a:t>
            </a:r>
          </a:p>
          <a:p>
            <a:pPr marL="364157" lvl="1" indent="-336145">
              <a:buFont typeface="Wingdings" panose="05000000000000000000" pitchFamily="2" charset="2"/>
              <a:buChar char="§"/>
            </a:pPr>
            <a:r>
              <a:rPr lang="en-US" dirty="0"/>
              <a:t>Which </a:t>
            </a:r>
            <a:r>
              <a:rPr lang="en-US" dirty="0" err="1"/>
              <a:t>transactions|actions</a:t>
            </a:r>
            <a:r>
              <a:rPr lang="en-US" dirty="0"/>
              <a:t> are fraudulent</a:t>
            </a:r>
          </a:p>
          <a:p>
            <a:pPr marL="364157" lvl="1" indent="-336145">
              <a:buFont typeface="Wingdings" panose="05000000000000000000" pitchFamily="2" charset="2"/>
              <a:buChar char="§"/>
            </a:pPr>
            <a:r>
              <a:rPr lang="en-US" dirty="0"/>
              <a:t>Which quotes are more likely to become orders</a:t>
            </a:r>
          </a:p>
          <a:p>
            <a:pPr marL="364157" lvl="1" indent="-336145">
              <a:buFont typeface="Wingdings" panose="05000000000000000000" pitchFamily="2" charset="2"/>
              <a:buChar char="§"/>
            </a:pPr>
            <a:r>
              <a:rPr lang="en-US" dirty="0"/>
              <a:t>Recognition of patterns: speech, speaker, image, movement, etc.</a:t>
            </a:r>
          </a:p>
          <a:p>
            <a:pPr lvl="1"/>
            <a:endParaRPr lang="en-US" dirty="0"/>
          </a:p>
          <a:p>
            <a:pPr marL="0" indent="0">
              <a:buNone/>
            </a:pPr>
            <a:r>
              <a:rPr lang="en-US" dirty="0"/>
              <a:t>Algorithms: Boosted Decision Tree, Decision Forest, Decision Jungle, Logistic Regression, SVM, ANN, etc.</a:t>
            </a:r>
          </a:p>
        </p:txBody>
      </p:sp>
      <p:grpSp>
        <p:nvGrpSpPr>
          <p:cNvPr id="3" name="Group 2"/>
          <p:cNvGrpSpPr/>
          <p:nvPr/>
        </p:nvGrpSpPr>
        <p:grpSpPr>
          <a:xfrm>
            <a:off x="9759085" y="1028700"/>
            <a:ext cx="2073762" cy="3602908"/>
            <a:chOff x="634610" y="2119089"/>
            <a:chExt cx="2073762" cy="3602908"/>
          </a:xfrm>
        </p:grpSpPr>
        <p:sp>
          <p:nvSpPr>
            <p:cNvPr id="4" name="Rectangle 3"/>
            <p:cNvSpPr/>
            <p:nvPr/>
          </p:nvSpPr>
          <p:spPr>
            <a:xfrm>
              <a:off x="634610" y="2119089"/>
              <a:ext cx="2073762" cy="3602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2400" dirty="0"/>
                <a:t>Classification</a:t>
              </a:r>
            </a:p>
          </p:txBody>
        </p:sp>
        <p:grpSp>
          <p:nvGrpSpPr>
            <p:cNvPr id="5" name="Group 4"/>
            <p:cNvGrpSpPr/>
            <p:nvPr/>
          </p:nvGrpSpPr>
          <p:grpSpPr>
            <a:xfrm>
              <a:off x="663637" y="3426809"/>
              <a:ext cx="2023055" cy="1828800"/>
              <a:chOff x="1087120" y="1285207"/>
              <a:chExt cx="2423563" cy="2275841"/>
            </a:xfrm>
          </p:grpSpPr>
          <p:pic>
            <p:nvPicPr>
              <p:cNvPr id="6" name="Picture 2" descr="Gender classification from height and weight"/>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087120" y="1285207"/>
                <a:ext cx="2423563" cy="2275841"/>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524000" y="1574800"/>
                <a:ext cx="1778000" cy="165608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52627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a:t>
            </a:r>
          </a:p>
        </p:txBody>
      </p:sp>
      <p:sp>
        <p:nvSpPr>
          <p:cNvPr id="8" name="Content Placeholder 7"/>
          <p:cNvSpPr>
            <a:spLocks noGrp="1"/>
          </p:cNvSpPr>
          <p:nvPr>
            <p:ph idx="1"/>
          </p:nvPr>
        </p:nvSpPr>
        <p:spPr>
          <a:xfrm>
            <a:off x="152400" y="1028700"/>
            <a:ext cx="9461515" cy="5359400"/>
          </a:xfrm>
        </p:spPr>
        <p:txBody>
          <a:bodyPr/>
          <a:lstStyle/>
          <a:p>
            <a:pPr marL="0" indent="0">
              <a:buNone/>
            </a:pPr>
            <a:r>
              <a:rPr lang="en-US" dirty="0"/>
              <a:t>Scenarios:</a:t>
            </a:r>
          </a:p>
          <a:p>
            <a:pPr marL="364157" lvl="1" indent="-336145">
              <a:buFont typeface="Wingdings" panose="05000000000000000000" pitchFamily="2" charset="2"/>
              <a:buChar char="§"/>
            </a:pPr>
            <a:r>
              <a:rPr lang="en-US" dirty="0"/>
              <a:t>Customer segmentation: divide a customer base into groups of individuals that are similar in specific ways relevant to marketing, such as age, gender, interests, spending habits, etc.</a:t>
            </a:r>
          </a:p>
          <a:p>
            <a:pPr marL="364157" lvl="1" indent="-336145">
              <a:buFont typeface="Wingdings" panose="05000000000000000000" pitchFamily="2" charset="2"/>
              <a:buChar char="§"/>
            </a:pPr>
            <a:r>
              <a:rPr lang="en-US" dirty="0"/>
              <a:t>Market segmentation</a:t>
            </a:r>
          </a:p>
          <a:p>
            <a:pPr marL="364157" lvl="1" indent="-336145">
              <a:buFont typeface="Wingdings" panose="05000000000000000000" pitchFamily="2" charset="2"/>
              <a:buChar char="§"/>
            </a:pPr>
            <a:r>
              <a:rPr lang="en-US" dirty="0"/>
              <a:t>Quantization of all sorts, such as, data compression, color reduction, etc.</a:t>
            </a:r>
          </a:p>
          <a:p>
            <a:pPr marL="364157" lvl="1" indent="-336145">
              <a:buFont typeface="Wingdings" panose="05000000000000000000" pitchFamily="2" charset="2"/>
              <a:buChar char="§"/>
            </a:pPr>
            <a:r>
              <a:rPr lang="en-US" dirty="0"/>
              <a:t>Pattern recognition</a:t>
            </a:r>
          </a:p>
          <a:p>
            <a:pPr marL="457200" lvl="1" indent="0">
              <a:buNone/>
            </a:pPr>
            <a:endParaRPr lang="en-US" dirty="0"/>
          </a:p>
          <a:p>
            <a:pPr marL="0" indent="0">
              <a:buNone/>
            </a:pPr>
            <a:r>
              <a:rPr lang="en-US" dirty="0"/>
              <a:t>Algorithms: K-means</a:t>
            </a:r>
          </a:p>
        </p:txBody>
      </p:sp>
      <p:grpSp>
        <p:nvGrpSpPr>
          <p:cNvPr id="9" name="Group 8"/>
          <p:cNvGrpSpPr/>
          <p:nvPr/>
        </p:nvGrpSpPr>
        <p:grpSpPr>
          <a:xfrm>
            <a:off x="9759085" y="1028700"/>
            <a:ext cx="2073762" cy="3602908"/>
            <a:chOff x="9525003" y="2119089"/>
            <a:chExt cx="2073762" cy="3602908"/>
          </a:xfrm>
        </p:grpSpPr>
        <p:sp>
          <p:nvSpPr>
            <p:cNvPr id="10" name="Rectangle 9"/>
            <p:cNvSpPr/>
            <p:nvPr/>
          </p:nvSpPr>
          <p:spPr>
            <a:xfrm>
              <a:off x="9525003" y="2119089"/>
              <a:ext cx="2073762" cy="3602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2400" dirty="0"/>
                <a:t>Clustering</a:t>
              </a:r>
            </a:p>
          </p:txBody>
        </p:sp>
        <p:pic>
          <p:nvPicPr>
            <p:cNvPr id="11" name="Picture 8" descr="Data set grouped using K-means"/>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9555881" y="3426808"/>
              <a:ext cx="2011680" cy="182880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5745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sp>
        <p:nvSpPr>
          <p:cNvPr id="8" name="Content Placeholder 7"/>
          <p:cNvSpPr>
            <a:spLocks noGrp="1"/>
          </p:cNvSpPr>
          <p:nvPr>
            <p:ph idx="1"/>
          </p:nvPr>
        </p:nvSpPr>
        <p:spPr>
          <a:xfrm>
            <a:off x="152400" y="1028700"/>
            <a:ext cx="9461515" cy="5359400"/>
          </a:xfrm>
        </p:spPr>
        <p:txBody>
          <a:bodyPr/>
          <a:lstStyle/>
          <a:p>
            <a:pPr marL="0" indent="0">
              <a:buNone/>
            </a:pPr>
            <a:r>
              <a:rPr lang="en-US" dirty="0"/>
              <a:t>Scenarios: </a:t>
            </a:r>
          </a:p>
          <a:p>
            <a:pPr marL="364157" lvl="1" indent="-336145">
              <a:buFont typeface="Wingdings" panose="05000000000000000000" pitchFamily="2" charset="2"/>
              <a:buChar char="§"/>
            </a:pPr>
            <a:r>
              <a:rPr lang="en-US" dirty="0"/>
              <a:t>Stock prices prediction</a:t>
            </a:r>
          </a:p>
          <a:p>
            <a:pPr marL="364157" lvl="1" indent="-336145">
              <a:buFont typeface="Wingdings" panose="05000000000000000000" pitchFamily="2" charset="2"/>
              <a:buChar char="§"/>
            </a:pPr>
            <a:r>
              <a:rPr lang="en-US" dirty="0"/>
              <a:t>Sales forecasts </a:t>
            </a:r>
          </a:p>
          <a:p>
            <a:pPr marL="364157" lvl="1" indent="-336145">
              <a:buFont typeface="Wingdings" panose="05000000000000000000" pitchFamily="2" charset="2"/>
              <a:buChar char="§"/>
            </a:pPr>
            <a:r>
              <a:rPr lang="en-US" dirty="0"/>
              <a:t>Premiums on insurance based on different factors</a:t>
            </a:r>
          </a:p>
          <a:p>
            <a:pPr marL="364157" lvl="1" indent="-336145">
              <a:buFont typeface="Wingdings" panose="05000000000000000000" pitchFamily="2" charset="2"/>
              <a:buChar char="§"/>
            </a:pPr>
            <a:r>
              <a:rPr lang="en-US" dirty="0"/>
              <a:t>Quality control: number of complaints over time based on product specs, utilization, etc.</a:t>
            </a:r>
          </a:p>
          <a:p>
            <a:pPr marL="364157" lvl="1" indent="-336145">
              <a:buFont typeface="Wingdings" panose="05000000000000000000" pitchFamily="2" charset="2"/>
              <a:buChar char="§"/>
            </a:pPr>
            <a:r>
              <a:rPr lang="en-US" dirty="0"/>
              <a:t>Workforce prediction</a:t>
            </a:r>
          </a:p>
          <a:p>
            <a:pPr marL="364157" lvl="1" indent="-336145">
              <a:buFont typeface="Wingdings" panose="05000000000000000000" pitchFamily="2" charset="2"/>
              <a:buChar char="§"/>
            </a:pPr>
            <a:r>
              <a:rPr lang="en-US" dirty="0"/>
              <a:t>Workload prediction</a:t>
            </a:r>
          </a:p>
          <a:p>
            <a:pPr lvl="1"/>
            <a:endParaRPr lang="en-US" dirty="0"/>
          </a:p>
          <a:p>
            <a:pPr marL="0" indent="0">
              <a:buNone/>
            </a:pPr>
            <a:r>
              <a:rPr lang="en-US" dirty="0"/>
              <a:t>Algorithms: Bayesian Linear, Linear Regression, Ordinal Regression, ANN, Boosted Decision Tree, Decision Forest</a:t>
            </a:r>
          </a:p>
          <a:p>
            <a:pPr marL="0" indent="0">
              <a:buNone/>
            </a:pPr>
            <a:endParaRPr lang="en-US" dirty="0"/>
          </a:p>
        </p:txBody>
      </p:sp>
      <p:grpSp>
        <p:nvGrpSpPr>
          <p:cNvPr id="7" name="Group 6"/>
          <p:cNvGrpSpPr/>
          <p:nvPr/>
        </p:nvGrpSpPr>
        <p:grpSpPr>
          <a:xfrm>
            <a:off x="9758922" y="1028700"/>
            <a:ext cx="2073762" cy="3602908"/>
            <a:chOff x="4546308" y="2119089"/>
            <a:chExt cx="2073762" cy="3602908"/>
          </a:xfrm>
        </p:grpSpPr>
        <p:sp>
          <p:nvSpPr>
            <p:cNvPr id="12" name="Rectangle 11"/>
            <p:cNvSpPr/>
            <p:nvPr/>
          </p:nvSpPr>
          <p:spPr>
            <a:xfrm>
              <a:off x="4546308" y="2119089"/>
              <a:ext cx="2073762" cy="3602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2400" dirty="0"/>
                <a:t>Regression</a:t>
              </a:r>
            </a:p>
          </p:txBody>
        </p:sp>
        <p:pic>
          <p:nvPicPr>
            <p:cNvPr id="13" name="Picture 4" descr="Data with a nonlinear trend"/>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4575948" y="3426809"/>
              <a:ext cx="2036957" cy="18288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02742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versus Classification</a:t>
            </a:r>
          </a:p>
        </p:txBody>
      </p:sp>
      <p:sp>
        <p:nvSpPr>
          <p:cNvPr id="3" name="Content Placeholder 2"/>
          <p:cNvSpPr>
            <a:spLocks noGrp="1"/>
          </p:cNvSpPr>
          <p:nvPr>
            <p:ph idx="1"/>
          </p:nvPr>
        </p:nvSpPr>
        <p:spPr>
          <a:xfrm>
            <a:off x="152400" y="1028700"/>
            <a:ext cx="11887200" cy="1574800"/>
          </a:xfrm>
        </p:spPr>
        <p:txBody>
          <a:bodyPr>
            <a:normAutofit/>
          </a:bodyPr>
          <a:lstStyle/>
          <a:p>
            <a:pPr marL="0" indent="0">
              <a:buNone/>
            </a:pPr>
            <a:endParaRPr lang="en-US" sz="3200" dirty="0"/>
          </a:p>
          <a:p>
            <a:pPr marL="0" indent="0">
              <a:buNone/>
            </a:pPr>
            <a:r>
              <a:rPr lang="en-US" sz="3200" dirty="0"/>
              <a:t>Does your customer want to </a:t>
            </a:r>
            <a:r>
              <a:rPr lang="en-US" sz="3200" dirty="0" err="1"/>
              <a:t>predict|estimate</a:t>
            </a:r>
            <a:r>
              <a:rPr lang="en-US" sz="3200" dirty="0"/>
              <a:t> a number (regression) or apply a </a:t>
            </a:r>
            <a:r>
              <a:rPr lang="en-US" sz="3200" dirty="0" err="1"/>
              <a:t>label|categorize</a:t>
            </a:r>
            <a:r>
              <a:rPr lang="en-US" sz="3200" dirty="0"/>
              <a:t> (classification)?</a:t>
            </a:r>
          </a:p>
          <a:p>
            <a:endParaRPr lang="en-US" sz="3200" dirty="0"/>
          </a:p>
          <a:p>
            <a:endParaRPr lang="en-US" sz="3200" dirty="0"/>
          </a:p>
        </p:txBody>
      </p:sp>
      <p:sp>
        <p:nvSpPr>
          <p:cNvPr id="4" name="Text Placeholder 4"/>
          <p:cNvSpPr txBox="1">
            <a:spLocks/>
          </p:cNvSpPr>
          <p:nvPr/>
        </p:nvSpPr>
        <p:spPr>
          <a:xfrm>
            <a:off x="358841" y="2685804"/>
            <a:ext cx="5378548" cy="19732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Regression problems</a:t>
            </a:r>
          </a:p>
          <a:p>
            <a:pPr lvl="1"/>
            <a:r>
              <a:rPr lang="en-US" dirty="0"/>
              <a:t>Estimate household power consumption</a:t>
            </a:r>
          </a:p>
          <a:p>
            <a:pPr lvl="1"/>
            <a:r>
              <a:rPr lang="en-US" dirty="0"/>
              <a:t>Estimate customer’s income</a:t>
            </a:r>
          </a:p>
          <a:p>
            <a:endParaRPr lang="en-US" dirty="0"/>
          </a:p>
        </p:txBody>
      </p:sp>
      <p:sp>
        <p:nvSpPr>
          <p:cNvPr id="5" name="Text Placeholder 5"/>
          <p:cNvSpPr txBox="1">
            <a:spLocks/>
          </p:cNvSpPr>
          <p:nvPr/>
        </p:nvSpPr>
        <p:spPr>
          <a:xfrm>
            <a:off x="6459933" y="2685803"/>
            <a:ext cx="5378548" cy="19732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Classification problems</a:t>
            </a:r>
          </a:p>
          <a:p>
            <a:pPr lvl="1"/>
            <a:r>
              <a:rPr lang="en-US" dirty="0"/>
              <a:t>Power station </a:t>
            </a:r>
            <a:r>
              <a:rPr lang="en-US" dirty="0" err="1"/>
              <a:t>will|will</a:t>
            </a:r>
            <a:r>
              <a:rPr lang="en-US" dirty="0"/>
              <a:t> not meet demand</a:t>
            </a:r>
          </a:p>
          <a:p>
            <a:pPr lvl="1"/>
            <a:r>
              <a:rPr lang="en-US" dirty="0"/>
              <a:t>Customer will respond to advertising</a:t>
            </a:r>
          </a:p>
          <a:p>
            <a:endParaRPr lang="en-US" dirty="0"/>
          </a:p>
        </p:txBody>
      </p:sp>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411935" y="4644190"/>
            <a:ext cx="2960482" cy="1979881"/>
          </a:xfrm>
          <a:prstGeom prst="rect">
            <a:avLst/>
          </a:prstGeom>
        </p:spPr>
      </p:pic>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033387" y="4644190"/>
            <a:ext cx="2960482" cy="1979881"/>
          </a:xfrm>
          <a:prstGeom prst="rect">
            <a:avLst/>
          </a:prstGeom>
        </p:spPr>
      </p:pic>
    </p:spTree>
    <p:extLst>
      <p:ext uri="{BB962C8B-B14F-4D97-AF65-F5344CB8AC3E}">
        <p14:creationId xmlns:p14="http://schemas.microsoft.com/office/powerpoint/2010/main" val="2104968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versus Multiclass Classification</a:t>
            </a:r>
          </a:p>
        </p:txBody>
      </p:sp>
      <p:sp>
        <p:nvSpPr>
          <p:cNvPr id="3" name="Content Placeholder 2"/>
          <p:cNvSpPr>
            <a:spLocks noGrp="1"/>
          </p:cNvSpPr>
          <p:nvPr>
            <p:ph idx="1"/>
          </p:nvPr>
        </p:nvSpPr>
        <p:spPr>
          <a:xfrm>
            <a:off x="152400" y="1028700"/>
            <a:ext cx="11887200" cy="1193800"/>
          </a:xfrm>
        </p:spPr>
        <p:txBody>
          <a:bodyPr>
            <a:normAutofit/>
          </a:bodyPr>
          <a:lstStyle/>
          <a:p>
            <a:pPr marL="0" indent="0">
              <a:buNone/>
            </a:pPr>
            <a:endParaRPr lang="en-US" sz="3200" dirty="0"/>
          </a:p>
          <a:p>
            <a:pPr marL="0" indent="0">
              <a:buNone/>
            </a:pPr>
            <a:r>
              <a:rPr lang="en-US" sz="3200" dirty="0"/>
              <a:t>Does your customer want a </a:t>
            </a:r>
            <a:r>
              <a:rPr lang="en-US" sz="3200" dirty="0" err="1"/>
              <a:t>yes|no</a:t>
            </a:r>
            <a:r>
              <a:rPr lang="en-US" sz="3200" dirty="0"/>
              <a:t> answer?</a:t>
            </a:r>
          </a:p>
        </p:txBody>
      </p:sp>
      <p:sp>
        <p:nvSpPr>
          <p:cNvPr id="4" name="Text Placeholder 2"/>
          <p:cNvSpPr txBox="1">
            <a:spLocks/>
          </p:cNvSpPr>
          <p:nvPr/>
        </p:nvSpPr>
        <p:spPr>
          <a:xfrm>
            <a:off x="386079" y="2286000"/>
            <a:ext cx="5378548" cy="21141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Binary examples</a:t>
            </a:r>
          </a:p>
          <a:p>
            <a:pPr lvl="1"/>
            <a:r>
              <a:rPr lang="en-US" dirty="0"/>
              <a:t>click prediction</a:t>
            </a:r>
          </a:p>
          <a:p>
            <a:pPr lvl="1"/>
            <a:r>
              <a:rPr lang="en-US" dirty="0" err="1"/>
              <a:t>yes|no</a:t>
            </a:r>
            <a:endParaRPr lang="en-US" dirty="0"/>
          </a:p>
          <a:p>
            <a:pPr lvl="1"/>
            <a:r>
              <a:rPr lang="en-US" dirty="0" err="1"/>
              <a:t>over|under</a:t>
            </a:r>
            <a:endParaRPr lang="en-US" dirty="0"/>
          </a:p>
          <a:p>
            <a:pPr lvl="1"/>
            <a:r>
              <a:rPr lang="en-US" dirty="0" err="1"/>
              <a:t>win|loss</a:t>
            </a:r>
            <a:endParaRPr lang="en-US" dirty="0"/>
          </a:p>
          <a:p>
            <a:endParaRPr lang="en-US" dirty="0"/>
          </a:p>
        </p:txBody>
      </p:sp>
      <p:sp>
        <p:nvSpPr>
          <p:cNvPr id="5" name="Text Placeholder 3"/>
          <p:cNvSpPr txBox="1">
            <a:spLocks/>
          </p:cNvSpPr>
          <p:nvPr/>
        </p:nvSpPr>
        <p:spPr>
          <a:xfrm>
            <a:off x="6661052" y="2286001"/>
            <a:ext cx="5378548" cy="1828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Multiclass examples</a:t>
            </a:r>
          </a:p>
          <a:p>
            <a:pPr lvl="1"/>
            <a:r>
              <a:rPr lang="en-US" dirty="0"/>
              <a:t>kind of tree</a:t>
            </a:r>
          </a:p>
          <a:p>
            <a:pPr lvl="1"/>
            <a:r>
              <a:rPr lang="en-US" dirty="0"/>
              <a:t>kind of network attack</a:t>
            </a:r>
          </a:p>
          <a:p>
            <a:pPr lvl="1"/>
            <a:r>
              <a:rPr lang="en-US" dirty="0"/>
              <a:t>type of heart disease</a:t>
            </a:r>
          </a:p>
          <a:p>
            <a:endParaRPr lang="en-US"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93640" y="4336673"/>
            <a:ext cx="2960482" cy="1979881"/>
          </a:xfrm>
          <a:prstGeom prst="rect">
            <a:avLst/>
          </a:prstGeom>
        </p:spPr>
      </p:pic>
      <p:pic>
        <p:nvPicPr>
          <p:cNvPr id="7" name="Picture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215092" y="4336673"/>
            <a:ext cx="2960482" cy="1979881"/>
          </a:xfrm>
          <a:prstGeom prst="rect">
            <a:avLst/>
          </a:prstGeom>
        </p:spPr>
      </p:pic>
    </p:spTree>
    <p:extLst>
      <p:ext uri="{BB962C8B-B14F-4D97-AF65-F5344CB8AC3E}">
        <p14:creationId xmlns:p14="http://schemas.microsoft.com/office/powerpoint/2010/main" val="2229690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itle 297"/>
          <p:cNvSpPr>
            <a:spLocks noGrp="1"/>
          </p:cNvSpPr>
          <p:nvPr>
            <p:ph type="title"/>
          </p:nvPr>
        </p:nvSpPr>
        <p:spPr/>
        <p:txBody>
          <a:bodyPr>
            <a:normAutofit fontScale="90000"/>
          </a:bodyPr>
          <a:lstStyle/>
          <a:p>
            <a:r>
              <a:rPr lang="en-US" sz="5200" dirty="0">
                <a:gradFill>
                  <a:gsLst>
                    <a:gs pos="0">
                      <a:srgbClr val="FFFFFF"/>
                    </a:gs>
                    <a:gs pos="100000">
                      <a:srgbClr val="FFFFFF"/>
                    </a:gs>
                  </a:gsLst>
                  <a:lin ang="5400000" scaled="1"/>
                </a:gradFill>
                <a:latin typeface="Segoe UI Light"/>
              </a:rPr>
              <a:t>Azure Machine Learning Service</a:t>
            </a:r>
            <a:br>
              <a:rPr lang="en-US" sz="5200" dirty="0">
                <a:gradFill>
                  <a:gsLst>
                    <a:gs pos="0">
                      <a:srgbClr val="FFFFFF"/>
                    </a:gs>
                    <a:gs pos="100000">
                      <a:srgbClr val="FFFFFF"/>
                    </a:gs>
                  </a:gsLst>
                  <a:lin ang="5400000" scaled="1"/>
                </a:gradFill>
                <a:latin typeface="Segoe UI Light"/>
              </a:rPr>
            </a:br>
            <a:r>
              <a:rPr lang="en-US" sz="2000" dirty="0">
                <a:gradFill>
                  <a:gsLst>
                    <a:gs pos="0">
                      <a:srgbClr val="FFC000"/>
                    </a:gs>
                    <a:gs pos="100000">
                      <a:srgbClr val="FFC000"/>
                    </a:gs>
                  </a:gsLst>
                  <a:lin ang="5400000" scaled="1"/>
                </a:gradFill>
                <a:latin typeface="Segoe UI"/>
              </a:rPr>
              <a:t>Data -&gt; Predictive model -&gt; Operational web API in minutes</a:t>
            </a:r>
            <a:endParaRPr lang="en-US" dirty="0"/>
          </a:p>
        </p:txBody>
      </p:sp>
      <p:cxnSp>
        <p:nvCxnSpPr>
          <p:cNvPr id="299" name="Straight Connector 298"/>
          <p:cNvCxnSpPr/>
          <p:nvPr/>
        </p:nvCxnSpPr>
        <p:spPr>
          <a:xfrm>
            <a:off x="3270893" y="1577721"/>
            <a:ext cx="0" cy="507367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00" name="TextBox 299"/>
          <p:cNvSpPr txBox="1"/>
          <p:nvPr/>
        </p:nvSpPr>
        <p:spPr>
          <a:xfrm>
            <a:off x="212456" y="4031908"/>
            <a:ext cx="3331717" cy="1280223"/>
          </a:xfrm>
          <a:prstGeom prst="rect">
            <a:avLst/>
          </a:prstGeom>
          <a:noFill/>
        </p:spPr>
        <p:txBody>
          <a:bodyPr wrap="none" lIns="182802" tIns="146241" rIns="182802" bIns="146241" rtlCol="0">
            <a:spAutoFit/>
          </a:bodyPr>
          <a:lstStyle/>
          <a:p>
            <a:pPr marL="0" marR="0" lvl="0" indent="0" algn="l" defTabSz="932597" rtl="0" eaLnBrk="1" fontAlgn="base" latinLnBrk="0" hangingPunct="1">
              <a:lnSpc>
                <a:spcPct val="100000"/>
              </a:lnSpc>
              <a:spcBef>
                <a:spcPct val="0"/>
              </a:spcBef>
              <a:spcAft>
                <a:spcPts val="60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Blobs and Tables</a:t>
            </a:r>
          </a:p>
          <a:p>
            <a:pPr marL="0" marR="0" lvl="0" indent="0" algn="l" defTabSz="932597" rtl="0" eaLnBrk="1" fontAlgn="base" latinLnBrk="0" hangingPunct="1">
              <a:lnSpc>
                <a:spcPct val="100000"/>
              </a:lnSpc>
              <a:spcBef>
                <a:spcPct val="0"/>
              </a:spcBef>
              <a:spcAft>
                <a:spcPts val="60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Hadoop (HDInsight)</a:t>
            </a:r>
          </a:p>
          <a:p>
            <a:pPr marL="0" marR="0" lvl="0" indent="0" algn="l" defTabSz="932597" rtl="0" eaLnBrk="1" fontAlgn="base" latinLnBrk="0" hangingPunct="1">
              <a:lnSpc>
                <a:spcPct val="100000"/>
              </a:lnSpc>
              <a:spcBef>
                <a:spcPct val="0"/>
              </a:spcBef>
              <a:spcAft>
                <a:spcPts val="60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Relational DB (Azure SQL DB)</a:t>
            </a:r>
          </a:p>
        </p:txBody>
      </p:sp>
      <p:sp>
        <p:nvSpPr>
          <p:cNvPr id="301" name="Rectangle 300"/>
          <p:cNvSpPr/>
          <p:nvPr/>
        </p:nvSpPr>
        <p:spPr>
          <a:xfrm>
            <a:off x="790389" y="1503401"/>
            <a:ext cx="1433090" cy="622174"/>
          </a:xfrm>
          <a:prstGeom prst="rect">
            <a:avLst/>
          </a:prstGeom>
        </p:spPr>
        <p:txBody>
          <a:bodyPr wrap="square" lIns="182802" tIns="137101" rIns="182802" bIns="137101">
            <a:spAutoFit/>
          </a:bodyPr>
          <a:lstStyle/>
          <a:p>
            <a:pPr marL="0" marR="0" lvl="0" indent="0" algn="ctr" defTabSz="913873"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FFFFFF"/>
                </a:solidFill>
                <a:effectLst/>
                <a:uLnTx/>
                <a:uFillTx/>
                <a:latin typeface="Segoe UI Light"/>
                <a:ea typeface="Calibri" panose="020F0502020204030204" pitchFamily="34" charset="0"/>
                <a:cs typeface="+mn-cs"/>
              </a:rPr>
              <a:t>Data</a:t>
            </a:r>
          </a:p>
        </p:txBody>
      </p:sp>
      <p:sp>
        <p:nvSpPr>
          <p:cNvPr id="349" name="Rectangle 348"/>
          <p:cNvSpPr/>
          <p:nvPr/>
        </p:nvSpPr>
        <p:spPr>
          <a:xfrm>
            <a:off x="10352631" y="1517425"/>
            <a:ext cx="1160249" cy="622078"/>
          </a:xfrm>
          <a:prstGeom prst="rect">
            <a:avLst/>
          </a:prstGeom>
        </p:spPr>
        <p:txBody>
          <a:bodyPr wrap="none" lIns="182802" tIns="137101" rIns="182802" bIns="137101">
            <a:spAutoFit/>
          </a:bodyPr>
          <a:lstStyle/>
          <a:p>
            <a:pPr marL="0" marR="0" lvl="0" indent="0" algn="l" defTabSz="913873"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FFFFFF"/>
                </a:solidFill>
                <a:effectLst/>
                <a:uLnTx/>
                <a:uFillTx/>
                <a:latin typeface="Segoe UI Light"/>
                <a:ea typeface="Calibri" panose="020F0502020204030204" pitchFamily="34" charset="0"/>
                <a:cs typeface="+mn-cs"/>
              </a:rPr>
              <a:t>Clients</a:t>
            </a:r>
          </a:p>
        </p:txBody>
      </p:sp>
      <p:sp>
        <p:nvSpPr>
          <p:cNvPr id="350" name="Rectangle 349"/>
          <p:cNvSpPr>
            <a:spLocks noChangeAspect="1"/>
          </p:cNvSpPr>
          <p:nvPr/>
        </p:nvSpPr>
        <p:spPr bwMode="auto">
          <a:xfrm>
            <a:off x="7137230" y="3812411"/>
            <a:ext cx="1860449" cy="395492"/>
          </a:xfrm>
          <a:prstGeom prst="rect">
            <a:avLst/>
          </a:prstGeom>
          <a:noFill/>
          <a:ln w="38100" cap="flat" cmpd="sng" algn="ctr">
            <a:noFill/>
            <a:prstDash val="solid"/>
            <a:headEnd type="none" w="med" len="med"/>
            <a:tailEnd type="none" w="med" len="med"/>
          </a:ln>
          <a:effectLst/>
        </p:spPr>
        <p:txBody>
          <a:bodyPr vert="horz" wrap="square" lIns="93216" tIns="91401" rIns="93216" bIns="91401" numCol="1" rtlCol="0" anchor="t" anchorCtr="0" compatLnSpc="1">
            <a:prstTxWarp prst="textNoShape">
              <a:avLst/>
            </a:prstTxWarp>
          </a:bodyPr>
          <a:lstStyle/>
          <a:p>
            <a:pPr marL="0" marR="0" lvl="0" indent="0" algn="ctr" defTabSz="932597" rtl="0" eaLnBrk="1" fontAlgn="base" latinLnBrk="0" hangingPunct="1">
              <a:lnSpc>
                <a:spcPct val="90000"/>
              </a:lnSpc>
              <a:spcBef>
                <a:spcPct val="0"/>
              </a:spcBef>
              <a:spcAft>
                <a:spcPts val="60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rPr>
              <a:t>Model is now a web service that is callable</a:t>
            </a:r>
          </a:p>
        </p:txBody>
      </p:sp>
      <p:pic>
        <p:nvPicPr>
          <p:cNvPr id="351" name="Picture 35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1554" y="2490227"/>
            <a:ext cx="2042229" cy="1163459"/>
          </a:xfrm>
          <a:prstGeom prst="rect">
            <a:avLst/>
          </a:prstGeom>
        </p:spPr>
      </p:pic>
      <p:pic>
        <p:nvPicPr>
          <p:cNvPr id="352" name="Picture 35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610505" y="2869192"/>
            <a:ext cx="738311" cy="159437"/>
          </a:xfrm>
          <a:prstGeom prst="rect">
            <a:avLst/>
          </a:prstGeom>
        </p:spPr>
      </p:pic>
      <p:pic>
        <p:nvPicPr>
          <p:cNvPr id="353" name="Picture 35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616032" y="3219792"/>
            <a:ext cx="738311" cy="159437"/>
          </a:xfrm>
          <a:prstGeom prst="rect">
            <a:avLst/>
          </a:prstGeom>
        </p:spPr>
      </p:pic>
      <p:cxnSp>
        <p:nvCxnSpPr>
          <p:cNvPr id="354" name="Straight Connector 353"/>
          <p:cNvCxnSpPr/>
          <p:nvPr/>
        </p:nvCxnSpPr>
        <p:spPr>
          <a:xfrm>
            <a:off x="9423691" y="1577721"/>
            <a:ext cx="0" cy="507367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grpSp>
        <p:nvGrpSpPr>
          <p:cNvPr id="355" name="Group 354"/>
          <p:cNvGrpSpPr/>
          <p:nvPr/>
        </p:nvGrpSpPr>
        <p:grpSpPr>
          <a:xfrm>
            <a:off x="7036337" y="5136970"/>
            <a:ext cx="2071033" cy="1220807"/>
            <a:chOff x="6508199" y="5380459"/>
            <a:chExt cx="2030609" cy="1196978"/>
          </a:xfrm>
        </p:grpSpPr>
        <p:sp>
          <p:nvSpPr>
            <p:cNvPr id="356" name="Rectangle 355"/>
            <p:cNvSpPr>
              <a:spLocks noChangeAspect="1"/>
            </p:cNvSpPr>
            <p:nvPr/>
          </p:nvSpPr>
          <p:spPr bwMode="auto">
            <a:xfrm>
              <a:off x="6508199" y="6189665"/>
              <a:ext cx="2030609" cy="387772"/>
            </a:xfrm>
            <a:prstGeom prst="rect">
              <a:avLst/>
            </a:prstGeom>
            <a:noFill/>
            <a:ln w="38100" cap="flat" cmpd="sng" algn="ctr">
              <a:noFill/>
              <a:prstDash val="solid"/>
              <a:headEnd type="none" w="med" len="med"/>
              <a:tailEnd type="none" w="med" len="med"/>
            </a:ln>
            <a:effectLst/>
          </p:spPr>
          <p:txBody>
            <a:bodyPr vert="horz" wrap="square" lIns="93216" tIns="91401" rIns="93216" bIns="91401" numCol="1" rtlCol="0" anchor="t" anchorCtr="0" compatLnSpc="1">
              <a:prstTxWarp prst="textNoShape">
                <a:avLst/>
              </a:prstTxWarp>
            </a:bodyPr>
            <a:lstStyle/>
            <a:p>
              <a:pPr marL="0" marR="0" lvl="0" indent="0" algn="ctr" defTabSz="932597" rtl="0" eaLnBrk="1" fontAlgn="base" latinLnBrk="0" hangingPunct="1">
                <a:lnSpc>
                  <a:spcPct val="90000"/>
                </a:lnSpc>
                <a:spcBef>
                  <a:spcPct val="0"/>
                </a:spcBef>
                <a:spcAft>
                  <a:spcPts val="60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rPr>
                <a:t>Monetize the API through our marketplace</a:t>
              </a:r>
            </a:p>
          </p:txBody>
        </p:sp>
        <p:pic>
          <p:nvPicPr>
            <p:cNvPr id="357" name="Picture 35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922450" y="5380459"/>
              <a:ext cx="1210733" cy="722475"/>
            </a:xfrm>
            <a:prstGeom prst="rect">
              <a:avLst/>
            </a:prstGeom>
          </p:spPr>
        </p:pic>
        <p:cxnSp>
          <p:nvCxnSpPr>
            <p:cNvPr id="358" name="Straight Connector 357"/>
            <p:cNvCxnSpPr/>
            <p:nvPr/>
          </p:nvCxnSpPr>
          <p:spPr>
            <a:xfrm>
              <a:off x="6516825" y="6186126"/>
              <a:ext cx="2021983"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59" name="Group 358"/>
          <p:cNvGrpSpPr/>
          <p:nvPr/>
        </p:nvGrpSpPr>
        <p:grpSpPr>
          <a:xfrm>
            <a:off x="7419813" y="2157253"/>
            <a:ext cx="1295282" cy="1577131"/>
            <a:chOff x="6954979" y="2097980"/>
            <a:chExt cx="1270000" cy="1546347"/>
          </a:xfrm>
        </p:grpSpPr>
        <p:sp>
          <p:nvSpPr>
            <p:cNvPr id="360" name="Oval 359"/>
            <p:cNvSpPr/>
            <p:nvPr/>
          </p:nvSpPr>
          <p:spPr>
            <a:xfrm>
              <a:off x="7188226" y="2097980"/>
              <a:ext cx="780956" cy="780956"/>
            </a:xfrm>
            <a:prstGeom prst="ellipse">
              <a:avLst/>
            </a:prstGeom>
            <a:solidFill>
              <a:srgbClr val="00B0F0">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361" name="Group 360"/>
            <p:cNvGrpSpPr/>
            <p:nvPr/>
          </p:nvGrpSpPr>
          <p:grpSpPr>
            <a:xfrm>
              <a:off x="6954979" y="2453658"/>
              <a:ext cx="1270000" cy="1190669"/>
              <a:chOff x="6444986" y="2494569"/>
              <a:chExt cx="1270000" cy="1190669"/>
            </a:xfrm>
          </p:grpSpPr>
          <p:pic>
            <p:nvPicPr>
              <p:cNvPr id="362" name="Picture 361"/>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444986" y="2494569"/>
                <a:ext cx="1270000" cy="1187225"/>
              </a:xfrm>
              <a:prstGeom prst="rect">
                <a:avLst/>
              </a:prstGeom>
            </p:spPr>
          </p:pic>
          <p:sp>
            <p:nvSpPr>
              <p:cNvPr id="363" name="Rectangle 362"/>
              <p:cNvSpPr/>
              <p:nvPr/>
            </p:nvSpPr>
            <p:spPr>
              <a:xfrm>
                <a:off x="6672560" y="3075302"/>
                <a:ext cx="757799" cy="609936"/>
              </a:xfrm>
              <a:prstGeom prst="rect">
                <a:avLst/>
              </a:prstGeom>
            </p:spPr>
            <p:txBody>
              <a:bodyPr wrap="none" lIns="182802" tIns="137101" rIns="182802" bIns="137101">
                <a:spAutoFit/>
              </a:bodyPr>
              <a:lstStyle/>
              <a:p>
                <a:pPr marL="0" marR="0" lvl="0" indent="0" algn="l" defTabSz="913873"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70C0"/>
                    </a:solidFill>
                    <a:effectLst/>
                    <a:uLnTx/>
                    <a:uFillTx/>
                    <a:latin typeface="Segoe UI Light"/>
                    <a:ea typeface="Calibri" panose="020F0502020204030204" pitchFamily="34" charset="0"/>
                    <a:cs typeface="+mn-cs"/>
                  </a:rPr>
                  <a:t>API</a:t>
                </a:r>
              </a:p>
            </p:txBody>
          </p:sp>
        </p:grpSp>
      </p:grpSp>
      <p:pic>
        <p:nvPicPr>
          <p:cNvPr id="364" name="Picture 36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5400000">
            <a:off x="7698298" y="4574525"/>
            <a:ext cx="738311" cy="159437"/>
          </a:xfrm>
          <a:prstGeom prst="rect">
            <a:avLst/>
          </a:prstGeom>
        </p:spPr>
      </p:pic>
      <p:cxnSp>
        <p:nvCxnSpPr>
          <p:cNvPr id="365" name="Straight Connector 364"/>
          <p:cNvCxnSpPr/>
          <p:nvPr/>
        </p:nvCxnSpPr>
        <p:spPr>
          <a:xfrm>
            <a:off x="7036337" y="3820724"/>
            <a:ext cx="2062235" cy="0"/>
          </a:xfrm>
          <a:prstGeom prst="line">
            <a:avLst/>
          </a:prstGeom>
        </p:spPr>
        <p:style>
          <a:lnRef idx="1">
            <a:schemeClr val="accent1"/>
          </a:lnRef>
          <a:fillRef idx="0">
            <a:schemeClr val="accent1"/>
          </a:fillRef>
          <a:effectRef idx="0">
            <a:schemeClr val="accent1"/>
          </a:effectRef>
          <a:fontRef idx="minor">
            <a:schemeClr val="tx1"/>
          </a:fontRef>
        </p:style>
      </p:cxnSp>
      <p:pic>
        <p:nvPicPr>
          <p:cNvPr id="366" name="Picture 36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052322" y="2869192"/>
            <a:ext cx="738311" cy="159437"/>
          </a:xfrm>
          <a:prstGeom prst="rect">
            <a:avLst/>
          </a:prstGeom>
        </p:spPr>
      </p:pic>
      <p:pic>
        <p:nvPicPr>
          <p:cNvPr id="367" name="Picture 36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052322" y="5382371"/>
            <a:ext cx="738311" cy="159437"/>
          </a:xfrm>
          <a:prstGeom prst="rect">
            <a:avLst/>
          </a:prstGeom>
        </p:spPr>
      </p:pic>
      <p:grpSp>
        <p:nvGrpSpPr>
          <p:cNvPr id="368" name="Group 4"/>
          <p:cNvGrpSpPr>
            <a:grpSpLocks noChangeAspect="1"/>
          </p:cNvGrpSpPr>
          <p:nvPr/>
        </p:nvGrpSpPr>
        <p:grpSpPr bwMode="auto">
          <a:xfrm>
            <a:off x="4071063" y="2406733"/>
            <a:ext cx="2801048" cy="1800444"/>
            <a:chOff x="2254" y="1703"/>
            <a:chExt cx="1730" cy="1112"/>
          </a:xfrm>
        </p:grpSpPr>
        <p:sp>
          <p:nvSpPr>
            <p:cNvPr id="369" name="AutoShape 3"/>
            <p:cNvSpPr>
              <a:spLocks noChangeAspect="1" noChangeArrowheads="1" noTextEdit="1"/>
            </p:cNvSpPr>
            <p:nvPr/>
          </p:nvSpPr>
          <p:spPr bwMode="auto">
            <a:xfrm>
              <a:off x="2254" y="1704"/>
              <a:ext cx="1730" cy="1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70" name="Freeform 5"/>
            <p:cNvSpPr>
              <a:spLocks noEditPoints="1"/>
            </p:cNvSpPr>
            <p:nvPr/>
          </p:nvSpPr>
          <p:spPr bwMode="auto">
            <a:xfrm>
              <a:off x="2254" y="1703"/>
              <a:ext cx="1233" cy="1112"/>
            </a:xfrm>
            <a:custGeom>
              <a:avLst/>
              <a:gdLst>
                <a:gd name="T0" fmla="*/ 923 w 977"/>
                <a:gd name="T1" fmla="*/ 0 h 883"/>
                <a:gd name="T2" fmla="*/ 54 w 977"/>
                <a:gd name="T3" fmla="*/ 0 h 883"/>
                <a:gd name="T4" fmla="*/ 0 w 977"/>
                <a:gd name="T5" fmla="*/ 53 h 883"/>
                <a:gd name="T6" fmla="*/ 0 w 977"/>
                <a:gd name="T7" fmla="*/ 646 h 883"/>
                <a:gd name="T8" fmla="*/ 54 w 977"/>
                <a:gd name="T9" fmla="*/ 700 h 883"/>
                <a:gd name="T10" fmla="*/ 355 w 977"/>
                <a:gd name="T11" fmla="*/ 700 h 883"/>
                <a:gd name="T12" fmla="*/ 168 w 977"/>
                <a:gd name="T13" fmla="*/ 834 h 883"/>
                <a:gd name="T14" fmla="*/ 168 w 977"/>
                <a:gd name="T15" fmla="*/ 883 h 883"/>
                <a:gd name="T16" fmla="*/ 393 w 977"/>
                <a:gd name="T17" fmla="*/ 883 h 883"/>
                <a:gd name="T18" fmla="*/ 568 w 977"/>
                <a:gd name="T19" fmla="*/ 883 h 883"/>
                <a:gd name="T20" fmla="*/ 808 w 977"/>
                <a:gd name="T21" fmla="*/ 883 h 883"/>
                <a:gd name="T22" fmla="*/ 808 w 977"/>
                <a:gd name="T23" fmla="*/ 834 h 883"/>
                <a:gd name="T24" fmla="*/ 618 w 977"/>
                <a:gd name="T25" fmla="*/ 700 h 883"/>
                <a:gd name="T26" fmla="*/ 923 w 977"/>
                <a:gd name="T27" fmla="*/ 700 h 883"/>
                <a:gd name="T28" fmla="*/ 977 w 977"/>
                <a:gd name="T29" fmla="*/ 646 h 883"/>
                <a:gd name="T30" fmla="*/ 977 w 977"/>
                <a:gd name="T31" fmla="*/ 53 h 883"/>
                <a:gd name="T32" fmla="*/ 923 w 977"/>
                <a:gd name="T33" fmla="*/ 0 h 883"/>
                <a:gd name="T34" fmla="*/ 915 w 977"/>
                <a:gd name="T35" fmla="*/ 639 h 883"/>
                <a:gd name="T36" fmla="*/ 61 w 977"/>
                <a:gd name="T37" fmla="*/ 639 h 883"/>
                <a:gd name="T38" fmla="*/ 61 w 977"/>
                <a:gd name="T39" fmla="*/ 61 h 883"/>
                <a:gd name="T40" fmla="*/ 915 w 977"/>
                <a:gd name="T41" fmla="*/ 61 h 883"/>
                <a:gd name="T42" fmla="*/ 915 w 977"/>
                <a:gd name="T43" fmla="*/ 639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77" h="883">
                  <a:moveTo>
                    <a:pt x="923" y="0"/>
                  </a:moveTo>
                  <a:cubicBezTo>
                    <a:pt x="54" y="0"/>
                    <a:pt x="54" y="0"/>
                    <a:pt x="54" y="0"/>
                  </a:cubicBezTo>
                  <a:cubicBezTo>
                    <a:pt x="24" y="0"/>
                    <a:pt x="0" y="24"/>
                    <a:pt x="0" y="53"/>
                  </a:cubicBezTo>
                  <a:cubicBezTo>
                    <a:pt x="0" y="646"/>
                    <a:pt x="0" y="646"/>
                    <a:pt x="0" y="646"/>
                  </a:cubicBezTo>
                  <a:cubicBezTo>
                    <a:pt x="0" y="676"/>
                    <a:pt x="24" y="700"/>
                    <a:pt x="54" y="700"/>
                  </a:cubicBezTo>
                  <a:cubicBezTo>
                    <a:pt x="355" y="700"/>
                    <a:pt x="355" y="700"/>
                    <a:pt x="355" y="700"/>
                  </a:cubicBezTo>
                  <a:cubicBezTo>
                    <a:pt x="384" y="819"/>
                    <a:pt x="353" y="834"/>
                    <a:pt x="168" y="834"/>
                  </a:cubicBezTo>
                  <a:cubicBezTo>
                    <a:pt x="168" y="883"/>
                    <a:pt x="168" y="883"/>
                    <a:pt x="168" y="883"/>
                  </a:cubicBezTo>
                  <a:cubicBezTo>
                    <a:pt x="393" y="883"/>
                    <a:pt x="393" y="883"/>
                    <a:pt x="393" y="883"/>
                  </a:cubicBezTo>
                  <a:cubicBezTo>
                    <a:pt x="568" y="883"/>
                    <a:pt x="568" y="883"/>
                    <a:pt x="568" y="883"/>
                  </a:cubicBezTo>
                  <a:cubicBezTo>
                    <a:pt x="808" y="883"/>
                    <a:pt x="808" y="883"/>
                    <a:pt x="808" y="883"/>
                  </a:cubicBezTo>
                  <a:cubicBezTo>
                    <a:pt x="808" y="834"/>
                    <a:pt x="808" y="834"/>
                    <a:pt x="808" y="834"/>
                  </a:cubicBezTo>
                  <a:cubicBezTo>
                    <a:pt x="603" y="834"/>
                    <a:pt x="589" y="819"/>
                    <a:pt x="618" y="700"/>
                  </a:cubicBezTo>
                  <a:cubicBezTo>
                    <a:pt x="923" y="700"/>
                    <a:pt x="923" y="700"/>
                    <a:pt x="923" y="700"/>
                  </a:cubicBezTo>
                  <a:cubicBezTo>
                    <a:pt x="953" y="700"/>
                    <a:pt x="977" y="676"/>
                    <a:pt x="977" y="646"/>
                  </a:cubicBezTo>
                  <a:cubicBezTo>
                    <a:pt x="977" y="53"/>
                    <a:pt x="977" y="53"/>
                    <a:pt x="977" y="53"/>
                  </a:cubicBezTo>
                  <a:cubicBezTo>
                    <a:pt x="977" y="24"/>
                    <a:pt x="953" y="0"/>
                    <a:pt x="923" y="0"/>
                  </a:cubicBezTo>
                  <a:close/>
                  <a:moveTo>
                    <a:pt x="915" y="639"/>
                  </a:moveTo>
                  <a:cubicBezTo>
                    <a:pt x="61" y="639"/>
                    <a:pt x="61" y="639"/>
                    <a:pt x="61" y="639"/>
                  </a:cubicBezTo>
                  <a:cubicBezTo>
                    <a:pt x="61" y="61"/>
                    <a:pt x="61" y="61"/>
                    <a:pt x="61" y="61"/>
                  </a:cubicBezTo>
                  <a:cubicBezTo>
                    <a:pt x="915" y="61"/>
                    <a:pt x="915" y="61"/>
                    <a:pt x="915" y="61"/>
                  </a:cubicBezTo>
                  <a:lnTo>
                    <a:pt x="915" y="63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71" name="Rectangle 6"/>
            <p:cNvSpPr>
              <a:spLocks noChangeArrowheads="1"/>
            </p:cNvSpPr>
            <p:nvPr/>
          </p:nvSpPr>
          <p:spPr bwMode="auto">
            <a:xfrm>
              <a:off x="2331" y="1780"/>
              <a:ext cx="1078" cy="728"/>
            </a:xfrm>
            <a:prstGeom prst="rect">
              <a:avLst/>
            </a:prstGeom>
            <a:solidFill>
              <a:srgbClr val="4C4C4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72" name="Rectangle 7"/>
            <p:cNvSpPr>
              <a:spLocks noChangeArrowheads="1"/>
            </p:cNvSpPr>
            <p:nvPr/>
          </p:nvSpPr>
          <p:spPr bwMode="auto">
            <a:xfrm>
              <a:off x="2331" y="1780"/>
              <a:ext cx="1078" cy="110"/>
            </a:xfrm>
            <a:prstGeom prst="rect">
              <a:avLst/>
            </a:prstGeom>
            <a:solidFill>
              <a:srgbClr val="9999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73" name="Oval 8"/>
            <p:cNvSpPr>
              <a:spLocks noChangeArrowheads="1"/>
            </p:cNvSpPr>
            <p:nvPr/>
          </p:nvSpPr>
          <p:spPr bwMode="auto">
            <a:xfrm>
              <a:off x="2358" y="1796"/>
              <a:ext cx="77" cy="77"/>
            </a:xfrm>
            <a:prstGeom prst="ellipse">
              <a:avLst/>
            </a:prstGeom>
            <a:solidFill>
              <a:srgbClr val="0070C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74" name="Line 9"/>
            <p:cNvSpPr>
              <a:spLocks noChangeShapeType="1"/>
            </p:cNvSpPr>
            <p:nvPr/>
          </p:nvSpPr>
          <p:spPr bwMode="auto">
            <a:xfrm flipH="1">
              <a:off x="2379" y="1835"/>
              <a:ext cx="42" cy="0"/>
            </a:xfrm>
            <a:prstGeom prst="line">
              <a:avLst/>
            </a:prstGeom>
            <a:noFill/>
            <a:ln w="6350" cap="flat">
              <a:solidFill>
                <a:srgbClr val="E6E6E6"/>
              </a:solidFill>
              <a:prstDash val="solid"/>
              <a:miter lim="800000"/>
              <a:headEnd/>
              <a:tailEnd/>
            </a:ln>
            <a:extLst>
              <a:ext uri="{909E8E84-426E-40dd-AFC4-6F175D3DCCD1}">
                <a14:hiddenFill xmlns:a14="http://schemas.microsoft.com/office/drawing/2010/main" xmlns="">
                  <a:no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75" name="Line 10"/>
            <p:cNvSpPr>
              <a:spLocks noChangeShapeType="1"/>
            </p:cNvSpPr>
            <p:nvPr/>
          </p:nvSpPr>
          <p:spPr bwMode="auto">
            <a:xfrm>
              <a:off x="2412" y="1835"/>
              <a:ext cx="0" cy="0"/>
            </a:xfrm>
            <a:prstGeom prst="line">
              <a:avLst/>
            </a:prstGeom>
            <a:noFill/>
            <a:ln w="6350" cap="flat">
              <a:solidFill>
                <a:srgbClr val="E6E6E6"/>
              </a:solidFill>
              <a:prstDash val="solid"/>
              <a:miter lim="800000"/>
              <a:headEnd/>
              <a:tailEnd/>
            </a:ln>
            <a:extLst>
              <a:ext uri="{909E8E84-426E-40dd-AFC4-6F175D3DCCD1}">
                <a14:hiddenFill xmlns:a14="http://schemas.microsoft.com/office/drawing/2010/main" xmlns="">
                  <a:no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76" name="Freeform 11"/>
            <p:cNvSpPr>
              <a:spLocks/>
            </p:cNvSpPr>
            <p:nvPr/>
          </p:nvSpPr>
          <p:spPr bwMode="auto">
            <a:xfrm>
              <a:off x="2378" y="1819"/>
              <a:ext cx="17" cy="32"/>
            </a:xfrm>
            <a:custGeom>
              <a:avLst/>
              <a:gdLst>
                <a:gd name="T0" fmla="*/ 17 w 17"/>
                <a:gd name="T1" fmla="*/ 32 h 32"/>
                <a:gd name="T2" fmla="*/ 0 w 17"/>
                <a:gd name="T3" fmla="*/ 16 h 32"/>
                <a:gd name="T4" fmla="*/ 17 w 17"/>
                <a:gd name="T5" fmla="*/ 0 h 32"/>
              </a:gdLst>
              <a:ahLst/>
              <a:cxnLst>
                <a:cxn ang="0">
                  <a:pos x="T0" y="T1"/>
                </a:cxn>
                <a:cxn ang="0">
                  <a:pos x="T2" y="T3"/>
                </a:cxn>
                <a:cxn ang="0">
                  <a:pos x="T4" y="T5"/>
                </a:cxn>
              </a:cxnLst>
              <a:rect l="0" t="0" r="r" b="b"/>
              <a:pathLst>
                <a:path w="17" h="32">
                  <a:moveTo>
                    <a:pt x="17" y="32"/>
                  </a:moveTo>
                  <a:lnTo>
                    <a:pt x="0" y="16"/>
                  </a:lnTo>
                  <a:lnTo>
                    <a:pt x="17" y="0"/>
                  </a:lnTo>
                </a:path>
              </a:pathLst>
            </a:custGeom>
            <a:noFill/>
            <a:ln w="6350" cap="flat">
              <a:solidFill>
                <a:srgbClr val="E6E6E6"/>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77" name="Rectangle 12"/>
            <p:cNvSpPr>
              <a:spLocks noChangeArrowheads="1"/>
            </p:cNvSpPr>
            <p:nvPr/>
          </p:nvSpPr>
          <p:spPr bwMode="auto">
            <a:xfrm>
              <a:off x="3338" y="1780"/>
              <a:ext cx="71" cy="65"/>
            </a:xfrm>
            <a:prstGeom prst="rect">
              <a:avLst/>
            </a:prstGeom>
            <a:solidFill>
              <a:srgbClr val="DD5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78" name="Line 13"/>
            <p:cNvSpPr>
              <a:spLocks noChangeShapeType="1"/>
            </p:cNvSpPr>
            <p:nvPr/>
          </p:nvSpPr>
          <p:spPr bwMode="auto">
            <a:xfrm>
              <a:off x="3358" y="1796"/>
              <a:ext cx="34" cy="34"/>
            </a:xfrm>
            <a:prstGeom prst="line">
              <a:avLst/>
            </a:prstGeom>
            <a:noFill/>
            <a:ln w="3175" cap="flat">
              <a:solidFill>
                <a:srgbClr val="E6E6E6"/>
              </a:solidFill>
              <a:prstDash val="solid"/>
              <a:miter lim="800000"/>
              <a:headEnd/>
              <a:tailEnd/>
            </a:ln>
            <a:extLst>
              <a:ext uri="{909E8E84-426E-40dd-AFC4-6F175D3DCCD1}">
                <a14:hiddenFill xmlns:a14="http://schemas.microsoft.com/office/drawing/2010/main" xmlns="">
                  <a:no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79" name="Line 14"/>
            <p:cNvSpPr>
              <a:spLocks noChangeShapeType="1"/>
            </p:cNvSpPr>
            <p:nvPr/>
          </p:nvSpPr>
          <p:spPr bwMode="auto">
            <a:xfrm flipH="1">
              <a:off x="3358" y="1796"/>
              <a:ext cx="34" cy="34"/>
            </a:xfrm>
            <a:prstGeom prst="line">
              <a:avLst/>
            </a:prstGeom>
            <a:noFill/>
            <a:ln w="3175" cap="flat">
              <a:solidFill>
                <a:srgbClr val="E6E6E6"/>
              </a:solidFill>
              <a:prstDash val="solid"/>
              <a:miter lim="800000"/>
              <a:headEnd/>
              <a:tailEnd/>
            </a:ln>
            <a:extLst>
              <a:ext uri="{909E8E84-426E-40dd-AFC4-6F175D3DCCD1}">
                <a14:hiddenFill xmlns:a14="http://schemas.microsoft.com/office/drawing/2010/main" xmlns="">
                  <a:no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80" name="Rectangle 15"/>
            <p:cNvSpPr>
              <a:spLocks noChangeArrowheads="1"/>
            </p:cNvSpPr>
            <p:nvPr/>
          </p:nvSpPr>
          <p:spPr bwMode="auto">
            <a:xfrm>
              <a:off x="2474" y="1807"/>
              <a:ext cx="824" cy="57"/>
            </a:xfrm>
            <a:prstGeom prst="rect">
              <a:avLst/>
            </a:prstGeom>
            <a:solidFill>
              <a:srgbClr val="FFFFFF"/>
            </a:solidFill>
            <a:ln w="6350" cap="flat">
              <a:solidFill>
                <a:srgbClr val="E6E6E6"/>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81" name="Freeform 16"/>
            <p:cNvSpPr>
              <a:spLocks/>
            </p:cNvSpPr>
            <p:nvPr/>
          </p:nvSpPr>
          <p:spPr bwMode="auto">
            <a:xfrm>
              <a:off x="2624" y="1981"/>
              <a:ext cx="464" cy="78"/>
            </a:xfrm>
            <a:custGeom>
              <a:avLst/>
              <a:gdLst>
                <a:gd name="T0" fmla="*/ 346 w 368"/>
                <a:gd name="T1" fmla="*/ 62 h 62"/>
                <a:gd name="T2" fmla="*/ 22 w 368"/>
                <a:gd name="T3" fmla="*/ 62 h 62"/>
                <a:gd name="T4" fmla="*/ 0 w 368"/>
                <a:gd name="T5" fmla="*/ 40 h 62"/>
                <a:gd name="T6" fmla="*/ 0 w 368"/>
                <a:gd name="T7" fmla="*/ 22 h 62"/>
                <a:gd name="T8" fmla="*/ 22 w 368"/>
                <a:gd name="T9" fmla="*/ 0 h 62"/>
                <a:gd name="T10" fmla="*/ 346 w 368"/>
                <a:gd name="T11" fmla="*/ 0 h 62"/>
                <a:gd name="T12" fmla="*/ 368 w 368"/>
                <a:gd name="T13" fmla="*/ 22 h 62"/>
                <a:gd name="T14" fmla="*/ 368 w 368"/>
                <a:gd name="T15" fmla="*/ 40 h 62"/>
                <a:gd name="T16" fmla="*/ 346 w 368"/>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62">
                  <a:moveTo>
                    <a:pt x="346" y="62"/>
                  </a:moveTo>
                  <a:cubicBezTo>
                    <a:pt x="22" y="62"/>
                    <a:pt x="22" y="62"/>
                    <a:pt x="22" y="62"/>
                  </a:cubicBezTo>
                  <a:cubicBezTo>
                    <a:pt x="10" y="62"/>
                    <a:pt x="0" y="52"/>
                    <a:pt x="0" y="40"/>
                  </a:cubicBezTo>
                  <a:cubicBezTo>
                    <a:pt x="0" y="22"/>
                    <a:pt x="0" y="22"/>
                    <a:pt x="0" y="22"/>
                  </a:cubicBezTo>
                  <a:cubicBezTo>
                    <a:pt x="0" y="10"/>
                    <a:pt x="10" y="0"/>
                    <a:pt x="22" y="0"/>
                  </a:cubicBezTo>
                  <a:cubicBezTo>
                    <a:pt x="346" y="0"/>
                    <a:pt x="346" y="0"/>
                    <a:pt x="346" y="0"/>
                  </a:cubicBezTo>
                  <a:cubicBezTo>
                    <a:pt x="358" y="0"/>
                    <a:pt x="368" y="10"/>
                    <a:pt x="368" y="22"/>
                  </a:cubicBezTo>
                  <a:cubicBezTo>
                    <a:pt x="368" y="40"/>
                    <a:pt x="368" y="40"/>
                    <a:pt x="368" y="40"/>
                  </a:cubicBezTo>
                  <a:cubicBezTo>
                    <a:pt x="368" y="52"/>
                    <a:pt x="358" y="62"/>
                    <a:pt x="346" y="62"/>
                  </a:cubicBezTo>
                  <a:close/>
                </a:path>
              </a:pathLst>
            </a:custGeom>
            <a:solidFill>
              <a:srgbClr val="FFFFFF"/>
            </a:solidFill>
            <a:ln w="6350" cap="flat">
              <a:solidFill>
                <a:srgbClr val="E6E6E6"/>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82" name="Freeform 17"/>
            <p:cNvSpPr>
              <a:spLocks/>
            </p:cNvSpPr>
            <p:nvPr/>
          </p:nvSpPr>
          <p:spPr bwMode="auto">
            <a:xfrm>
              <a:off x="2466" y="2135"/>
              <a:ext cx="275" cy="77"/>
            </a:xfrm>
            <a:custGeom>
              <a:avLst/>
              <a:gdLst>
                <a:gd name="T0" fmla="*/ 196 w 218"/>
                <a:gd name="T1" fmla="*/ 61 h 61"/>
                <a:gd name="T2" fmla="*/ 22 w 218"/>
                <a:gd name="T3" fmla="*/ 61 h 61"/>
                <a:gd name="T4" fmla="*/ 0 w 218"/>
                <a:gd name="T5" fmla="*/ 39 h 61"/>
                <a:gd name="T6" fmla="*/ 0 w 218"/>
                <a:gd name="T7" fmla="*/ 22 h 61"/>
                <a:gd name="T8" fmla="*/ 22 w 218"/>
                <a:gd name="T9" fmla="*/ 0 h 61"/>
                <a:gd name="T10" fmla="*/ 196 w 218"/>
                <a:gd name="T11" fmla="*/ 0 h 61"/>
                <a:gd name="T12" fmla="*/ 218 w 218"/>
                <a:gd name="T13" fmla="*/ 22 h 61"/>
                <a:gd name="T14" fmla="*/ 218 w 218"/>
                <a:gd name="T15" fmla="*/ 39 h 61"/>
                <a:gd name="T16" fmla="*/ 196 w 218"/>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61">
                  <a:moveTo>
                    <a:pt x="196" y="61"/>
                  </a:moveTo>
                  <a:cubicBezTo>
                    <a:pt x="22" y="61"/>
                    <a:pt x="22" y="61"/>
                    <a:pt x="22" y="61"/>
                  </a:cubicBezTo>
                  <a:cubicBezTo>
                    <a:pt x="10" y="61"/>
                    <a:pt x="0" y="51"/>
                    <a:pt x="0" y="39"/>
                  </a:cubicBezTo>
                  <a:cubicBezTo>
                    <a:pt x="0" y="22"/>
                    <a:pt x="0" y="22"/>
                    <a:pt x="0" y="22"/>
                  </a:cubicBezTo>
                  <a:cubicBezTo>
                    <a:pt x="0" y="10"/>
                    <a:pt x="10" y="0"/>
                    <a:pt x="22" y="0"/>
                  </a:cubicBezTo>
                  <a:cubicBezTo>
                    <a:pt x="196" y="0"/>
                    <a:pt x="196" y="0"/>
                    <a:pt x="196" y="0"/>
                  </a:cubicBezTo>
                  <a:cubicBezTo>
                    <a:pt x="208" y="0"/>
                    <a:pt x="218" y="10"/>
                    <a:pt x="218" y="22"/>
                  </a:cubicBezTo>
                  <a:cubicBezTo>
                    <a:pt x="218" y="39"/>
                    <a:pt x="218" y="39"/>
                    <a:pt x="218" y="39"/>
                  </a:cubicBezTo>
                  <a:cubicBezTo>
                    <a:pt x="218" y="51"/>
                    <a:pt x="208" y="61"/>
                    <a:pt x="196" y="61"/>
                  </a:cubicBezTo>
                  <a:close/>
                </a:path>
              </a:pathLst>
            </a:custGeom>
            <a:solidFill>
              <a:srgbClr val="FFFFFF"/>
            </a:solidFill>
            <a:ln w="6350" cap="flat">
              <a:solidFill>
                <a:srgbClr val="E6E6E6"/>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83" name="Freeform 18"/>
            <p:cNvSpPr>
              <a:spLocks/>
            </p:cNvSpPr>
            <p:nvPr/>
          </p:nvSpPr>
          <p:spPr bwMode="auto">
            <a:xfrm>
              <a:off x="2806" y="2135"/>
              <a:ext cx="275" cy="77"/>
            </a:xfrm>
            <a:custGeom>
              <a:avLst/>
              <a:gdLst>
                <a:gd name="T0" fmla="*/ 196 w 218"/>
                <a:gd name="T1" fmla="*/ 61 h 61"/>
                <a:gd name="T2" fmla="*/ 22 w 218"/>
                <a:gd name="T3" fmla="*/ 61 h 61"/>
                <a:gd name="T4" fmla="*/ 0 w 218"/>
                <a:gd name="T5" fmla="*/ 39 h 61"/>
                <a:gd name="T6" fmla="*/ 0 w 218"/>
                <a:gd name="T7" fmla="*/ 22 h 61"/>
                <a:gd name="T8" fmla="*/ 22 w 218"/>
                <a:gd name="T9" fmla="*/ 0 h 61"/>
                <a:gd name="T10" fmla="*/ 196 w 218"/>
                <a:gd name="T11" fmla="*/ 0 h 61"/>
                <a:gd name="T12" fmla="*/ 218 w 218"/>
                <a:gd name="T13" fmla="*/ 22 h 61"/>
                <a:gd name="T14" fmla="*/ 218 w 218"/>
                <a:gd name="T15" fmla="*/ 39 h 61"/>
                <a:gd name="T16" fmla="*/ 196 w 218"/>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61">
                  <a:moveTo>
                    <a:pt x="196" y="61"/>
                  </a:moveTo>
                  <a:cubicBezTo>
                    <a:pt x="22" y="61"/>
                    <a:pt x="22" y="61"/>
                    <a:pt x="22" y="61"/>
                  </a:cubicBezTo>
                  <a:cubicBezTo>
                    <a:pt x="9" y="61"/>
                    <a:pt x="0" y="51"/>
                    <a:pt x="0" y="39"/>
                  </a:cubicBezTo>
                  <a:cubicBezTo>
                    <a:pt x="0" y="22"/>
                    <a:pt x="0" y="22"/>
                    <a:pt x="0" y="22"/>
                  </a:cubicBezTo>
                  <a:cubicBezTo>
                    <a:pt x="0" y="10"/>
                    <a:pt x="9" y="0"/>
                    <a:pt x="22" y="0"/>
                  </a:cubicBezTo>
                  <a:cubicBezTo>
                    <a:pt x="196" y="0"/>
                    <a:pt x="196" y="0"/>
                    <a:pt x="196" y="0"/>
                  </a:cubicBezTo>
                  <a:cubicBezTo>
                    <a:pt x="208" y="0"/>
                    <a:pt x="218" y="10"/>
                    <a:pt x="218" y="22"/>
                  </a:cubicBezTo>
                  <a:cubicBezTo>
                    <a:pt x="218" y="39"/>
                    <a:pt x="218" y="39"/>
                    <a:pt x="218" y="39"/>
                  </a:cubicBezTo>
                  <a:cubicBezTo>
                    <a:pt x="218" y="51"/>
                    <a:pt x="208" y="61"/>
                    <a:pt x="196" y="61"/>
                  </a:cubicBezTo>
                  <a:close/>
                </a:path>
              </a:pathLst>
            </a:custGeom>
            <a:solidFill>
              <a:srgbClr val="FFFFFF"/>
            </a:solidFill>
            <a:ln w="6350" cap="flat">
              <a:solidFill>
                <a:srgbClr val="E6E6E6"/>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84" name="Freeform 19"/>
            <p:cNvSpPr>
              <a:spLocks/>
            </p:cNvSpPr>
            <p:nvPr/>
          </p:nvSpPr>
          <p:spPr bwMode="auto">
            <a:xfrm>
              <a:off x="3071" y="2242"/>
              <a:ext cx="275" cy="77"/>
            </a:xfrm>
            <a:custGeom>
              <a:avLst/>
              <a:gdLst>
                <a:gd name="T0" fmla="*/ 196 w 218"/>
                <a:gd name="T1" fmla="*/ 61 h 61"/>
                <a:gd name="T2" fmla="*/ 22 w 218"/>
                <a:gd name="T3" fmla="*/ 61 h 61"/>
                <a:gd name="T4" fmla="*/ 0 w 218"/>
                <a:gd name="T5" fmla="*/ 39 h 61"/>
                <a:gd name="T6" fmla="*/ 0 w 218"/>
                <a:gd name="T7" fmla="*/ 22 h 61"/>
                <a:gd name="T8" fmla="*/ 22 w 218"/>
                <a:gd name="T9" fmla="*/ 0 h 61"/>
                <a:gd name="T10" fmla="*/ 196 w 218"/>
                <a:gd name="T11" fmla="*/ 0 h 61"/>
                <a:gd name="T12" fmla="*/ 218 w 218"/>
                <a:gd name="T13" fmla="*/ 22 h 61"/>
                <a:gd name="T14" fmla="*/ 218 w 218"/>
                <a:gd name="T15" fmla="*/ 39 h 61"/>
                <a:gd name="T16" fmla="*/ 196 w 218"/>
                <a:gd name="T1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61">
                  <a:moveTo>
                    <a:pt x="196" y="61"/>
                  </a:moveTo>
                  <a:cubicBezTo>
                    <a:pt x="22" y="61"/>
                    <a:pt x="22" y="61"/>
                    <a:pt x="22" y="61"/>
                  </a:cubicBezTo>
                  <a:cubicBezTo>
                    <a:pt x="10" y="61"/>
                    <a:pt x="0" y="52"/>
                    <a:pt x="0" y="39"/>
                  </a:cubicBezTo>
                  <a:cubicBezTo>
                    <a:pt x="0" y="22"/>
                    <a:pt x="0" y="22"/>
                    <a:pt x="0" y="22"/>
                  </a:cubicBezTo>
                  <a:cubicBezTo>
                    <a:pt x="0" y="10"/>
                    <a:pt x="10" y="0"/>
                    <a:pt x="22" y="0"/>
                  </a:cubicBezTo>
                  <a:cubicBezTo>
                    <a:pt x="196" y="0"/>
                    <a:pt x="196" y="0"/>
                    <a:pt x="196" y="0"/>
                  </a:cubicBezTo>
                  <a:cubicBezTo>
                    <a:pt x="208" y="0"/>
                    <a:pt x="218" y="10"/>
                    <a:pt x="218" y="22"/>
                  </a:cubicBezTo>
                  <a:cubicBezTo>
                    <a:pt x="218" y="39"/>
                    <a:pt x="218" y="39"/>
                    <a:pt x="218" y="39"/>
                  </a:cubicBezTo>
                  <a:cubicBezTo>
                    <a:pt x="218" y="52"/>
                    <a:pt x="208" y="61"/>
                    <a:pt x="196" y="61"/>
                  </a:cubicBezTo>
                  <a:close/>
                </a:path>
              </a:pathLst>
            </a:custGeom>
            <a:solidFill>
              <a:srgbClr val="FFFFFF"/>
            </a:solidFill>
            <a:ln w="6350" cap="flat">
              <a:solidFill>
                <a:srgbClr val="E6E6E6"/>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85" name="Freeform 20"/>
            <p:cNvSpPr>
              <a:spLocks/>
            </p:cNvSpPr>
            <p:nvPr/>
          </p:nvSpPr>
          <p:spPr bwMode="auto">
            <a:xfrm>
              <a:off x="2604" y="2060"/>
              <a:ext cx="258" cy="47"/>
            </a:xfrm>
            <a:custGeom>
              <a:avLst/>
              <a:gdLst>
                <a:gd name="T0" fmla="*/ 258 w 258"/>
                <a:gd name="T1" fmla="*/ 0 h 47"/>
                <a:gd name="T2" fmla="*/ 258 w 258"/>
                <a:gd name="T3" fmla="*/ 24 h 47"/>
                <a:gd name="T4" fmla="*/ 0 w 258"/>
                <a:gd name="T5" fmla="*/ 24 h 47"/>
                <a:gd name="T6" fmla="*/ 0 w 258"/>
                <a:gd name="T7" fmla="*/ 47 h 47"/>
              </a:gdLst>
              <a:ahLst/>
              <a:cxnLst>
                <a:cxn ang="0">
                  <a:pos x="T0" y="T1"/>
                </a:cxn>
                <a:cxn ang="0">
                  <a:pos x="T2" y="T3"/>
                </a:cxn>
                <a:cxn ang="0">
                  <a:pos x="T4" y="T5"/>
                </a:cxn>
                <a:cxn ang="0">
                  <a:pos x="T6" y="T7"/>
                </a:cxn>
              </a:cxnLst>
              <a:rect l="0" t="0" r="r" b="b"/>
              <a:pathLst>
                <a:path w="258" h="47">
                  <a:moveTo>
                    <a:pt x="258" y="0"/>
                  </a:moveTo>
                  <a:lnTo>
                    <a:pt x="258" y="24"/>
                  </a:lnTo>
                  <a:lnTo>
                    <a:pt x="0" y="24"/>
                  </a:lnTo>
                  <a:lnTo>
                    <a:pt x="0" y="47"/>
                  </a:lnTo>
                </a:path>
              </a:pathLst>
            </a:custGeom>
            <a:noFill/>
            <a:ln w="6350" cap="flat">
              <a:solidFill>
                <a:srgbClr val="E6E6E6"/>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86" name="Freeform 21"/>
            <p:cNvSpPr>
              <a:spLocks/>
            </p:cNvSpPr>
            <p:nvPr/>
          </p:nvSpPr>
          <p:spPr bwMode="auto">
            <a:xfrm>
              <a:off x="2592" y="2103"/>
              <a:ext cx="23" cy="20"/>
            </a:xfrm>
            <a:custGeom>
              <a:avLst/>
              <a:gdLst>
                <a:gd name="T0" fmla="*/ 0 w 23"/>
                <a:gd name="T1" fmla="*/ 0 h 20"/>
                <a:gd name="T2" fmla="*/ 12 w 23"/>
                <a:gd name="T3" fmla="*/ 20 h 20"/>
                <a:gd name="T4" fmla="*/ 23 w 23"/>
                <a:gd name="T5" fmla="*/ 0 h 20"/>
                <a:gd name="T6" fmla="*/ 0 w 23"/>
                <a:gd name="T7" fmla="*/ 0 h 20"/>
              </a:gdLst>
              <a:ahLst/>
              <a:cxnLst>
                <a:cxn ang="0">
                  <a:pos x="T0" y="T1"/>
                </a:cxn>
                <a:cxn ang="0">
                  <a:pos x="T2" y="T3"/>
                </a:cxn>
                <a:cxn ang="0">
                  <a:pos x="T4" y="T5"/>
                </a:cxn>
                <a:cxn ang="0">
                  <a:pos x="T6" y="T7"/>
                </a:cxn>
              </a:cxnLst>
              <a:rect l="0" t="0" r="r" b="b"/>
              <a:pathLst>
                <a:path w="23" h="20">
                  <a:moveTo>
                    <a:pt x="0" y="0"/>
                  </a:moveTo>
                  <a:lnTo>
                    <a:pt x="12" y="20"/>
                  </a:lnTo>
                  <a:lnTo>
                    <a:pt x="23" y="0"/>
                  </a:lnTo>
                  <a:lnTo>
                    <a:pt x="0" y="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87" name="Freeform 22"/>
            <p:cNvSpPr>
              <a:spLocks/>
            </p:cNvSpPr>
            <p:nvPr/>
          </p:nvSpPr>
          <p:spPr bwMode="auto">
            <a:xfrm>
              <a:off x="2862" y="2060"/>
              <a:ext cx="81" cy="47"/>
            </a:xfrm>
            <a:custGeom>
              <a:avLst/>
              <a:gdLst>
                <a:gd name="T0" fmla="*/ 0 w 81"/>
                <a:gd name="T1" fmla="*/ 0 h 47"/>
                <a:gd name="T2" fmla="*/ 0 w 81"/>
                <a:gd name="T3" fmla="*/ 24 h 47"/>
                <a:gd name="T4" fmla="*/ 81 w 81"/>
                <a:gd name="T5" fmla="*/ 24 h 47"/>
                <a:gd name="T6" fmla="*/ 81 w 81"/>
                <a:gd name="T7" fmla="*/ 47 h 47"/>
              </a:gdLst>
              <a:ahLst/>
              <a:cxnLst>
                <a:cxn ang="0">
                  <a:pos x="T0" y="T1"/>
                </a:cxn>
                <a:cxn ang="0">
                  <a:pos x="T2" y="T3"/>
                </a:cxn>
                <a:cxn ang="0">
                  <a:pos x="T4" y="T5"/>
                </a:cxn>
                <a:cxn ang="0">
                  <a:pos x="T6" y="T7"/>
                </a:cxn>
              </a:cxnLst>
              <a:rect l="0" t="0" r="r" b="b"/>
              <a:pathLst>
                <a:path w="81" h="47">
                  <a:moveTo>
                    <a:pt x="0" y="0"/>
                  </a:moveTo>
                  <a:lnTo>
                    <a:pt x="0" y="24"/>
                  </a:lnTo>
                  <a:lnTo>
                    <a:pt x="81" y="24"/>
                  </a:lnTo>
                  <a:lnTo>
                    <a:pt x="81" y="47"/>
                  </a:lnTo>
                </a:path>
              </a:pathLst>
            </a:custGeom>
            <a:noFill/>
            <a:ln w="6350" cap="flat">
              <a:solidFill>
                <a:srgbClr val="E6E6E6"/>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88" name="Freeform 23"/>
            <p:cNvSpPr>
              <a:spLocks/>
            </p:cNvSpPr>
            <p:nvPr/>
          </p:nvSpPr>
          <p:spPr bwMode="auto">
            <a:xfrm>
              <a:off x="2932" y="2103"/>
              <a:ext cx="22" cy="20"/>
            </a:xfrm>
            <a:custGeom>
              <a:avLst/>
              <a:gdLst>
                <a:gd name="T0" fmla="*/ 0 w 22"/>
                <a:gd name="T1" fmla="*/ 0 h 20"/>
                <a:gd name="T2" fmla="*/ 11 w 22"/>
                <a:gd name="T3" fmla="*/ 20 h 20"/>
                <a:gd name="T4" fmla="*/ 22 w 22"/>
                <a:gd name="T5" fmla="*/ 0 h 20"/>
                <a:gd name="T6" fmla="*/ 0 w 22"/>
                <a:gd name="T7" fmla="*/ 0 h 20"/>
              </a:gdLst>
              <a:ahLst/>
              <a:cxnLst>
                <a:cxn ang="0">
                  <a:pos x="T0" y="T1"/>
                </a:cxn>
                <a:cxn ang="0">
                  <a:pos x="T2" y="T3"/>
                </a:cxn>
                <a:cxn ang="0">
                  <a:pos x="T4" y="T5"/>
                </a:cxn>
                <a:cxn ang="0">
                  <a:pos x="T6" y="T7"/>
                </a:cxn>
              </a:cxnLst>
              <a:rect l="0" t="0" r="r" b="b"/>
              <a:pathLst>
                <a:path w="22" h="20">
                  <a:moveTo>
                    <a:pt x="0" y="0"/>
                  </a:moveTo>
                  <a:lnTo>
                    <a:pt x="11" y="20"/>
                  </a:lnTo>
                  <a:lnTo>
                    <a:pt x="22" y="0"/>
                  </a:lnTo>
                  <a:lnTo>
                    <a:pt x="0" y="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89" name="Freeform 24"/>
            <p:cNvSpPr>
              <a:spLocks/>
            </p:cNvSpPr>
            <p:nvPr/>
          </p:nvSpPr>
          <p:spPr bwMode="auto">
            <a:xfrm>
              <a:off x="3081" y="2174"/>
              <a:ext cx="137" cy="35"/>
            </a:xfrm>
            <a:custGeom>
              <a:avLst/>
              <a:gdLst>
                <a:gd name="T0" fmla="*/ 0 w 137"/>
                <a:gd name="T1" fmla="*/ 0 h 35"/>
                <a:gd name="T2" fmla="*/ 137 w 137"/>
                <a:gd name="T3" fmla="*/ 0 h 35"/>
                <a:gd name="T4" fmla="*/ 137 w 137"/>
                <a:gd name="T5" fmla="*/ 35 h 35"/>
              </a:gdLst>
              <a:ahLst/>
              <a:cxnLst>
                <a:cxn ang="0">
                  <a:pos x="T0" y="T1"/>
                </a:cxn>
                <a:cxn ang="0">
                  <a:pos x="T2" y="T3"/>
                </a:cxn>
                <a:cxn ang="0">
                  <a:pos x="T4" y="T5"/>
                </a:cxn>
              </a:cxnLst>
              <a:rect l="0" t="0" r="r" b="b"/>
              <a:pathLst>
                <a:path w="137" h="35">
                  <a:moveTo>
                    <a:pt x="0" y="0"/>
                  </a:moveTo>
                  <a:lnTo>
                    <a:pt x="137" y="0"/>
                  </a:lnTo>
                  <a:lnTo>
                    <a:pt x="137" y="35"/>
                  </a:lnTo>
                </a:path>
              </a:pathLst>
            </a:custGeom>
            <a:noFill/>
            <a:ln w="6350" cap="flat">
              <a:solidFill>
                <a:srgbClr val="E6E6E6"/>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90" name="Freeform 25"/>
            <p:cNvSpPr>
              <a:spLocks/>
            </p:cNvSpPr>
            <p:nvPr/>
          </p:nvSpPr>
          <p:spPr bwMode="auto">
            <a:xfrm>
              <a:off x="3207" y="2205"/>
              <a:ext cx="21" cy="19"/>
            </a:xfrm>
            <a:custGeom>
              <a:avLst/>
              <a:gdLst>
                <a:gd name="T0" fmla="*/ 0 w 21"/>
                <a:gd name="T1" fmla="*/ 0 h 19"/>
                <a:gd name="T2" fmla="*/ 11 w 21"/>
                <a:gd name="T3" fmla="*/ 19 h 19"/>
                <a:gd name="T4" fmla="*/ 21 w 21"/>
                <a:gd name="T5" fmla="*/ 0 h 19"/>
                <a:gd name="T6" fmla="*/ 0 w 21"/>
                <a:gd name="T7" fmla="*/ 0 h 19"/>
              </a:gdLst>
              <a:ahLst/>
              <a:cxnLst>
                <a:cxn ang="0">
                  <a:pos x="T0" y="T1"/>
                </a:cxn>
                <a:cxn ang="0">
                  <a:pos x="T2" y="T3"/>
                </a:cxn>
                <a:cxn ang="0">
                  <a:pos x="T4" y="T5"/>
                </a:cxn>
                <a:cxn ang="0">
                  <a:pos x="T6" y="T7"/>
                </a:cxn>
              </a:cxnLst>
              <a:rect l="0" t="0" r="r" b="b"/>
              <a:pathLst>
                <a:path w="21" h="19">
                  <a:moveTo>
                    <a:pt x="0" y="0"/>
                  </a:moveTo>
                  <a:lnTo>
                    <a:pt x="11" y="19"/>
                  </a:lnTo>
                  <a:lnTo>
                    <a:pt x="21" y="0"/>
                  </a:lnTo>
                  <a:lnTo>
                    <a:pt x="0" y="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grpSp>
      <p:sp>
        <p:nvSpPr>
          <p:cNvPr id="391" name="Rectangle 390"/>
          <p:cNvSpPr>
            <a:spLocks noChangeAspect="1"/>
          </p:cNvSpPr>
          <p:nvPr/>
        </p:nvSpPr>
        <p:spPr bwMode="auto">
          <a:xfrm>
            <a:off x="3721222" y="4338339"/>
            <a:ext cx="2800419" cy="816369"/>
          </a:xfrm>
          <a:prstGeom prst="rect">
            <a:avLst/>
          </a:prstGeom>
          <a:noFill/>
          <a:ln w="38100" cap="flat" cmpd="sng" algn="ctr">
            <a:noFill/>
            <a:prstDash val="solid"/>
            <a:headEnd type="none" w="med" len="med"/>
            <a:tailEnd type="none" w="med" len="med"/>
          </a:ln>
          <a:effectLst/>
        </p:spPr>
        <p:txBody>
          <a:bodyPr vert="horz" wrap="square" lIns="93216" tIns="91401" rIns="93216" bIns="91401" numCol="1" rtlCol="0" anchor="t" anchorCtr="0" compatLnSpc="1">
            <a:prstTxWarp prst="textNoShape">
              <a:avLst/>
            </a:prstTxWarp>
          </a:bodyPr>
          <a:lstStyle/>
          <a:p>
            <a:pPr marL="0" marR="0" lvl="0" indent="0" algn="ctr" defTabSz="932597" rtl="0" eaLnBrk="1" fontAlgn="base" latinLnBrk="0" hangingPunct="1">
              <a:lnSpc>
                <a:spcPct val="90000"/>
              </a:lnSpc>
              <a:spcBef>
                <a:spcPct val="0"/>
              </a:spcBef>
              <a:spcAft>
                <a:spcPts val="60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Calibri" panose="020F0502020204030204"/>
                <a:ea typeface="+mn-ea"/>
                <a:cs typeface="+mn-cs"/>
              </a:rPr>
              <a:t>Integrated development environment for Machine Learning </a:t>
            </a:r>
          </a:p>
        </p:txBody>
      </p:sp>
      <p:sp>
        <p:nvSpPr>
          <p:cNvPr id="392" name="Rectangle 391"/>
          <p:cNvSpPr>
            <a:spLocks noChangeAspect="1"/>
          </p:cNvSpPr>
          <p:nvPr/>
        </p:nvSpPr>
        <p:spPr bwMode="auto">
          <a:xfrm>
            <a:off x="3994337" y="3309392"/>
            <a:ext cx="1351588" cy="237262"/>
          </a:xfrm>
          <a:prstGeom prst="rect">
            <a:avLst/>
          </a:prstGeom>
          <a:noFill/>
          <a:ln w="38100" cap="flat" cmpd="sng" algn="ctr">
            <a:noFill/>
            <a:prstDash val="solid"/>
            <a:headEnd type="none" w="med" len="med"/>
            <a:tailEnd type="none" w="med" len="med"/>
          </a:ln>
          <a:effectLst/>
        </p:spPr>
        <p:txBody>
          <a:bodyPr vert="horz" wrap="square" lIns="93216" tIns="91401" rIns="93216" bIns="91401" numCol="1" rtlCol="0" anchor="t" anchorCtr="0" compatLnSpc="1">
            <a:prstTxWarp prst="textNoShape">
              <a:avLst/>
            </a:prstTxWarp>
          </a:bodyPr>
          <a:lstStyle/>
          <a:p>
            <a:pPr marL="0" marR="0" lvl="0" indent="0" algn="ctr" defTabSz="932597" rtl="0" eaLnBrk="1" fontAlgn="base" latinLnBrk="0" hangingPunct="1">
              <a:lnSpc>
                <a:spcPct val="90000"/>
              </a:lnSpc>
              <a:spcBef>
                <a:spcPct val="0"/>
              </a:spcBef>
              <a:spcAft>
                <a:spcPts val="600"/>
              </a:spcAft>
              <a:buClrTx/>
              <a:buSzTx/>
              <a:buFontTx/>
              <a:buNone/>
              <a:tabLst/>
              <a:defRPr/>
            </a:pPr>
            <a:r>
              <a:rPr kumimoji="0" lang="en-US" sz="1020" b="0" i="0" u="none" strike="noStrike" kern="1200" cap="none" spc="0" normalizeH="0" baseline="0" noProof="0" dirty="0">
                <a:ln>
                  <a:noFill/>
                </a:ln>
                <a:solidFill>
                  <a:srgbClr val="FFFFFF"/>
                </a:solidFill>
                <a:effectLst/>
                <a:uLnTx/>
                <a:uFillTx/>
                <a:latin typeface="Calibri" panose="020F0502020204030204"/>
                <a:ea typeface="+mn-ea"/>
                <a:cs typeface="+mn-cs"/>
              </a:rPr>
              <a:t>ML STUDIO</a:t>
            </a:r>
          </a:p>
        </p:txBody>
      </p:sp>
      <p:cxnSp>
        <p:nvCxnSpPr>
          <p:cNvPr id="393" name="Straight Connector 392"/>
          <p:cNvCxnSpPr/>
          <p:nvPr/>
        </p:nvCxnSpPr>
        <p:spPr>
          <a:xfrm>
            <a:off x="3733077" y="4330809"/>
            <a:ext cx="2788564"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41" name="Group 440"/>
          <p:cNvGrpSpPr/>
          <p:nvPr/>
        </p:nvGrpSpPr>
        <p:grpSpPr>
          <a:xfrm>
            <a:off x="10629662" y="2449498"/>
            <a:ext cx="466146" cy="800788"/>
            <a:chOff x="9384608" y="3646196"/>
            <a:chExt cx="466344" cy="801128"/>
          </a:xfrm>
        </p:grpSpPr>
        <p:grpSp>
          <p:nvGrpSpPr>
            <p:cNvPr id="442" name="Group 441"/>
            <p:cNvGrpSpPr/>
            <p:nvPr/>
          </p:nvGrpSpPr>
          <p:grpSpPr>
            <a:xfrm>
              <a:off x="9384608" y="3646196"/>
              <a:ext cx="466344" cy="801128"/>
              <a:chOff x="9384608" y="3646196"/>
              <a:chExt cx="466344" cy="801128"/>
            </a:xfrm>
          </p:grpSpPr>
          <p:sp>
            <p:nvSpPr>
              <p:cNvPr id="448" name="Freeform 10"/>
              <p:cNvSpPr>
                <a:spLocks/>
              </p:cNvSpPr>
              <p:nvPr/>
            </p:nvSpPr>
            <p:spPr bwMode="auto">
              <a:xfrm>
                <a:off x="9384608" y="3646196"/>
                <a:ext cx="466344" cy="801128"/>
              </a:xfrm>
              <a:custGeom>
                <a:avLst/>
                <a:gdLst>
                  <a:gd name="T0" fmla="*/ 172 w 184"/>
                  <a:gd name="T1" fmla="*/ 0 h 314"/>
                  <a:gd name="T2" fmla="*/ 12 w 184"/>
                  <a:gd name="T3" fmla="*/ 0 h 314"/>
                  <a:gd name="T4" fmla="*/ 0 w 184"/>
                  <a:gd name="T5" fmla="*/ 12 h 314"/>
                  <a:gd name="T6" fmla="*/ 0 w 184"/>
                  <a:gd name="T7" fmla="*/ 302 h 314"/>
                  <a:gd name="T8" fmla="*/ 12 w 184"/>
                  <a:gd name="T9" fmla="*/ 314 h 314"/>
                  <a:gd name="T10" fmla="*/ 172 w 184"/>
                  <a:gd name="T11" fmla="*/ 314 h 314"/>
                  <a:gd name="T12" fmla="*/ 184 w 184"/>
                  <a:gd name="T13" fmla="*/ 302 h 314"/>
                  <a:gd name="T14" fmla="*/ 184 w 184"/>
                  <a:gd name="T15" fmla="*/ 12 h 314"/>
                  <a:gd name="T16" fmla="*/ 172 w 184"/>
                  <a:gd name="T1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314">
                    <a:moveTo>
                      <a:pt x="172" y="0"/>
                    </a:moveTo>
                    <a:cubicBezTo>
                      <a:pt x="12" y="0"/>
                      <a:pt x="12" y="0"/>
                      <a:pt x="12" y="0"/>
                    </a:cubicBezTo>
                    <a:cubicBezTo>
                      <a:pt x="6" y="0"/>
                      <a:pt x="0" y="5"/>
                      <a:pt x="0" y="12"/>
                    </a:cubicBezTo>
                    <a:cubicBezTo>
                      <a:pt x="0" y="302"/>
                      <a:pt x="0" y="302"/>
                      <a:pt x="0" y="302"/>
                    </a:cubicBezTo>
                    <a:cubicBezTo>
                      <a:pt x="0" y="308"/>
                      <a:pt x="6" y="314"/>
                      <a:pt x="12" y="314"/>
                    </a:cubicBezTo>
                    <a:cubicBezTo>
                      <a:pt x="172" y="314"/>
                      <a:pt x="172" y="314"/>
                      <a:pt x="172" y="314"/>
                    </a:cubicBezTo>
                    <a:cubicBezTo>
                      <a:pt x="178" y="314"/>
                      <a:pt x="184" y="308"/>
                      <a:pt x="184" y="302"/>
                    </a:cubicBezTo>
                    <a:cubicBezTo>
                      <a:pt x="184" y="12"/>
                      <a:pt x="184" y="12"/>
                      <a:pt x="184" y="12"/>
                    </a:cubicBezTo>
                    <a:cubicBezTo>
                      <a:pt x="184" y="5"/>
                      <a:pt x="178" y="0"/>
                      <a:pt x="172" y="0"/>
                    </a:cubicBezTo>
                  </a:path>
                </a:pathLst>
              </a:custGeom>
              <a:solidFill>
                <a:srgbClr val="FFFFFF"/>
              </a:solidFill>
              <a:ln>
                <a:noFill/>
              </a:ln>
              <a:extLst/>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sp>
            <p:nvSpPr>
              <p:cNvPr id="449" name="Rectangle 11"/>
              <p:cNvSpPr>
                <a:spLocks noChangeArrowheads="1"/>
              </p:cNvSpPr>
              <p:nvPr/>
            </p:nvSpPr>
            <p:spPr bwMode="auto">
              <a:xfrm>
                <a:off x="9430600" y="3692189"/>
                <a:ext cx="374359" cy="629993"/>
              </a:xfrm>
              <a:prstGeom prst="rect">
                <a:avLst/>
              </a:prstGeom>
              <a:solidFill>
                <a:srgbClr val="DC3C00"/>
              </a:solidFill>
              <a:ln>
                <a:noFill/>
              </a:ln>
              <a:extLst/>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grpSp>
            <p:nvGrpSpPr>
              <p:cNvPr id="450" name="Group 449"/>
              <p:cNvGrpSpPr/>
              <p:nvPr/>
            </p:nvGrpSpPr>
            <p:grpSpPr>
              <a:xfrm>
                <a:off x="9484650" y="3817383"/>
                <a:ext cx="268769" cy="458657"/>
                <a:chOff x="10365212" y="5859572"/>
                <a:chExt cx="483110" cy="660040"/>
              </a:xfrm>
              <a:solidFill>
                <a:srgbClr val="FFFFFF"/>
              </a:solidFill>
            </p:grpSpPr>
            <p:sp>
              <p:nvSpPr>
                <p:cNvPr id="451" name="Rectangle 9"/>
                <p:cNvSpPr>
                  <a:spLocks noChangeArrowheads="1"/>
                </p:cNvSpPr>
                <p:nvPr/>
              </p:nvSpPr>
              <p:spPr bwMode="auto">
                <a:xfrm>
                  <a:off x="10631433" y="6241326"/>
                  <a:ext cx="83515" cy="27828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sp>
              <p:nvSpPr>
                <p:cNvPr id="452" name="Freeform 11"/>
                <p:cNvSpPr>
                  <a:spLocks/>
                </p:cNvSpPr>
                <p:nvPr/>
              </p:nvSpPr>
              <p:spPr bwMode="auto">
                <a:xfrm>
                  <a:off x="10365212" y="6063340"/>
                  <a:ext cx="84051" cy="456272"/>
                </a:xfrm>
                <a:custGeom>
                  <a:avLst/>
                  <a:gdLst>
                    <a:gd name="T0" fmla="*/ 0 w 314"/>
                    <a:gd name="T1" fmla="*/ 0 h 1292"/>
                    <a:gd name="T2" fmla="*/ 0 w 314"/>
                    <a:gd name="T3" fmla="*/ 641 h 1292"/>
                    <a:gd name="T4" fmla="*/ 0 w 314"/>
                    <a:gd name="T5" fmla="*/ 1292 h 1292"/>
                    <a:gd name="T6" fmla="*/ 314 w 314"/>
                    <a:gd name="T7" fmla="*/ 1292 h 1292"/>
                    <a:gd name="T8" fmla="*/ 314 w 314"/>
                    <a:gd name="T9" fmla="*/ 537 h 1292"/>
                    <a:gd name="T10" fmla="*/ 314 w 314"/>
                    <a:gd name="T11" fmla="*/ 0 h 1292"/>
                    <a:gd name="T12" fmla="*/ 0 w 314"/>
                    <a:gd name="T13" fmla="*/ 0 h 1292"/>
                  </a:gdLst>
                  <a:ahLst/>
                  <a:cxnLst>
                    <a:cxn ang="0">
                      <a:pos x="T0" y="T1"/>
                    </a:cxn>
                    <a:cxn ang="0">
                      <a:pos x="T2" y="T3"/>
                    </a:cxn>
                    <a:cxn ang="0">
                      <a:pos x="T4" y="T5"/>
                    </a:cxn>
                    <a:cxn ang="0">
                      <a:pos x="T6" y="T7"/>
                    </a:cxn>
                    <a:cxn ang="0">
                      <a:pos x="T8" y="T9"/>
                    </a:cxn>
                    <a:cxn ang="0">
                      <a:pos x="T10" y="T11"/>
                    </a:cxn>
                    <a:cxn ang="0">
                      <a:pos x="T12" y="T13"/>
                    </a:cxn>
                  </a:cxnLst>
                  <a:rect l="0" t="0" r="r" b="b"/>
                  <a:pathLst>
                    <a:path w="314" h="1292">
                      <a:moveTo>
                        <a:pt x="0" y="0"/>
                      </a:moveTo>
                      <a:lnTo>
                        <a:pt x="0" y="641"/>
                      </a:lnTo>
                      <a:lnTo>
                        <a:pt x="0" y="1292"/>
                      </a:lnTo>
                      <a:lnTo>
                        <a:pt x="314" y="1292"/>
                      </a:lnTo>
                      <a:lnTo>
                        <a:pt x="314" y="537"/>
                      </a:lnTo>
                      <a:lnTo>
                        <a:pt x="314"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sp>
              <p:nvSpPr>
                <p:cNvPr id="453" name="Freeform 12"/>
                <p:cNvSpPr>
                  <a:spLocks/>
                </p:cNvSpPr>
                <p:nvPr/>
              </p:nvSpPr>
              <p:spPr bwMode="auto">
                <a:xfrm>
                  <a:off x="10497994" y="5859572"/>
                  <a:ext cx="84051" cy="660040"/>
                </a:xfrm>
                <a:custGeom>
                  <a:avLst/>
                  <a:gdLst>
                    <a:gd name="T0" fmla="*/ 0 w 314"/>
                    <a:gd name="T1" fmla="*/ 0 h 1869"/>
                    <a:gd name="T2" fmla="*/ 0 w 314"/>
                    <a:gd name="T3" fmla="*/ 1093 h 1869"/>
                    <a:gd name="T4" fmla="*/ 0 w 314"/>
                    <a:gd name="T5" fmla="*/ 1869 h 1869"/>
                    <a:gd name="T6" fmla="*/ 314 w 314"/>
                    <a:gd name="T7" fmla="*/ 1869 h 1869"/>
                    <a:gd name="T8" fmla="*/ 314 w 314"/>
                    <a:gd name="T9" fmla="*/ 991 h 1869"/>
                    <a:gd name="T10" fmla="*/ 314 w 314"/>
                    <a:gd name="T11" fmla="*/ 0 h 1869"/>
                    <a:gd name="T12" fmla="*/ 0 w 314"/>
                    <a:gd name="T13" fmla="*/ 0 h 1869"/>
                  </a:gdLst>
                  <a:ahLst/>
                  <a:cxnLst>
                    <a:cxn ang="0">
                      <a:pos x="T0" y="T1"/>
                    </a:cxn>
                    <a:cxn ang="0">
                      <a:pos x="T2" y="T3"/>
                    </a:cxn>
                    <a:cxn ang="0">
                      <a:pos x="T4" y="T5"/>
                    </a:cxn>
                    <a:cxn ang="0">
                      <a:pos x="T6" y="T7"/>
                    </a:cxn>
                    <a:cxn ang="0">
                      <a:pos x="T8" y="T9"/>
                    </a:cxn>
                    <a:cxn ang="0">
                      <a:pos x="T10" y="T11"/>
                    </a:cxn>
                    <a:cxn ang="0">
                      <a:pos x="T12" y="T13"/>
                    </a:cxn>
                  </a:cxnLst>
                  <a:rect l="0" t="0" r="r" b="b"/>
                  <a:pathLst>
                    <a:path w="314" h="1869">
                      <a:moveTo>
                        <a:pt x="0" y="0"/>
                      </a:moveTo>
                      <a:lnTo>
                        <a:pt x="0" y="1093"/>
                      </a:lnTo>
                      <a:lnTo>
                        <a:pt x="0" y="1869"/>
                      </a:lnTo>
                      <a:lnTo>
                        <a:pt x="314" y="1869"/>
                      </a:lnTo>
                      <a:lnTo>
                        <a:pt x="314" y="991"/>
                      </a:lnTo>
                      <a:lnTo>
                        <a:pt x="314"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sp>
              <p:nvSpPr>
                <p:cNvPr id="454" name="Freeform 13"/>
                <p:cNvSpPr>
                  <a:spLocks/>
                </p:cNvSpPr>
                <p:nvPr/>
              </p:nvSpPr>
              <p:spPr bwMode="auto">
                <a:xfrm>
                  <a:off x="10764271" y="6070049"/>
                  <a:ext cx="84051" cy="449561"/>
                </a:xfrm>
                <a:custGeom>
                  <a:avLst/>
                  <a:gdLst>
                    <a:gd name="T0" fmla="*/ 0 w 314"/>
                    <a:gd name="T1" fmla="*/ 0 h 1273"/>
                    <a:gd name="T2" fmla="*/ 0 w 314"/>
                    <a:gd name="T3" fmla="*/ 251 h 1273"/>
                    <a:gd name="T4" fmla="*/ 0 w 314"/>
                    <a:gd name="T5" fmla="*/ 1273 h 1273"/>
                    <a:gd name="T6" fmla="*/ 314 w 314"/>
                    <a:gd name="T7" fmla="*/ 1273 h 1273"/>
                    <a:gd name="T8" fmla="*/ 314 w 314"/>
                    <a:gd name="T9" fmla="*/ 149 h 1273"/>
                    <a:gd name="T10" fmla="*/ 314 w 314"/>
                    <a:gd name="T11" fmla="*/ 0 h 1273"/>
                    <a:gd name="T12" fmla="*/ 0 w 314"/>
                    <a:gd name="T13" fmla="*/ 0 h 1273"/>
                  </a:gdLst>
                  <a:ahLst/>
                  <a:cxnLst>
                    <a:cxn ang="0">
                      <a:pos x="T0" y="T1"/>
                    </a:cxn>
                    <a:cxn ang="0">
                      <a:pos x="T2" y="T3"/>
                    </a:cxn>
                    <a:cxn ang="0">
                      <a:pos x="T4" y="T5"/>
                    </a:cxn>
                    <a:cxn ang="0">
                      <a:pos x="T6" y="T7"/>
                    </a:cxn>
                    <a:cxn ang="0">
                      <a:pos x="T8" y="T9"/>
                    </a:cxn>
                    <a:cxn ang="0">
                      <a:pos x="T10" y="T11"/>
                    </a:cxn>
                    <a:cxn ang="0">
                      <a:pos x="T12" y="T13"/>
                    </a:cxn>
                  </a:cxnLst>
                  <a:rect l="0" t="0" r="r" b="b"/>
                  <a:pathLst>
                    <a:path w="314" h="1273">
                      <a:moveTo>
                        <a:pt x="0" y="0"/>
                      </a:moveTo>
                      <a:lnTo>
                        <a:pt x="0" y="251"/>
                      </a:lnTo>
                      <a:lnTo>
                        <a:pt x="0" y="1273"/>
                      </a:lnTo>
                      <a:lnTo>
                        <a:pt x="314" y="1273"/>
                      </a:lnTo>
                      <a:lnTo>
                        <a:pt x="314" y="149"/>
                      </a:lnTo>
                      <a:lnTo>
                        <a:pt x="314"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grpSp>
        </p:grpSp>
        <p:sp>
          <p:nvSpPr>
            <p:cNvPr id="443" name="Rectangle 12"/>
            <p:cNvSpPr>
              <a:spLocks noChangeArrowheads="1"/>
            </p:cNvSpPr>
            <p:nvPr/>
          </p:nvSpPr>
          <p:spPr bwMode="auto">
            <a:xfrm>
              <a:off x="9430600" y="3692189"/>
              <a:ext cx="374359" cy="6299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sp>
          <p:nvSpPr>
            <p:cNvPr id="444" name="Freeform 13"/>
            <p:cNvSpPr>
              <a:spLocks/>
            </p:cNvSpPr>
            <p:nvPr/>
          </p:nvSpPr>
          <p:spPr bwMode="auto">
            <a:xfrm>
              <a:off x="9547187" y="4360686"/>
              <a:ext cx="141187" cy="18183"/>
            </a:xfrm>
            <a:custGeom>
              <a:avLst/>
              <a:gdLst>
                <a:gd name="T0" fmla="*/ 56 w 56"/>
                <a:gd name="T1" fmla="*/ 3 h 7"/>
                <a:gd name="T2" fmla="*/ 52 w 56"/>
                <a:gd name="T3" fmla="*/ 7 h 7"/>
                <a:gd name="T4" fmla="*/ 4 w 56"/>
                <a:gd name="T5" fmla="*/ 7 h 7"/>
                <a:gd name="T6" fmla="*/ 0 w 56"/>
                <a:gd name="T7" fmla="*/ 3 h 7"/>
                <a:gd name="T8" fmla="*/ 4 w 56"/>
                <a:gd name="T9" fmla="*/ 0 h 7"/>
                <a:gd name="T10" fmla="*/ 52 w 56"/>
                <a:gd name="T11" fmla="*/ 0 h 7"/>
                <a:gd name="T12" fmla="*/ 56 w 56"/>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6" h="7">
                  <a:moveTo>
                    <a:pt x="56" y="3"/>
                  </a:moveTo>
                  <a:cubicBezTo>
                    <a:pt x="56" y="5"/>
                    <a:pt x="54" y="7"/>
                    <a:pt x="52" y="7"/>
                  </a:cubicBezTo>
                  <a:cubicBezTo>
                    <a:pt x="4" y="7"/>
                    <a:pt x="4" y="7"/>
                    <a:pt x="4" y="7"/>
                  </a:cubicBezTo>
                  <a:cubicBezTo>
                    <a:pt x="2" y="7"/>
                    <a:pt x="0" y="5"/>
                    <a:pt x="0" y="3"/>
                  </a:cubicBezTo>
                  <a:cubicBezTo>
                    <a:pt x="0" y="1"/>
                    <a:pt x="2" y="0"/>
                    <a:pt x="4" y="0"/>
                  </a:cubicBezTo>
                  <a:cubicBezTo>
                    <a:pt x="52" y="0"/>
                    <a:pt x="52" y="0"/>
                    <a:pt x="52" y="0"/>
                  </a:cubicBezTo>
                  <a:cubicBezTo>
                    <a:pt x="54" y="0"/>
                    <a:pt x="56" y="1"/>
                    <a:pt x="56" y="3"/>
                  </a:cubicBezTo>
                  <a:close/>
                </a:path>
              </a:pathLst>
            </a:custGeom>
            <a:solidFill>
              <a:srgbClr val="FFC000"/>
            </a:solidFill>
            <a:ln>
              <a:noFill/>
            </a:ln>
            <a:extLst/>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sp>
          <p:nvSpPr>
            <p:cNvPr id="445" name="Rectangle 14"/>
            <p:cNvSpPr>
              <a:spLocks noChangeArrowheads="1"/>
            </p:cNvSpPr>
            <p:nvPr/>
          </p:nvSpPr>
          <p:spPr bwMode="auto">
            <a:xfrm>
              <a:off x="9430600" y="4322181"/>
              <a:ext cx="124073" cy="1070"/>
            </a:xfrm>
            <a:prstGeom prst="rect">
              <a:avLst/>
            </a:prstGeom>
            <a:solidFill>
              <a:srgbClr val="5C476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sp>
          <p:nvSpPr>
            <p:cNvPr id="446" name="Freeform 15"/>
            <p:cNvSpPr>
              <a:spLocks/>
            </p:cNvSpPr>
            <p:nvPr/>
          </p:nvSpPr>
          <p:spPr bwMode="auto">
            <a:xfrm>
              <a:off x="9430600" y="4322181"/>
              <a:ext cx="124073" cy="0"/>
            </a:xfrm>
            <a:custGeom>
              <a:avLst/>
              <a:gdLst>
                <a:gd name="T0" fmla="*/ 116 w 116"/>
                <a:gd name="T1" fmla="*/ 0 w 116"/>
                <a:gd name="T2" fmla="*/ 0 w 116"/>
                <a:gd name="T3" fmla="*/ 116 w 116"/>
              </a:gdLst>
              <a:ahLst/>
              <a:cxnLst>
                <a:cxn ang="0">
                  <a:pos x="T0" y="0"/>
                </a:cxn>
                <a:cxn ang="0">
                  <a:pos x="T1" y="0"/>
                </a:cxn>
                <a:cxn ang="0">
                  <a:pos x="T2" y="0"/>
                </a:cxn>
                <a:cxn ang="0">
                  <a:pos x="T3" y="0"/>
                </a:cxn>
              </a:cxnLst>
              <a:rect l="0" t="0" r="r" b="b"/>
              <a:pathLst>
                <a:path w="116">
                  <a:moveTo>
                    <a:pt x="116" y="0"/>
                  </a:moveTo>
                  <a:lnTo>
                    <a:pt x="0" y="0"/>
                  </a:lnTo>
                  <a:lnTo>
                    <a:pt x="0" y="0"/>
                  </a:lnTo>
                  <a:lnTo>
                    <a:pt x="11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sp>
          <p:nvSpPr>
            <p:cNvPr id="447" name="Freeform 17"/>
            <p:cNvSpPr>
              <a:spLocks/>
            </p:cNvSpPr>
            <p:nvPr/>
          </p:nvSpPr>
          <p:spPr bwMode="auto">
            <a:xfrm>
              <a:off x="9430600" y="3692189"/>
              <a:ext cx="220337" cy="629993"/>
            </a:xfrm>
            <a:custGeom>
              <a:avLst/>
              <a:gdLst>
                <a:gd name="T0" fmla="*/ 206 w 206"/>
                <a:gd name="T1" fmla="*/ 0 h 589"/>
                <a:gd name="T2" fmla="*/ 0 w 206"/>
                <a:gd name="T3" fmla="*/ 0 h 589"/>
                <a:gd name="T4" fmla="*/ 0 w 206"/>
                <a:gd name="T5" fmla="*/ 589 h 589"/>
                <a:gd name="T6" fmla="*/ 116 w 206"/>
                <a:gd name="T7" fmla="*/ 589 h 589"/>
                <a:gd name="T8" fmla="*/ 206 w 206"/>
                <a:gd name="T9" fmla="*/ 0 h 589"/>
              </a:gdLst>
              <a:ahLst/>
              <a:cxnLst>
                <a:cxn ang="0">
                  <a:pos x="T0" y="T1"/>
                </a:cxn>
                <a:cxn ang="0">
                  <a:pos x="T2" y="T3"/>
                </a:cxn>
                <a:cxn ang="0">
                  <a:pos x="T4" y="T5"/>
                </a:cxn>
                <a:cxn ang="0">
                  <a:pos x="T6" y="T7"/>
                </a:cxn>
                <a:cxn ang="0">
                  <a:pos x="T8" y="T9"/>
                </a:cxn>
              </a:cxnLst>
              <a:rect l="0" t="0" r="r" b="b"/>
              <a:pathLst>
                <a:path w="206" h="589">
                  <a:moveTo>
                    <a:pt x="206" y="0"/>
                  </a:moveTo>
                  <a:lnTo>
                    <a:pt x="0" y="0"/>
                  </a:lnTo>
                  <a:lnTo>
                    <a:pt x="0" y="589"/>
                  </a:lnTo>
                  <a:lnTo>
                    <a:pt x="116" y="589"/>
                  </a:lnTo>
                  <a:lnTo>
                    <a:pt x="20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grpSp>
      <p:grpSp>
        <p:nvGrpSpPr>
          <p:cNvPr id="455" name="Group 454"/>
          <p:cNvGrpSpPr/>
          <p:nvPr/>
        </p:nvGrpSpPr>
        <p:grpSpPr>
          <a:xfrm>
            <a:off x="10023104" y="3548072"/>
            <a:ext cx="1709200" cy="873342"/>
            <a:chOff x="9708797" y="4105152"/>
            <a:chExt cx="1709928" cy="873714"/>
          </a:xfrm>
        </p:grpSpPr>
        <p:grpSp>
          <p:nvGrpSpPr>
            <p:cNvPr id="456" name="Group 455"/>
            <p:cNvGrpSpPr/>
            <p:nvPr/>
          </p:nvGrpSpPr>
          <p:grpSpPr>
            <a:xfrm>
              <a:off x="9708797" y="4105152"/>
              <a:ext cx="1709928" cy="873714"/>
              <a:chOff x="13377563" y="2176438"/>
              <a:chExt cx="1709928" cy="873714"/>
            </a:xfrm>
          </p:grpSpPr>
          <p:sp>
            <p:nvSpPr>
              <p:cNvPr id="469" name="Freeform 5"/>
              <p:cNvSpPr>
                <a:spLocks/>
              </p:cNvSpPr>
              <p:nvPr/>
            </p:nvSpPr>
            <p:spPr bwMode="auto">
              <a:xfrm>
                <a:off x="13377563" y="2981404"/>
                <a:ext cx="1709928" cy="68748"/>
              </a:xfrm>
              <a:custGeom>
                <a:avLst/>
                <a:gdLst>
                  <a:gd name="T0" fmla="*/ 0 w 578"/>
                  <a:gd name="T1" fmla="*/ 6 h 23"/>
                  <a:gd name="T2" fmla="*/ 0 w 578"/>
                  <a:gd name="T3" fmla="*/ 11 h 23"/>
                  <a:gd name="T4" fmla="*/ 0 w 578"/>
                  <a:gd name="T5" fmla="*/ 12 h 23"/>
                  <a:gd name="T6" fmla="*/ 0 w 578"/>
                  <a:gd name="T7" fmla="*/ 12 h 23"/>
                  <a:gd name="T8" fmla="*/ 0 w 578"/>
                  <a:gd name="T9" fmla="*/ 13 h 23"/>
                  <a:gd name="T10" fmla="*/ 0 w 578"/>
                  <a:gd name="T11" fmla="*/ 14 h 23"/>
                  <a:gd name="T12" fmla="*/ 11 w 578"/>
                  <a:gd name="T13" fmla="*/ 23 h 23"/>
                  <a:gd name="T14" fmla="*/ 566 w 578"/>
                  <a:gd name="T15" fmla="*/ 23 h 23"/>
                  <a:gd name="T16" fmla="*/ 578 w 578"/>
                  <a:gd name="T17" fmla="*/ 15 h 23"/>
                  <a:gd name="T18" fmla="*/ 578 w 578"/>
                  <a:gd name="T19" fmla="*/ 14 h 23"/>
                  <a:gd name="T20" fmla="*/ 578 w 578"/>
                  <a:gd name="T21" fmla="*/ 6 h 23"/>
                  <a:gd name="T22" fmla="*/ 0 w 578"/>
                  <a:gd name="T23"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8" h="23">
                    <a:moveTo>
                      <a:pt x="0" y="6"/>
                    </a:moveTo>
                    <a:cubicBezTo>
                      <a:pt x="0" y="18"/>
                      <a:pt x="0" y="11"/>
                      <a:pt x="0" y="11"/>
                    </a:cubicBezTo>
                    <a:cubicBezTo>
                      <a:pt x="0" y="12"/>
                      <a:pt x="0" y="12"/>
                      <a:pt x="0" y="12"/>
                    </a:cubicBezTo>
                    <a:cubicBezTo>
                      <a:pt x="0" y="12"/>
                      <a:pt x="0" y="12"/>
                      <a:pt x="0" y="12"/>
                    </a:cubicBezTo>
                    <a:cubicBezTo>
                      <a:pt x="0" y="13"/>
                      <a:pt x="0" y="13"/>
                      <a:pt x="0" y="13"/>
                    </a:cubicBezTo>
                    <a:cubicBezTo>
                      <a:pt x="0" y="14"/>
                      <a:pt x="0" y="14"/>
                      <a:pt x="0" y="14"/>
                    </a:cubicBezTo>
                    <a:cubicBezTo>
                      <a:pt x="0" y="19"/>
                      <a:pt x="6" y="23"/>
                      <a:pt x="11" y="23"/>
                    </a:cubicBezTo>
                    <a:cubicBezTo>
                      <a:pt x="566" y="23"/>
                      <a:pt x="566" y="23"/>
                      <a:pt x="566" y="23"/>
                    </a:cubicBezTo>
                    <a:cubicBezTo>
                      <a:pt x="572" y="23"/>
                      <a:pt x="576" y="20"/>
                      <a:pt x="578" y="15"/>
                    </a:cubicBezTo>
                    <a:cubicBezTo>
                      <a:pt x="578" y="14"/>
                      <a:pt x="578" y="14"/>
                      <a:pt x="578" y="14"/>
                    </a:cubicBezTo>
                    <a:cubicBezTo>
                      <a:pt x="578" y="0"/>
                      <a:pt x="578" y="6"/>
                      <a:pt x="578" y="6"/>
                    </a:cubicBezTo>
                    <a:lnTo>
                      <a:pt x="0" y="6"/>
                    </a:lnTo>
                    <a:close/>
                  </a:path>
                </a:pathLst>
              </a:custGeom>
              <a:solidFill>
                <a:srgbClr val="FFFFFF"/>
              </a:solidFill>
              <a:ln>
                <a:noFill/>
              </a:ln>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sp>
            <p:nvSpPr>
              <p:cNvPr id="470" name="Freeform 6"/>
              <p:cNvSpPr>
                <a:spLocks/>
              </p:cNvSpPr>
              <p:nvPr/>
            </p:nvSpPr>
            <p:spPr bwMode="auto">
              <a:xfrm>
                <a:off x="13593804" y="2176438"/>
                <a:ext cx="1277446" cy="828716"/>
              </a:xfrm>
              <a:custGeom>
                <a:avLst/>
                <a:gdLst>
                  <a:gd name="T0" fmla="*/ 15 w 432"/>
                  <a:gd name="T1" fmla="*/ 278 h 278"/>
                  <a:gd name="T2" fmla="*/ 418 w 432"/>
                  <a:gd name="T3" fmla="*/ 278 h 278"/>
                  <a:gd name="T4" fmla="*/ 432 w 432"/>
                  <a:gd name="T5" fmla="*/ 263 h 278"/>
                  <a:gd name="T6" fmla="*/ 432 w 432"/>
                  <a:gd name="T7" fmla="*/ 15 h 278"/>
                  <a:gd name="T8" fmla="*/ 418 w 432"/>
                  <a:gd name="T9" fmla="*/ 0 h 278"/>
                  <a:gd name="T10" fmla="*/ 15 w 432"/>
                  <a:gd name="T11" fmla="*/ 0 h 278"/>
                  <a:gd name="T12" fmla="*/ 0 w 432"/>
                  <a:gd name="T13" fmla="*/ 15 h 278"/>
                  <a:gd name="T14" fmla="*/ 0 w 432"/>
                  <a:gd name="T15" fmla="*/ 263 h 278"/>
                  <a:gd name="T16" fmla="*/ 15 w 432"/>
                  <a:gd name="T17"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278">
                    <a:moveTo>
                      <a:pt x="15" y="278"/>
                    </a:moveTo>
                    <a:cubicBezTo>
                      <a:pt x="418" y="278"/>
                      <a:pt x="418" y="278"/>
                      <a:pt x="418" y="278"/>
                    </a:cubicBezTo>
                    <a:cubicBezTo>
                      <a:pt x="427" y="278"/>
                      <a:pt x="432" y="272"/>
                      <a:pt x="432" y="263"/>
                    </a:cubicBezTo>
                    <a:cubicBezTo>
                      <a:pt x="432" y="15"/>
                      <a:pt x="432" y="15"/>
                      <a:pt x="432" y="15"/>
                    </a:cubicBezTo>
                    <a:cubicBezTo>
                      <a:pt x="432" y="6"/>
                      <a:pt x="427" y="0"/>
                      <a:pt x="418" y="0"/>
                    </a:cubicBezTo>
                    <a:cubicBezTo>
                      <a:pt x="15" y="0"/>
                      <a:pt x="15" y="0"/>
                      <a:pt x="15" y="0"/>
                    </a:cubicBezTo>
                    <a:cubicBezTo>
                      <a:pt x="8" y="0"/>
                      <a:pt x="0" y="6"/>
                      <a:pt x="0" y="15"/>
                    </a:cubicBezTo>
                    <a:cubicBezTo>
                      <a:pt x="0" y="263"/>
                      <a:pt x="0" y="263"/>
                      <a:pt x="0" y="263"/>
                    </a:cubicBezTo>
                    <a:cubicBezTo>
                      <a:pt x="0" y="272"/>
                      <a:pt x="8" y="278"/>
                      <a:pt x="15" y="278"/>
                    </a:cubicBezTo>
                  </a:path>
                </a:pathLst>
              </a:custGeom>
              <a:solidFill>
                <a:srgbClr val="FFFFFF"/>
              </a:solidFill>
              <a:ln>
                <a:noFill/>
              </a:ln>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sp>
            <p:nvSpPr>
              <p:cNvPr id="471" name="Freeform 7"/>
              <p:cNvSpPr>
                <a:spLocks/>
              </p:cNvSpPr>
              <p:nvPr/>
            </p:nvSpPr>
            <p:spPr bwMode="auto">
              <a:xfrm>
                <a:off x="13650052" y="2223936"/>
                <a:ext cx="1167451" cy="727470"/>
              </a:xfrm>
              <a:custGeom>
                <a:avLst/>
                <a:gdLst>
                  <a:gd name="T0" fmla="*/ 0 w 395"/>
                  <a:gd name="T1" fmla="*/ 0 h 244"/>
                  <a:gd name="T2" fmla="*/ 395 w 395"/>
                  <a:gd name="T3" fmla="*/ 0 h 244"/>
                  <a:gd name="T4" fmla="*/ 395 w 395"/>
                  <a:gd name="T5" fmla="*/ 244 h 244"/>
                  <a:gd name="T6" fmla="*/ 0 w 395"/>
                  <a:gd name="T7" fmla="*/ 244 h 244"/>
                  <a:gd name="T8" fmla="*/ 0 w 395"/>
                  <a:gd name="T9" fmla="*/ 0 h 244"/>
                </a:gdLst>
                <a:ahLst/>
                <a:cxnLst>
                  <a:cxn ang="0">
                    <a:pos x="T0" y="T1"/>
                  </a:cxn>
                  <a:cxn ang="0">
                    <a:pos x="T2" y="T3"/>
                  </a:cxn>
                  <a:cxn ang="0">
                    <a:pos x="T4" y="T5"/>
                  </a:cxn>
                  <a:cxn ang="0">
                    <a:pos x="T6" y="T7"/>
                  </a:cxn>
                  <a:cxn ang="0">
                    <a:pos x="T8" y="T9"/>
                  </a:cxn>
                </a:cxnLst>
                <a:rect l="0" t="0" r="r" b="b"/>
                <a:pathLst>
                  <a:path w="395" h="244">
                    <a:moveTo>
                      <a:pt x="0" y="0"/>
                    </a:moveTo>
                    <a:cubicBezTo>
                      <a:pt x="395" y="0"/>
                      <a:pt x="395" y="0"/>
                      <a:pt x="395" y="0"/>
                    </a:cubicBezTo>
                    <a:cubicBezTo>
                      <a:pt x="395" y="244"/>
                      <a:pt x="395" y="244"/>
                      <a:pt x="395" y="244"/>
                    </a:cubicBezTo>
                    <a:cubicBezTo>
                      <a:pt x="0" y="244"/>
                      <a:pt x="0" y="244"/>
                      <a:pt x="0" y="244"/>
                    </a:cubicBezTo>
                    <a:cubicBezTo>
                      <a:pt x="0" y="0"/>
                      <a:pt x="0" y="0"/>
                      <a:pt x="0" y="0"/>
                    </a:cubicBezTo>
                  </a:path>
                </a:pathLst>
              </a:custGeom>
              <a:solidFill>
                <a:srgbClr val="DC3C00"/>
              </a:solidFill>
              <a:ln>
                <a:noFill/>
              </a:ln>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grpSp>
        <p:grpSp>
          <p:nvGrpSpPr>
            <p:cNvPr id="457" name="Group 1031"/>
            <p:cNvGrpSpPr>
              <a:grpSpLocks/>
            </p:cNvGrpSpPr>
            <p:nvPr/>
          </p:nvGrpSpPr>
          <p:grpSpPr bwMode="auto">
            <a:xfrm>
              <a:off x="10118108" y="4299632"/>
              <a:ext cx="923472" cy="460684"/>
              <a:chOff x="4841436" y="5510539"/>
              <a:chExt cx="1049696" cy="523224"/>
            </a:xfrm>
            <a:solidFill>
              <a:srgbClr val="FFFFFF"/>
            </a:solidFill>
          </p:grpSpPr>
          <p:sp>
            <p:nvSpPr>
              <p:cNvPr id="458" name="Freeform 67"/>
              <p:cNvSpPr>
                <a:spLocks/>
              </p:cNvSpPr>
              <p:nvPr/>
            </p:nvSpPr>
            <p:spPr bwMode="auto">
              <a:xfrm>
                <a:off x="5030334" y="5852188"/>
                <a:ext cx="59777" cy="181575"/>
              </a:xfrm>
              <a:custGeom>
                <a:avLst/>
                <a:gdLst>
                  <a:gd name="T0" fmla="*/ 0 w 222"/>
                  <a:gd name="T1" fmla="*/ 0 h 674"/>
                  <a:gd name="T2" fmla="*/ 0 w 222"/>
                  <a:gd name="T3" fmla="*/ 135 h 674"/>
                  <a:gd name="T4" fmla="*/ 0 w 222"/>
                  <a:gd name="T5" fmla="*/ 674 h 674"/>
                  <a:gd name="T6" fmla="*/ 222 w 222"/>
                  <a:gd name="T7" fmla="*/ 674 h 674"/>
                  <a:gd name="T8" fmla="*/ 222 w 222"/>
                  <a:gd name="T9" fmla="*/ 29 h 674"/>
                  <a:gd name="T10" fmla="*/ 222 w 222"/>
                  <a:gd name="T11" fmla="*/ 0 h 674"/>
                  <a:gd name="T12" fmla="*/ 0 w 222"/>
                  <a:gd name="T13" fmla="*/ 0 h 674"/>
                </a:gdLst>
                <a:ahLst/>
                <a:cxnLst>
                  <a:cxn ang="0">
                    <a:pos x="T0" y="T1"/>
                  </a:cxn>
                  <a:cxn ang="0">
                    <a:pos x="T2" y="T3"/>
                  </a:cxn>
                  <a:cxn ang="0">
                    <a:pos x="T4" y="T5"/>
                  </a:cxn>
                  <a:cxn ang="0">
                    <a:pos x="T6" y="T7"/>
                  </a:cxn>
                  <a:cxn ang="0">
                    <a:pos x="T8" y="T9"/>
                  </a:cxn>
                  <a:cxn ang="0">
                    <a:pos x="T10" y="T11"/>
                  </a:cxn>
                  <a:cxn ang="0">
                    <a:pos x="T12" y="T13"/>
                  </a:cxn>
                </a:cxnLst>
                <a:rect l="0" t="0" r="r" b="b"/>
                <a:pathLst>
                  <a:path w="222" h="674">
                    <a:moveTo>
                      <a:pt x="0" y="0"/>
                    </a:moveTo>
                    <a:lnTo>
                      <a:pt x="0" y="135"/>
                    </a:lnTo>
                    <a:lnTo>
                      <a:pt x="0" y="674"/>
                    </a:lnTo>
                    <a:lnTo>
                      <a:pt x="222" y="674"/>
                    </a:lnTo>
                    <a:lnTo>
                      <a:pt x="222" y="29"/>
                    </a:lnTo>
                    <a:lnTo>
                      <a:pt x="222" y="0"/>
                    </a:lnTo>
                    <a:lnTo>
                      <a:pt x="0"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59" name="Freeform 68"/>
              <p:cNvSpPr>
                <a:spLocks/>
              </p:cNvSpPr>
              <p:nvPr/>
            </p:nvSpPr>
            <p:spPr bwMode="auto">
              <a:xfrm>
                <a:off x="5125978" y="5677779"/>
                <a:ext cx="59777" cy="355984"/>
              </a:xfrm>
              <a:custGeom>
                <a:avLst/>
                <a:gdLst>
                  <a:gd name="T0" fmla="*/ 0 w 223"/>
                  <a:gd name="T1" fmla="*/ 0 h 1319"/>
                  <a:gd name="T2" fmla="*/ 0 w 223"/>
                  <a:gd name="T3" fmla="*/ 652 h 1319"/>
                  <a:gd name="T4" fmla="*/ 0 w 223"/>
                  <a:gd name="T5" fmla="*/ 1319 h 1319"/>
                  <a:gd name="T6" fmla="*/ 223 w 223"/>
                  <a:gd name="T7" fmla="*/ 1319 h 1319"/>
                  <a:gd name="T8" fmla="*/ 223 w 223"/>
                  <a:gd name="T9" fmla="*/ 548 h 1319"/>
                  <a:gd name="T10" fmla="*/ 223 w 223"/>
                  <a:gd name="T11" fmla="*/ 0 h 1319"/>
                  <a:gd name="T12" fmla="*/ 0 w 223"/>
                  <a:gd name="T13" fmla="*/ 0 h 1319"/>
                </a:gdLst>
                <a:ahLst/>
                <a:cxnLst>
                  <a:cxn ang="0">
                    <a:pos x="T0" y="T1"/>
                  </a:cxn>
                  <a:cxn ang="0">
                    <a:pos x="T2" y="T3"/>
                  </a:cxn>
                  <a:cxn ang="0">
                    <a:pos x="T4" y="T5"/>
                  </a:cxn>
                  <a:cxn ang="0">
                    <a:pos x="T6" y="T7"/>
                  </a:cxn>
                  <a:cxn ang="0">
                    <a:pos x="T8" y="T9"/>
                  </a:cxn>
                  <a:cxn ang="0">
                    <a:pos x="T10" y="T11"/>
                  </a:cxn>
                  <a:cxn ang="0">
                    <a:pos x="T12" y="T13"/>
                  </a:cxn>
                </a:cxnLst>
                <a:rect l="0" t="0" r="r" b="b"/>
                <a:pathLst>
                  <a:path w="223" h="1319">
                    <a:moveTo>
                      <a:pt x="0" y="0"/>
                    </a:moveTo>
                    <a:lnTo>
                      <a:pt x="0" y="652"/>
                    </a:lnTo>
                    <a:lnTo>
                      <a:pt x="0" y="1319"/>
                    </a:lnTo>
                    <a:lnTo>
                      <a:pt x="223" y="1319"/>
                    </a:lnTo>
                    <a:lnTo>
                      <a:pt x="223" y="548"/>
                    </a:lnTo>
                    <a:lnTo>
                      <a:pt x="223" y="0"/>
                    </a:lnTo>
                    <a:lnTo>
                      <a:pt x="0"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60" name="Freeform 69"/>
              <p:cNvSpPr>
                <a:spLocks/>
              </p:cNvSpPr>
              <p:nvPr/>
            </p:nvSpPr>
            <p:spPr bwMode="auto">
              <a:xfrm>
                <a:off x="5219231" y="5517707"/>
                <a:ext cx="62169" cy="516056"/>
              </a:xfrm>
              <a:custGeom>
                <a:avLst/>
                <a:gdLst>
                  <a:gd name="T0" fmla="*/ 0 w 223"/>
                  <a:gd name="T1" fmla="*/ 0 h 1909"/>
                  <a:gd name="T2" fmla="*/ 0 w 223"/>
                  <a:gd name="T3" fmla="*/ 1117 h 1909"/>
                  <a:gd name="T4" fmla="*/ 0 w 223"/>
                  <a:gd name="T5" fmla="*/ 1909 h 1909"/>
                  <a:gd name="T6" fmla="*/ 223 w 223"/>
                  <a:gd name="T7" fmla="*/ 1909 h 1909"/>
                  <a:gd name="T8" fmla="*/ 223 w 223"/>
                  <a:gd name="T9" fmla="*/ 1012 h 1909"/>
                  <a:gd name="T10" fmla="*/ 223 w 223"/>
                  <a:gd name="T11" fmla="*/ 0 h 1909"/>
                  <a:gd name="T12" fmla="*/ 0 w 223"/>
                  <a:gd name="T13" fmla="*/ 0 h 1909"/>
                </a:gdLst>
                <a:ahLst/>
                <a:cxnLst>
                  <a:cxn ang="0">
                    <a:pos x="T0" y="T1"/>
                  </a:cxn>
                  <a:cxn ang="0">
                    <a:pos x="T2" y="T3"/>
                  </a:cxn>
                  <a:cxn ang="0">
                    <a:pos x="T4" y="T5"/>
                  </a:cxn>
                  <a:cxn ang="0">
                    <a:pos x="T6" y="T7"/>
                  </a:cxn>
                  <a:cxn ang="0">
                    <a:pos x="T8" y="T9"/>
                  </a:cxn>
                  <a:cxn ang="0">
                    <a:pos x="T10" y="T11"/>
                  </a:cxn>
                  <a:cxn ang="0">
                    <a:pos x="T12" y="T13"/>
                  </a:cxn>
                </a:cxnLst>
                <a:rect l="0" t="0" r="r" b="b"/>
                <a:pathLst>
                  <a:path w="223" h="1909">
                    <a:moveTo>
                      <a:pt x="0" y="0"/>
                    </a:moveTo>
                    <a:lnTo>
                      <a:pt x="0" y="1117"/>
                    </a:lnTo>
                    <a:lnTo>
                      <a:pt x="0" y="1909"/>
                    </a:lnTo>
                    <a:lnTo>
                      <a:pt x="223" y="1909"/>
                    </a:lnTo>
                    <a:lnTo>
                      <a:pt x="223" y="1012"/>
                    </a:lnTo>
                    <a:lnTo>
                      <a:pt x="223" y="0"/>
                    </a:lnTo>
                    <a:lnTo>
                      <a:pt x="0"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61" name="Freeform 70"/>
              <p:cNvSpPr>
                <a:spLocks/>
              </p:cNvSpPr>
              <p:nvPr/>
            </p:nvSpPr>
            <p:spPr bwMode="auto">
              <a:xfrm>
                <a:off x="4841436" y="5859354"/>
                <a:ext cx="59778" cy="174409"/>
              </a:xfrm>
              <a:custGeom>
                <a:avLst/>
                <a:gdLst>
                  <a:gd name="T0" fmla="*/ 0 w 222"/>
                  <a:gd name="T1" fmla="*/ 0 h 648"/>
                  <a:gd name="T2" fmla="*/ 0 w 222"/>
                  <a:gd name="T3" fmla="*/ 361 h 648"/>
                  <a:gd name="T4" fmla="*/ 0 w 222"/>
                  <a:gd name="T5" fmla="*/ 648 h 648"/>
                  <a:gd name="T6" fmla="*/ 222 w 222"/>
                  <a:gd name="T7" fmla="*/ 648 h 648"/>
                  <a:gd name="T8" fmla="*/ 222 w 222"/>
                  <a:gd name="T9" fmla="*/ 256 h 648"/>
                  <a:gd name="T10" fmla="*/ 222 w 222"/>
                  <a:gd name="T11" fmla="*/ 0 h 648"/>
                  <a:gd name="T12" fmla="*/ 0 w 222"/>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222" h="648">
                    <a:moveTo>
                      <a:pt x="0" y="0"/>
                    </a:moveTo>
                    <a:lnTo>
                      <a:pt x="0" y="361"/>
                    </a:lnTo>
                    <a:lnTo>
                      <a:pt x="0" y="648"/>
                    </a:lnTo>
                    <a:lnTo>
                      <a:pt x="222" y="648"/>
                    </a:lnTo>
                    <a:lnTo>
                      <a:pt x="222" y="256"/>
                    </a:lnTo>
                    <a:lnTo>
                      <a:pt x="222" y="0"/>
                    </a:lnTo>
                    <a:lnTo>
                      <a:pt x="0"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62" name="Freeform 71"/>
              <p:cNvSpPr>
                <a:spLocks/>
              </p:cNvSpPr>
              <p:nvPr/>
            </p:nvSpPr>
            <p:spPr bwMode="auto">
              <a:xfrm>
                <a:off x="4937080" y="5653888"/>
                <a:ext cx="59778" cy="379875"/>
              </a:xfrm>
              <a:custGeom>
                <a:avLst/>
                <a:gdLst>
                  <a:gd name="T0" fmla="*/ 0 w 222"/>
                  <a:gd name="T1" fmla="*/ 0 h 1402"/>
                  <a:gd name="T2" fmla="*/ 0 w 222"/>
                  <a:gd name="T3" fmla="*/ 1062 h 1402"/>
                  <a:gd name="T4" fmla="*/ 0 w 222"/>
                  <a:gd name="T5" fmla="*/ 1402 h 1402"/>
                  <a:gd name="T6" fmla="*/ 222 w 222"/>
                  <a:gd name="T7" fmla="*/ 1402 h 1402"/>
                  <a:gd name="T8" fmla="*/ 222 w 222"/>
                  <a:gd name="T9" fmla="*/ 977 h 1402"/>
                  <a:gd name="T10" fmla="*/ 222 w 222"/>
                  <a:gd name="T11" fmla="*/ 0 h 1402"/>
                  <a:gd name="T12" fmla="*/ 0 w 222"/>
                  <a:gd name="T13" fmla="*/ 0 h 1402"/>
                </a:gdLst>
                <a:ahLst/>
                <a:cxnLst>
                  <a:cxn ang="0">
                    <a:pos x="T0" y="T1"/>
                  </a:cxn>
                  <a:cxn ang="0">
                    <a:pos x="T2" y="T3"/>
                  </a:cxn>
                  <a:cxn ang="0">
                    <a:pos x="T4" y="T5"/>
                  </a:cxn>
                  <a:cxn ang="0">
                    <a:pos x="T6" y="T7"/>
                  </a:cxn>
                  <a:cxn ang="0">
                    <a:pos x="T8" y="T9"/>
                  </a:cxn>
                  <a:cxn ang="0">
                    <a:pos x="T10" y="T11"/>
                  </a:cxn>
                  <a:cxn ang="0">
                    <a:pos x="T12" y="T13"/>
                  </a:cxn>
                </a:cxnLst>
                <a:rect l="0" t="0" r="r" b="b"/>
                <a:pathLst>
                  <a:path w="222" h="1402">
                    <a:moveTo>
                      <a:pt x="0" y="0"/>
                    </a:moveTo>
                    <a:lnTo>
                      <a:pt x="0" y="1062"/>
                    </a:lnTo>
                    <a:lnTo>
                      <a:pt x="0" y="1402"/>
                    </a:lnTo>
                    <a:lnTo>
                      <a:pt x="222" y="1402"/>
                    </a:lnTo>
                    <a:lnTo>
                      <a:pt x="222" y="977"/>
                    </a:lnTo>
                    <a:lnTo>
                      <a:pt x="222" y="0"/>
                    </a:lnTo>
                    <a:lnTo>
                      <a:pt x="0"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63" name="Freeform 72"/>
              <p:cNvSpPr>
                <a:spLocks/>
              </p:cNvSpPr>
              <p:nvPr/>
            </p:nvSpPr>
            <p:spPr bwMode="auto">
              <a:xfrm>
                <a:off x="5534857" y="5510539"/>
                <a:ext cx="258239" cy="229358"/>
              </a:xfrm>
              <a:custGeom>
                <a:avLst/>
                <a:gdLst>
                  <a:gd name="T0" fmla="*/ 0 w 401"/>
                  <a:gd name="T1" fmla="*/ 28 h 359"/>
                  <a:gd name="T2" fmla="*/ 149 w 401"/>
                  <a:gd name="T3" fmla="*/ 0 h 359"/>
                  <a:gd name="T4" fmla="*/ 401 w 401"/>
                  <a:gd name="T5" fmla="*/ 88 h 359"/>
                  <a:gd name="T6" fmla="*/ 156 w 401"/>
                  <a:gd name="T7" fmla="*/ 359 h 359"/>
                  <a:gd name="T8" fmla="*/ 0 w 401"/>
                  <a:gd name="T9" fmla="*/ 28 h 359"/>
                </a:gdLst>
                <a:ahLst/>
                <a:cxnLst>
                  <a:cxn ang="0">
                    <a:pos x="T0" y="T1"/>
                  </a:cxn>
                  <a:cxn ang="0">
                    <a:pos x="T2" y="T3"/>
                  </a:cxn>
                  <a:cxn ang="0">
                    <a:pos x="T4" y="T5"/>
                  </a:cxn>
                  <a:cxn ang="0">
                    <a:pos x="T6" y="T7"/>
                  </a:cxn>
                  <a:cxn ang="0">
                    <a:pos x="T8" y="T9"/>
                  </a:cxn>
                </a:cxnLst>
                <a:rect l="0" t="0" r="r" b="b"/>
                <a:pathLst>
                  <a:path w="401" h="359">
                    <a:moveTo>
                      <a:pt x="0" y="28"/>
                    </a:moveTo>
                    <a:cubicBezTo>
                      <a:pt x="47" y="9"/>
                      <a:pt x="97" y="0"/>
                      <a:pt x="149" y="0"/>
                    </a:cubicBezTo>
                    <a:cubicBezTo>
                      <a:pt x="241" y="0"/>
                      <a:pt x="330" y="31"/>
                      <a:pt x="401" y="88"/>
                    </a:cubicBezTo>
                    <a:cubicBezTo>
                      <a:pt x="156" y="359"/>
                      <a:pt x="156" y="359"/>
                      <a:pt x="156" y="359"/>
                    </a:cubicBezTo>
                    <a:lnTo>
                      <a:pt x="0" y="28"/>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64" name="Freeform 73"/>
              <p:cNvSpPr>
                <a:spLocks/>
              </p:cNvSpPr>
              <p:nvPr/>
            </p:nvSpPr>
            <p:spPr bwMode="auto">
              <a:xfrm>
                <a:off x="5695061" y="5589382"/>
                <a:ext cx="169768" cy="138571"/>
              </a:xfrm>
              <a:custGeom>
                <a:avLst/>
                <a:gdLst>
                  <a:gd name="T0" fmla="*/ 192 w 266"/>
                  <a:gd name="T1" fmla="*/ 0 h 213"/>
                  <a:gd name="T2" fmla="*/ 266 w 266"/>
                  <a:gd name="T3" fmla="*/ 104 h 213"/>
                  <a:gd name="T4" fmla="*/ 0 w 266"/>
                  <a:gd name="T5" fmla="*/ 213 h 213"/>
                  <a:gd name="T6" fmla="*/ 192 w 266"/>
                  <a:gd name="T7" fmla="*/ 0 h 213"/>
                </a:gdLst>
                <a:ahLst/>
                <a:cxnLst>
                  <a:cxn ang="0">
                    <a:pos x="T0" y="T1"/>
                  </a:cxn>
                  <a:cxn ang="0">
                    <a:pos x="T2" y="T3"/>
                  </a:cxn>
                  <a:cxn ang="0">
                    <a:pos x="T4" y="T5"/>
                  </a:cxn>
                  <a:cxn ang="0">
                    <a:pos x="T6" y="T7"/>
                  </a:cxn>
                </a:cxnLst>
                <a:rect l="0" t="0" r="r" b="b"/>
                <a:pathLst>
                  <a:path w="266" h="213">
                    <a:moveTo>
                      <a:pt x="192" y="0"/>
                    </a:moveTo>
                    <a:cubicBezTo>
                      <a:pt x="222" y="30"/>
                      <a:pt x="247" y="66"/>
                      <a:pt x="266" y="104"/>
                    </a:cubicBezTo>
                    <a:cubicBezTo>
                      <a:pt x="0" y="213"/>
                      <a:pt x="0" y="213"/>
                      <a:pt x="0" y="213"/>
                    </a:cubicBezTo>
                    <a:lnTo>
                      <a:pt x="192"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65" name="Freeform 74"/>
              <p:cNvSpPr>
                <a:spLocks/>
              </p:cNvSpPr>
              <p:nvPr/>
            </p:nvSpPr>
            <p:spPr bwMode="auto">
              <a:xfrm>
                <a:off x="5369871" y="5543987"/>
                <a:ext cx="239111" cy="398988"/>
              </a:xfrm>
              <a:custGeom>
                <a:avLst/>
                <a:gdLst>
                  <a:gd name="T0" fmla="*/ 99 w 375"/>
                  <a:gd name="T1" fmla="*/ 622 h 622"/>
                  <a:gd name="T2" fmla="*/ 0 w 375"/>
                  <a:gd name="T3" fmla="*/ 356 h 622"/>
                  <a:gd name="T4" fmla="*/ 210 w 375"/>
                  <a:gd name="T5" fmla="*/ 0 h 622"/>
                  <a:gd name="T6" fmla="*/ 375 w 375"/>
                  <a:gd name="T7" fmla="*/ 351 h 622"/>
                  <a:gd name="T8" fmla="*/ 99 w 375"/>
                  <a:gd name="T9" fmla="*/ 622 h 622"/>
                </a:gdLst>
                <a:ahLst/>
                <a:cxnLst>
                  <a:cxn ang="0">
                    <a:pos x="T0" y="T1"/>
                  </a:cxn>
                  <a:cxn ang="0">
                    <a:pos x="T2" y="T3"/>
                  </a:cxn>
                  <a:cxn ang="0">
                    <a:pos x="T4" y="T5"/>
                  </a:cxn>
                  <a:cxn ang="0">
                    <a:pos x="T6" y="T7"/>
                  </a:cxn>
                  <a:cxn ang="0">
                    <a:pos x="T8" y="T9"/>
                  </a:cxn>
                </a:cxnLst>
                <a:rect l="0" t="0" r="r" b="b"/>
                <a:pathLst>
                  <a:path w="375" h="622">
                    <a:moveTo>
                      <a:pt x="99" y="622"/>
                    </a:moveTo>
                    <a:cubicBezTo>
                      <a:pt x="35" y="548"/>
                      <a:pt x="0" y="455"/>
                      <a:pt x="0" y="356"/>
                    </a:cubicBezTo>
                    <a:cubicBezTo>
                      <a:pt x="0" y="208"/>
                      <a:pt x="82" y="71"/>
                      <a:pt x="210" y="0"/>
                    </a:cubicBezTo>
                    <a:cubicBezTo>
                      <a:pt x="375" y="351"/>
                      <a:pt x="375" y="351"/>
                      <a:pt x="375" y="351"/>
                    </a:cubicBezTo>
                    <a:lnTo>
                      <a:pt x="99" y="622"/>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66" name="Freeform 75"/>
              <p:cNvSpPr>
                <a:spLocks/>
              </p:cNvSpPr>
              <p:nvPr/>
            </p:nvSpPr>
            <p:spPr bwMode="auto">
              <a:xfrm>
                <a:off x="5718972" y="5689726"/>
                <a:ext cx="172160" cy="64506"/>
              </a:xfrm>
              <a:custGeom>
                <a:avLst/>
                <a:gdLst>
                  <a:gd name="T0" fmla="*/ 0 w 269"/>
                  <a:gd name="T1" fmla="*/ 102 h 102"/>
                  <a:gd name="T2" fmla="*/ 249 w 269"/>
                  <a:gd name="T3" fmla="*/ 0 h 102"/>
                  <a:gd name="T4" fmla="*/ 269 w 269"/>
                  <a:gd name="T5" fmla="*/ 102 h 102"/>
                  <a:gd name="T6" fmla="*/ 0 w 269"/>
                  <a:gd name="T7" fmla="*/ 102 h 102"/>
                </a:gdLst>
                <a:ahLst/>
                <a:cxnLst>
                  <a:cxn ang="0">
                    <a:pos x="T0" y="T1"/>
                  </a:cxn>
                  <a:cxn ang="0">
                    <a:pos x="T2" y="T3"/>
                  </a:cxn>
                  <a:cxn ang="0">
                    <a:pos x="T4" y="T5"/>
                  </a:cxn>
                  <a:cxn ang="0">
                    <a:pos x="T6" y="T7"/>
                  </a:cxn>
                </a:cxnLst>
                <a:rect l="0" t="0" r="r" b="b"/>
                <a:pathLst>
                  <a:path w="269" h="102">
                    <a:moveTo>
                      <a:pt x="0" y="102"/>
                    </a:moveTo>
                    <a:cubicBezTo>
                      <a:pt x="249" y="0"/>
                      <a:pt x="249" y="0"/>
                      <a:pt x="249" y="0"/>
                    </a:cubicBezTo>
                    <a:cubicBezTo>
                      <a:pt x="260" y="33"/>
                      <a:pt x="267" y="67"/>
                      <a:pt x="269" y="102"/>
                    </a:cubicBezTo>
                    <a:lnTo>
                      <a:pt x="0" y="102"/>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67" name="Freeform 76"/>
              <p:cNvSpPr>
                <a:spLocks/>
              </p:cNvSpPr>
              <p:nvPr/>
            </p:nvSpPr>
            <p:spPr bwMode="auto">
              <a:xfrm>
                <a:off x="5458341" y="5859354"/>
                <a:ext cx="107600" cy="138571"/>
              </a:xfrm>
              <a:custGeom>
                <a:avLst/>
                <a:gdLst>
                  <a:gd name="T0" fmla="*/ 62 w 171"/>
                  <a:gd name="T1" fmla="*/ 215 h 215"/>
                  <a:gd name="T2" fmla="*/ 0 w 171"/>
                  <a:gd name="T3" fmla="*/ 169 h 215"/>
                  <a:gd name="T4" fmla="*/ 171 w 171"/>
                  <a:gd name="T5" fmla="*/ 0 h 215"/>
                  <a:gd name="T6" fmla="*/ 62 w 171"/>
                  <a:gd name="T7" fmla="*/ 215 h 215"/>
                </a:gdLst>
                <a:ahLst/>
                <a:cxnLst>
                  <a:cxn ang="0">
                    <a:pos x="T0" y="T1"/>
                  </a:cxn>
                  <a:cxn ang="0">
                    <a:pos x="T2" y="T3"/>
                  </a:cxn>
                  <a:cxn ang="0">
                    <a:pos x="T4" y="T5"/>
                  </a:cxn>
                  <a:cxn ang="0">
                    <a:pos x="T6" y="T7"/>
                  </a:cxn>
                </a:cxnLst>
                <a:rect l="0" t="0" r="r" b="b"/>
                <a:pathLst>
                  <a:path w="171" h="215">
                    <a:moveTo>
                      <a:pt x="62" y="215"/>
                    </a:moveTo>
                    <a:cubicBezTo>
                      <a:pt x="40" y="201"/>
                      <a:pt x="19" y="186"/>
                      <a:pt x="0" y="169"/>
                    </a:cubicBezTo>
                    <a:cubicBezTo>
                      <a:pt x="171" y="0"/>
                      <a:pt x="171" y="0"/>
                      <a:pt x="171" y="0"/>
                    </a:cubicBezTo>
                    <a:lnTo>
                      <a:pt x="62" y="215"/>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68" name="Freeform 77"/>
              <p:cNvSpPr>
                <a:spLocks/>
              </p:cNvSpPr>
              <p:nvPr/>
            </p:nvSpPr>
            <p:spPr bwMode="auto">
              <a:xfrm>
                <a:off x="5527684" y="5790070"/>
                <a:ext cx="363448" cy="243693"/>
              </a:xfrm>
              <a:custGeom>
                <a:avLst/>
                <a:gdLst>
                  <a:gd name="T0" fmla="*/ 160 w 566"/>
                  <a:gd name="T1" fmla="*/ 381 h 381"/>
                  <a:gd name="T2" fmla="*/ 0 w 566"/>
                  <a:gd name="T3" fmla="*/ 348 h 381"/>
                  <a:gd name="T4" fmla="*/ 176 w 566"/>
                  <a:gd name="T5" fmla="*/ 0 h 381"/>
                  <a:gd name="T6" fmla="*/ 566 w 566"/>
                  <a:gd name="T7" fmla="*/ 0 h 381"/>
                  <a:gd name="T8" fmla="*/ 160 w 566"/>
                  <a:gd name="T9" fmla="*/ 381 h 381"/>
                </a:gdLst>
                <a:ahLst/>
                <a:cxnLst>
                  <a:cxn ang="0">
                    <a:pos x="T0" y="T1"/>
                  </a:cxn>
                  <a:cxn ang="0">
                    <a:pos x="T2" y="T3"/>
                  </a:cxn>
                  <a:cxn ang="0">
                    <a:pos x="T4" y="T5"/>
                  </a:cxn>
                  <a:cxn ang="0">
                    <a:pos x="T6" y="T7"/>
                  </a:cxn>
                  <a:cxn ang="0">
                    <a:pos x="T8" y="T9"/>
                  </a:cxn>
                </a:cxnLst>
                <a:rect l="0" t="0" r="r" b="b"/>
                <a:pathLst>
                  <a:path w="566" h="381">
                    <a:moveTo>
                      <a:pt x="160" y="381"/>
                    </a:moveTo>
                    <a:cubicBezTo>
                      <a:pt x="104" y="381"/>
                      <a:pt x="50" y="370"/>
                      <a:pt x="0" y="348"/>
                    </a:cubicBezTo>
                    <a:cubicBezTo>
                      <a:pt x="176" y="0"/>
                      <a:pt x="176" y="0"/>
                      <a:pt x="176" y="0"/>
                    </a:cubicBezTo>
                    <a:cubicBezTo>
                      <a:pt x="566" y="0"/>
                      <a:pt x="566" y="0"/>
                      <a:pt x="566" y="0"/>
                    </a:cubicBezTo>
                    <a:cubicBezTo>
                      <a:pt x="552" y="213"/>
                      <a:pt x="375" y="381"/>
                      <a:pt x="160" y="381"/>
                    </a:cubicBez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grpSp>
      </p:grpSp>
      <p:grpSp>
        <p:nvGrpSpPr>
          <p:cNvPr id="472" name="Group 471"/>
          <p:cNvGrpSpPr/>
          <p:nvPr/>
        </p:nvGrpSpPr>
        <p:grpSpPr>
          <a:xfrm>
            <a:off x="10346389" y="4736021"/>
            <a:ext cx="1109073" cy="720572"/>
            <a:chOff x="10355354" y="2960609"/>
            <a:chExt cx="1109544" cy="720878"/>
          </a:xfrm>
        </p:grpSpPr>
        <p:grpSp>
          <p:nvGrpSpPr>
            <p:cNvPr id="473" name="Group 472"/>
            <p:cNvGrpSpPr/>
            <p:nvPr/>
          </p:nvGrpSpPr>
          <p:grpSpPr>
            <a:xfrm>
              <a:off x="10355354" y="2960609"/>
              <a:ext cx="1109544" cy="720878"/>
              <a:chOff x="10355354" y="2831936"/>
              <a:chExt cx="1307592" cy="849551"/>
            </a:xfrm>
          </p:grpSpPr>
          <p:sp>
            <p:nvSpPr>
              <p:cNvPr id="486" name="Freeform 18"/>
              <p:cNvSpPr>
                <a:spLocks/>
              </p:cNvSpPr>
              <p:nvPr/>
            </p:nvSpPr>
            <p:spPr bwMode="auto">
              <a:xfrm>
                <a:off x="10355354" y="2831936"/>
                <a:ext cx="1307592" cy="849551"/>
              </a:xfrm>
              <a:custGeom>
                <a:avLst/>
                <a:gdLst>
                  <a:gd name="T0" fmla="*/ 14 w 432"/>
                  <a:gd name="T1" fmla="*/ 278 h 278"/>
                  <a:gd name="T2" fmla="*/ 418 w 432"/>
                  <a:gd name="T3" fmla="*/ 278 h 278"/>
                  <a:gd name="T4" fmla="*/ 432 w 432"/>
                  <a:gd name="T5" fmla="*/ 263 h 278"/>
                  <a:gd name="T6" fmla="*/ 432 w 432"/>
                  <a:gd name="T7" fmla="*/ 15 h 278"/>
                  <a:gd name="T8" fmla="*/ 418 w 432"/>
                  <a:gd name="T9" fmla="*/ 0 h 278"/>
                  <a:gd name="T10" fmla="*/ 14 w 432"/>
                  <a:gd name="T11" fmla="*/ 0 h 278"/>
                  <a:gd name="T12" fmla="*/ 0 w 432"/>
                  <a:gd name="T13" fmla="*/ 15 h 278"/>
                  <a:gd name="T14" fmla="*/ 0 w 432"/>
                  <a:gd name="T15" fmla="*/ 263 h 278"/>
                  <a:gd name="T16" fmla="*/ 14 w 432"/>
                  <a:gd name="T17"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278">
                    <a:moveTo>
                      <a:pt x="14" y="278"/>
                    </a:moveTo>
                    <a:cubicBezTo>
                      <a:pt x="418" y="278"/>
                      <a:pt x="418" y="278"/>
                      <a:pt x="418" y="278"/>
                    </a:cubicBezTo>
                    <a:cubicBezTo>
                      <a:pt x="427" y="278"/>
                      <a:pt x="432" y="272"/>
                      <a:pt x="432" y="263"/>
                    </a:cubicBezTo>
                    <a:cubicBezTo>
                      <a:pt x="432" y="15"/>
                      <a:pt x="432" y="15"/>
                      <a:pt x="432" y="15"/>
                    </a:cubicBezTo>
                    <a:cubicBezTo>
                      <a:pt x="432" y="6"/>
                      <a:pt x="427" y="0"/>
                      <a:pt x="418" y="0"/>
                    </a:cubicBezTo>
                    <a:cubicBezTo>
                      <a:pt x="14" y="0"/>
                      <a:pt x="14" y="0"/>
                      <a:pt x="14" y="0"/>
                    </a:cubicBezTo>
                    <a:cubicBezTo>
                      <a:pt x="7" y="0"/>
                      <a:pt x="0" y="6"/>
                      <a:pt x="0" y="15"/>
                    </a:cubicBezTo>
                    <a:cubicBezTo>
                      <a:pt x="0" y="263"/>
                      <a:pt x="0" y="263"/>
                      <a:pt x="0" y="263"/>
                    </a:cubicBezTo>
                    <a:cubicBezTo>
                      <a:pt x="0" y="272"/>
                      <a:pt x="7" y="278"/>
                      <a:pt x="14" y="278"/>
                    </a:cubicBezTo>
                  </a:path>
                </a:pathLst>
              </a:custGeom>
              <a:solidFill>
                <a:srgbClr val="FFFFFF"/>
              </a:solidFill>
              <a:ln>
                <a:noFill/>
              </a:ln>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sp>
            <p:nvSpPr>
              <p:cNvPr id="487" name="Freeform 19"/>
              <p:cNvSpPr>
                <a:spLocks/>
              </p:cNvSpPr>
              <p:nvPr/>
            </p:nvSpPr>
            <p:spPr bwMode="auto">
              <a:xfrm>
                <a:off x="10412929" y="2847289"/>
                <a:ext cx="1192442" cy="742078"/>
              </a:xfrm>
              <a:custGeom>
                <a:avLst/>
                <a:gdLst>
                  <a:gd name="T0" fmla="*/ 0 w 394"/>
                  <a:gd name="T1" fmla="*/ 12 h 243"/>
                  <a:gd name="T2" fmla="*/ 394 w 394"/>
                  <a:gd name="T3" fmla="*/ 12 h 243"/>
                  <a:gd name="T4" fmla="*/ 394 w 394"/>
                  <a:gd name="T5" fmla="*/ 243 h 243"/>
                  <a:gd name="T6" fmla="*/ 0 w 394"/>
                  <a:gd name="T7" fmla="*/ 243 h 243"/>
                  <a:gd name="T8" fmla="*/ 0 w 394"/>
                  <a:gd name="T9" fmla="*/ 12 h 243"/>
                </a:gdLst>
                <a:ahLst/>
                <a:cxnLst>
                  <a:cxn ang="0">
                    <a:pos x="T0" y="T1"/>
                  </a:cxn>
                  <a:cxn ang="0">
                    <a:pos x="T2" y="T3"/>
                  </a:cxn>
                  <a:cxn ang="0">
                    <a:pos x="T4" y="T5"/>
                  </a:cxn>
                  <a:cxn ang="0">
                    <a:pos x="T6" y="T7"/>
                  </a:cxn>
                  <a:cxn ang="0">
                    <a:pos x="T8" y="T9"/>
                  </a:cxn>
                </a:cxnLst>
                <a:rect l="0" t="0" r="r" b="b"/>
                <a:pathLst>
                  <a:path w="394" h="243">
                    <a:moveTo>
                      <a:pt x="0" y="12"/>
                    </a:moveTo>
                    <a:cubicBezTo>
                      <a:pt x="394" y="12"/>
                      <a:pt x="394" y="12"/>
                      <a:pt x="394" y="12"/>
                    </a:cubicBezTo>
                    <a:cubicBezTo>
                      <a:pt x="394" y="173"/>
                      <a:pt x="394" y="243"/>
                      <a:pt x="394" y="243"/>
                    </a:cubicBezTo>
                    <a:cubicBezTo>
                      <a:pt x="0" y="243"/>
                      <a:pt x="0" y="243"/>
                      <a:pt x="0" y="243"/>
                    </a:cubicBezTo>
                    <a:cubicBezTo>
                      <a:pt x="0" y="0"/>
                      <a:pt x="0" y="12"/>
                      <a:pt x="0" y="12"/>
                    </a:cubicBezTo>
                  </a:path>
                </a:pathLst>
              </a:custGeom>
              <a:solidFill>
                <a:srgbClr val="DC3C00"/>
              </a:solidFill>
              <a:ln>
                <a:noFill/>
              </a:ln>
            </p:spPr>
            <p:txBody>
              <a:bodyPr vert="horz" wrap="square" lIns="91401" tIns="45700" rIns="91401" bIns="4570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Segoe UI"/>
                  <a:ea typeface="+mn-ea"/>
                  <a:cs typeface="+mn-cs"/>
                </a:endParaRPr>
              </a:p>
            </p:txBody>
          </p:sp>
        </p:grpSp>
        <p:grpSp>
          <p:nvGrpSpPr>
            <p:cNvPr id="474" name="Group 1031"/>
            <p:cNvGrpSpPr>
              <a:grpSpLocks/>
            </p:cNvGrpSpPr>
            <p:nvPr/>
          </p:nvGrpSpPr>
          <p:grpSpPr bwMode="auto">
            <a:xfrm>
              <a:off x="10599291" y="3157951"/>
              <a:ext cx="595154" cy="296900"/>
              <a:chOff x="4841436" y="5510539"/>
              <a:chExt cx="1049696" cy="523224"/>
            </a:xfrm>
            <a:solidFill>
              <a:srgbClr val="FFFFFF"/>
            </a:solidFill>
          </p:grpSpPr>
          <p:sp>
            <p:nvSpPr>
              <p:cNvPr id="475" name="Freeform 67"/>
              <p:cNvSpPr>
                <a:spLocks/>
              </p:cNvSpPr>
              <p:nvPr/>
            </p:nvSpPr>
            <p:spPr bwMode="auto">
              <a:xfrm>
                <a:off x="5030334" y="5852188"/>
                <a:ext cx="59777" cy="181575"/>
              </a:xfrm>
              <a:custGeom>
                <a:avLst/>
                <a:gdLst>
                  <a:gd name="T0" fmla="*/ 0 w 222"/>
                  <a:gd name="T1" fmla="*/ 0 h 674"/>
                  <a:gd name="T2" fmla="*/ 0 w 222"/>
                  <a:gd name="T3" fmla="*/ 135 h 674"/>
                  <a:gd name="T4" fmla="*/ 0 w 222"/>
                  <a:gd name="T5" fmla="*/ 674 h 674"/>
                  <a:gd name="T6" fmla="*/ 222 w 222"/>
                  <a:gd name="T7" fmla="*/ 674 h 674"/>
                  <a:gd name="T8" fmla="*/ 222 w 222"/>
                  <a:gd name="T9" fmla="*/ 29 h 674"/>
                  <a:gd name="T10" fmla="*/ 222 w 222"/>
                  <a:gd name="T11" fmla="*/ 0 h 674"/>
                  <a:gd name="T12" fmla="*/ 0 w 222"/>
                  <a:gd name="T13" fmla="*/ 0 h 674"/>
                </a:gdLst>
                <a:ahLst/>
                <a:cxnLst>
                  <a:cxn ang="0">
                    <a:pos x="T0" y="T1"/>
                  </a:cxn>
                  <a:cxn ang="0">
                    <a:pos x="T2" y="T3"/>
                  </a:cxn>
                  <a:cxn ang="0">
                    <a:pos x="T4" y="T5"/>
                  </a:cxn>
                  <a:cxn ang="0">
                    <a:pos x="T6" y="T7"/>
                  </a:cxn>
                  <a:cxn ang="0">
                    <a:pos x="T8" y="T9"/>
                  </a:cxn>
                  <a:cxn ang="0">
                    <a:pos x="T10" y="T11"/>
                  </a:cxn>
                  <a:cxn ang="0">
                    <a:pos x="T12" y="T13"/>
                  </a:cxn>
                </a:cxnLst>
                <a:rect l="0" t="0" r="r" b="b"/>
                <a:pathLst>
                  <a:path w="222" h="674">
                    <a:moveTo>
                      <a:pt x="0" y="0"/>
                    </a:moveTo>
                    <a:lnTo>
                      <a:pt x="0" y="135"/>
                    </a:lnTo>
                    <a:lnTo>
                      <a:pt x="0" y="674"/>
                    </a:lnTo>
                    <a:lnTo>
                      <a:pt x="222" y="674"/>
                    </a:lnTo>
                    <a:lnTo>
                      <a:pt x="222" y="29"/>
                    </a:lnTo>
                    <a:lnTo>
                      <a:pt x="222" y="0"/>
                    </a:lnTo>
                    <a:lnTo>
                      <a:pt x="0"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76" name="Freeform 68"/>
              <p:cNvSpPr>
                <a:spLocks/>
              </p:cNvSpPr>
              <p:nvPr/>
            </p:nvSpPr>
            <p:spPr bwMode="auto">
              <a:xfrm>
                <a:off x="5125978" y="5677779"/>
                <a:ext cx="59777" cy="355984"/>
              </a:xfrm>
              <a:custGeom>
                <a:avLst/>
                <a:gdLst>
                  <a:gd name="T0" fmla="*/ 0 w 223"/>
                  <a:gd name="T1" fmla="*/ 0 h 1319"/>
                  <a:gd name="T2" fmla="*/ 0 w 223"/>
                  <a:gd name="T3" fmla="*/ 652 h 1319"/>
                  <a:gd name="T4" fmla="*/ 0 w 223"/>
                  <a:gd name="T5" fmla="*/ 1319 h 1319"/>
                  <a:gd name="T6" fmla="*/ 223 w 223"/>
                  <a:gd name="T7" fmla="*/ 1319 h 1319"/>
                  <a:gd name="T8" fmla="*/ 223 w 223"/>
                  <a:gd name="T9" fmla="*/ 548 h 1319"/>
                  <a:gd name="T10" fmla="*/ 223 w 223"/>
                  <a:gd name="T11" fmla="*/ 0 h 1319"/>
                  <a:gd name="T12" fmla="*/ 0 w 223"/>
                  <a:gd name="T13" fmla="*/ 0 h 1319"/>
                </a:gdLst>
                <a:ahLst/>
                <a:cxnLst>
                  <a:cxn ang="0">
                    <a:pos x="T0" y="T1"/>
                  </a:cxn>
                  <a:cxn ang="0">
                    <a:pos x="T2" y="T3"/>
                  </a:cxn>
                  <a:cxn ang="0">
                    <a:pos x="T4" y="T5"/>
                  </a:cxn>
                  <a:cxn ang="0">
                    <a:pos x="T6" y="T7"/>
                  </a:cxn>
                  <a:cxn ang="0">
                    <a:pos x="T8" y="T9"/>
                  </a:cxn>
                  <a:cxn ang="0">
                    <a:pos x="T10" y="T11"/>
                  </a:cxn>
                  <a:cxn ang="0">
                    <a:pos x="T12" y="T13"/>
                  </a:cxn>
                </a:cxnLst>
                <a:rect l="0" t="0" r="r" b="b"/>
                <a:pathLst>
                  <a:path w="223" h="1319">
                    <a:moveTo>
                      <a:pt x="0" y="0"/>
                    </a:moveTo>
                    <a:lnTo>
                      <a:pt x="0" y="652"/>
                    </a:lnTo>
                    <a:lnTo>
                      <a:pt x="0" y="1319"/>
                    </a:lnTo>
                    <a:lnTo>
                      <a:pt x="223" y="1319"/>
                    </a:lnTo>
                    <a:lnTo>
                      <a:pt x="223" y="548"/>
                    </a:lnTo>
                    <a:lnTo>
                      <a:pt x="223" y="0"/>
                    </a:lnTo>
                    <a:lnTo>
                      <a:pt x="0"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77" name="Freeform 69"/>
              <p:cNvSpPr>
                <a:spLocks/>
              </p:cNvSpPr>
              <p:nvPr/>
            </p:nvSpPr>
            <p:spPr bwMode="auto">
              <a:xfrm>
                <a:off x="5219231" y="5517707"/>
                <a:ext cx="62169" cy="516056"/>
              </a:xfrm>
              <a:custGeom>
                <a:avLst/>
                <a:gdLst>
                  <a:gd name="T0" fmla="*/ 0 w 223"/>
                  <a:gd name="T1" fmla="*/ 0 h 1909"/>
                  <a:gd name="T2" fmla="*/ 0 w 223"/>
                  <a:gd name="T3" fmla="*/ 1117 h 1909"/>
                  <a:gd name="T4" fmla="*/ 0 w 223"/>
                  <a:gd name="T5" fmla="*/ 1909 h 1909"/>
                  <a:gd name="T6" fmla="*/ 223 w 223"/>
                  <a:gd name="T7" fmla="*/ 1909 h 1909"/>
                  <a:gd name="T8" fmla="*/ 223 w 223"/>
                  <a:gd name="T9" fmla="*/ 1012 h 1909"/>
                  <a:gd name="T10" fmla="*/ 223 w 223"/>
                  <a:gd name="T11" fmla="*/ 0 h 1909"/>
                  <a:gd name="T12" fmla="*/ 0 w 223"/>
                  <a:gd name="T13" fmla="*/ 0 h 1909"/>
                </a:gdLst>
                <a:ahLst/>
                <a:cxnLst>
                  <a:cxn ang="0">
                    <a:pos x="T0" y="T1"/>
                  </a:cxn>
                  <a:cxn ang="0">
                    <a:pos x="T2" y="T3"/>
                  </a:cxn>
                  <a:cxn ang="0">
                    <a:pos x="T4" y="T5"/>
                  </a:cxn>
                  <a:cxn ang="0">
                    <a:pos x="T6" y="T7"/>
                  </a:cxn>
                  <a:cxn ang="0">
                    <a:pos x="T8" y="T9"/>
                  </a:cxn>
                  <a:cxn ang="0">
                    <a:pos x="T10" y="T11"/>
                  </a:cxn>
                  <a:cxn ang="0">
                    <a:pos x="T12" y="T13"/>
                  </a:cxn>
                </a:cxnLst>
                <a:rect l="0" t="0" r="r" b="b"/>
                <a:pathLst>
                  <a:path w="223" h="1909">
                    <a:moveTo>
                      <a:pt x="0" y="0"/>
                    </a:moveTo>
                    <a:lnTo>
                      <a:pt x="0" y="1117"/>
                    </a:lnTo>
                    <a:lnTo>
                      <a:pt x="0" y="1909"/>
                    </a:lnTo>
                    <a:lnTo>
                      <a:pt x="223" y="1909"/>
                    </a:lnTo>
                    <a:lnTo>
                      <a:pt x="223" y="1012"/>
                    </a:lnTo>
                    <a:lnTo>
                      <a:pt x="223" y="0"/>
                    </a:lnTo>
                    <a:lnTo>
                      <a:pt x="0"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78" name="Freeform 70"/>
              <p:cNvSpPr>
                <a:spLocks/>
              </p:cNvSpPr>
              <p:nvPr/>
            </p:nvSpPr>
            <p:spPr bwMode="auto">
              <a:xfrm>
                <a:off x="4841436" y="5859354"/>
                <a:ext cx="59778" cy="174409"/>
              </a:xfrm>
              <a:custGeom>
                <a:avLst/>
                <a:gdLst>
                  <a:gd name="T0" fmla="*/ 0 w 222"/>
                  <a:gd name="T1" fmla="*/ 0 h 648"/>
                  <a:gd name="T2" fmla="*/ 0 w 222"/>
                  <a:gd name="T3" fmla="*/ 361 h 648"/>
                  <a:gd name="T4" fmla="*/ 0 w 222"/>
                  <a:gd name="T5" fmla="*/ 648 h 648"/>
                  <a:gd name="T6" fmla="*/ 222 w 222"/>
                  <a:gd name="T7" fmla="*/ 648 h 648"/>
                  <a:gd name="T8" fmla="*/ 222 w 222"/>
                  <a:gd name="T9" fmla="*/ 256 h 648"/>
                  <a:gd name="T10" fmla="*/ 222 w 222"/>
                  <a:gd name="T11" fmla="*/ 0 h 648"/>
                  <a:gd name="T12" fmla="*/ 0 w 222"/>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222" h="648">
                    <a:moveTo>
                      <a:pt x="0" y="0"/>
                    </a:moveTo>
                    <a:lnTo>
                      <a:pt x="0" y="361"/>
                    </a:lnTo>
                    <a:lnTo>
                      <a:pt x="0" y="648"/>
                    </a:lnTo>
                    <a:lnTo>
                      <a:pt x="222" y="648"/>
                    </a:lnTo>
                    <a:lnTo>
                      <a:pt x="222" y="256"/>
                    </a:lnTo>
                    <a:lnTo>
                      <a:pt x="222" y="0"/>
                    </a:lnTo>
                    <a:lnTo>
                      <a:pt x="0"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79" name="Freeform 71"/>
              <p:cNvSpPr>
                <a:spLocks/>
              </p:cNvSpPr>
              <p:nvPr/>
            </p:nvSpPr>
            <p:spPr bwMode="auto">
              <a:xfrm>
                <a:off x="4937080" y="5653888"/>
                <a:ext cx="59778" cy="379875"/>
              </a:xfrm>
              <a:custGeom>
                <a:avLst/>
                <a:gdLst>
                  <a:gd name="T0" fmla="*/ 0 w 222"/>
                  <a:gd name="T1" fmla="*/ 0 h 1402"/>
                  <a:gd name="T2" fmla="*/ 0 w 222"/>
                  <a:gd name="T3" fmla="*/ 1062 h 1402"/>
                  <a:gd name="T4" fmla="*/ 0 w 222"/>
                  <a:gd name="T5" fmla="*/ 1402 h 1402"/>
                  <a:gd name="T6" fmla="*/ 222 w 222"/>
                  <a:gd name="T7" fmla="*/ 1402 h 1402"/>
                  <a:gd name="T8" fmla="*/ 222 w 222"/>
                  <a:gd name="T9" fmla="*/ 977 h 1402"/>
                  <a:gd name="T10" fmla="*/ 222 w 222"/>
                  <a:gd name="T11" fmla="*/ 0 h 1402"/>
                  <a:gd name="T12" fmla="*/ 0 w 222"/>
                  <a:gd name="T13" fmla="*/ 0 h 1402"/>
                </a:gdLst>
                <a:ahLst/>
                <a:cxnLst>
                  <a:cxn ang="0">
                    <a:pos x="T0" y="T1"/>
                  </a:cxn>
                  <a:cxn ang="0">
                    <a:pos x="T2" y="T3"/>
                  </a:cxn>
                  <a:cxn ang="0">
                    <a:pos x="T4" y="T5"/>
                  </a:cxn>
                  <a:cxn ang="0">
                    <a:pos x="T6" y="T7"/>
                  </a:cxn>
                  <a:cxn ang="0">
                    <a:pos x="T8" y="T9"/>
                  </a:cxn>
                  <a:cxn ang="0">
                    <a:pos x="T10" y="T11"/>
                  </a:cxn>
                  <a:cxn ang="0">
                    <a:pos x="T12" y="T13"/>
                  </a:cxn>
                </a:cxnLst>
                <a:rect l="0" t="0" r="r" b="b"/>
                <a:pathLst>
                  <a:path w="222" h="1402">
                    <a:moveTo>
                      <a:pt x="0" y="0"/>
                    </a:moveTo>
                    <a:lnTo>
                      <a:pt x="0" y="1062"/>
                    </a:lnTo>
                    <a:lnTo>
                      <a:pt x="0" y="1402"/>
                    </a:lnTo>
                    <a:lnTo>
                      <a:pt x="222" y="1402"/>
                    </a:lnTo>
                    <a:lnTo>
                      <a:pt x="222" y="977"/>
                    </a:lnTo>
                    <a:lnTo>
                      <a:pt x="222" y="0"/>
                    </a:lnTo>
                    <a:lnTo>
                      <a:pt x="0"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80" name="Freeform 72"/>
              <p:cNvSpPr>
                <a:spLocks/>
              </p:cNvSpPr>
              <p:nvPr/>
            </p:nvSpPr>
            <p:spPr bwMode="auto">
              <a:xfrm>
                <a:off x="5534857" y="5510539"/>
                <a:ext cx="258239" cy="229358"/>
              </a:xfrm>
              <a:custGeom>
                <a:avLst/>
                <a:gdLst>
                  <a:gd name="T0" fmla="*/ 0 w 401"/>
                  <a:gd name="T1" fmla="*/ 28 h 359"/>
                  <a:gd name="T2" fmla="*/ 149 w 401"/>
                  <a:gd name="T3" fmla="*/ 0 h 359"/>
                  <a:gd name="T4" fmla="*/ 401 w 401"/>
                  <a:gd name="T5" fmla="*/ 88 h 359"/>
                  <a:gd name="T6" fmla="*/ 156 w 401"/>
                  <a:gd name="T7" fmla="*/ 359 h 359"/>
                  <a:gd name="T8" fmla="*/ 0 w 401"/>
                  <a:gd name="T9" fmla="*/ 28 h 359"/>
                </a:gdLst>
                <a:ahLst/>
                <a:cxnLst>
                  <a:cxn ang="0">
                    <a:pos x="T0" y="T1"/>
                  </a:cxn>
                  <a:cxn ang="0">
                    <a:pos x="T2" y="T3"/>
                  </a:cxn>
                  <a:cxn ang="0">
                    <a:pos x="T4" y="T5"/>
                  </a:cxn>
                  <a:cxn ang="0">
                    <a:pos x="T6" y="T7"/>
                  </a:cxn>
                  <a:cxn ang="0">
                    <a:pos x="T8" y="T9"/>
                  </a:cxn>
                </a:cxnLst>
                <a:rect l="0" t="0" r="r" b="b"/>
                <a:pathLst>
                  <a:path w="401" h="359">
                    <a:moveTo>
                      <a:pt x="0" y="28"/>
                    </a:moveTo>
                    <a:cubicBezTo>
                      <a:pt x="47" y="9"/>
                      <a:pt x="97" y="0"/>
                      <a:pt x="149" y="0"/>
                    </a:cubicBezTo>
                    <a:cubicBezTo>
                      <a:pt x="241" y="0"/>
                      <a:pt x="330" y="31"/>
                      <a:pt x="401" y="88"/>
                    </a:cubicBezTo>
                    <a:cubicBezTo>
                      <a:pt x="156" y="359"/>
                      <a:pt x="156" y="359"/>
                      <a:pt x="156" y="359"/>
                    </a:cubicBezTo>
                    <a:lnTo>
                      <a:pt x="0" y="28"/>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81" name="Freeform 73"/>
              <p:cNvSpPr>
                <a:spLocks/>
              </p:cNvSpPr>
              <p:nvPr/>
            </p:nvSpPr>
            <p:spPr bwMode="auto">
              <a:xfrm>
                <a:off x="5695061" y="5589382"/>
                <a:ext cx="169768" cy="138571"/>
              </a:xfrm>
              <a:custGeom>
                <a:avLst/>
                <a:gdLst>
                  <a:gd name="T0" fmla="*/ 192 w 266"/>
                  <a:gd name="T1" fmla="*/ 0 h 213"/>
                  <a:gd name="T2" fmla="*/ 266 w 266"/>
                  <a:gd name="T3" fmla="*/ 104 h 213"/>
                  <a:gd name="T4" fmla="*/ 0 w 266"/>
                  <a:gd name="T5" fmla="*/ 213 h 213"/>
                  <a:gd name="T6" fmla="*/ 192 w 266"/>
                  <a:gd name="T7" fmla="*/ 0 h 213"/>
                </a:gdLst>
                <a:ahLst/>
                <a:cxnLst>
                  <a:cxn ang="0">
                    <a:pos x="T0" y="T1"/>
                  </a:cxn>
                  <a:cxn ang="0">
                    <a:pos x="T2" y="T3"/>
                  </a:cxn>
                  <a:cxn ang="0">
                    <a:pos x="T4" y="T5"/>
                  </a:cxn>
                  <a:cxn ang="0">
                    <a:pos x="T6" y="T7"/>
                  </a:cxn>
                </a:cxnLst>
                <a:rect l="0" t="0" r="r" b="b"/>
                <a:pathLst>
                  <a:path w="266" h="213">
                    <a:moveTo>
                      <a:pt x="192" y="0"/>
                    </a:moveTo>
                    <a:cubicBezTo>
                      <a:pt x="222" y="30"/>
                      <a:pt x="247" y="66"/>
                      <a:pt x="266" y="104"/>
                    </a:cubicBezTo>
                    <a:cubicBezTo>
                      <a:pt x="0" y="213"/>
                      <a:pt x="0" y="213"/>
                      <a:pt x="0" y="213"/>
                    </a:cubicBezTo>
                    <a:lnTo>
                      <a:pt x="192" y="0"/>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82" name="Freeform 74"/>
              <p:cNvSpPr>
                <a:spLocks/>
              </p:cNvSpPr>
              <p:nvPr/>
            </p:nvSpPr>
            <p:spPr bwMode="auto">
              <a:xfrm>
                <a:off x="5369871" y="5543987"/>
                <a:ext cx="239111" cy="398988"/>
              </a:xfrm>
              <a:custGeom>
                <a:avLst/>
                <a:gdLst>
                  <a:gd name="T0" fmla="*/ 99 w 375"/>
                  <a:gd name="T1" fmla="*/ 622 h 622"/>
                  <a:gd name="T2" fmla="*/ 0 w 375"/>
                  <a:gd name="T3" fmla="*/ 356 h 622"/>
                  <a:gd name="T4" fmla="*/ 210 w 375"/>
                  <a:gd name="T5" fmla="*/ 0 h 622"/>
                  <a:gd name="T6" fmla="*/ 375 w 375"/>
                  <a:gd name="T7" fmla="*/ 351 h 622"/>
                  <a:gd name="T8" fmla="*/ 99 w 375"/>
                  <a:gd name="T9" fmla="*/ 622 h 622"/>
                </a:gdLst>
                <a:ahLst/>
                <a:cxnLst>
                  <a:cxn ang="0">
                    <a:pos x="T0" y="T1"/>
                  </a:cxn>
                  <a:cxn ang="0">
                    <a:pos x="T2" y="T3"/>
                  </a:cxn>
                  <a:cxn ang="0">
                    <a:pos x="T4" y="T5"/>
                  </a:cxn>
                  <a:cxn ang="0">
                    <a:pos x="T6" y="T7"/>
                  </a:cxn>
                  <a:cxn ang="0">
                    <a:pos x="T8" y="T9"/>
                  </a:cxn>
                </a:cxnLst>
                <a:rect l="0" t="0" r="r" b="b"/>
                <a:pathLst>
                  <a:path w="375" h="622">
                    <a:moveTo>
                      <a:pt x="99" y="622"/>
                    </a:moveTo>
                    <a:cubicBezTo>
                      <a:pt x="35" y="548"/>
                      <a:pt x="0" y="455"/>
                      <a:pt x="0" y="356"/>
                    </a:cubicBezTo>
                    <a:cubicBezTo>
                      <a:pt x="0" y="208"/>
                      <a:pt x="82" y="71"/>
                      <a:pt x="210" y="0"/>
                    </a:cubicBezTo>
                    <a:cubicBezTo>
                      <a:pt x="375" y="351"/>
                      <a:pt x="375" y="351"/>
                      <a:pt x="375" y="351"/>
                    </a:cubicBezTo>
                    <a:lnTo>
                      <a:pt x="99" y="622"/>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83" name="Freeform 75"/>
              <p:cNvSpPr>
                <a:spLocks/>
              </p:cNvSpPr>
              <p:nvPr/>
            </p:nvSpPr>
            <p:spPr bwMode="auto">
              <a:xfrm>
                <a:off x="5718972" y="5689726"/>
                <a:ext cx="172160" cy="64506"/>
              </a:xfrm>
              <a:custGeom>
                <a:avLst/>
                <a:gdLst>
                  <a:gd name="T0" fmla="*/ 0 w 269"/>
                  <a:gd name="T1" fmla="*/ 102 h 102"/>
                  <a:gd name="T2" fmla="*/ 249 w 269"/>
                  <a:gd name="T3" fmla="*/ 0 h 102"/>
                  <a:gd name="T4" fmla="*/ 269 w 269"/>
                  <a:gd name="T5" fmla="*/ 102 h 102"/>
                  <a:gd name="T6" fmla="*/ 0 w 269"/>
                  <a:gd name="T7" fmla="*/ 102 h 102"/>
                </a:gdLst>
                <a:ahLst/>
                <a:cxnLst>
                  <a:cxn ang="0">
                    <a:pos x="T0" y="T1"/>
                  </a:cxn>
                  <a:cxn ang="0">
                    <a:pos x="T2" y="T3"/>
                  </a:cxn>
                  <a:cxn ang="0">
                    <a:pos x="T4" y="T5"/>
                  </a:cxn>
                  <a:cxn ang="0">
                    <a:pos x="T6" y="T7"/>
                  </a:cxn>
                </a:cxnLst>
                <a:rect l="0" t="0" r="r" b="b"/>
                <a:pathLst>
                  <a:path w="269" h="102">
                    <a:moveTo>
                      <a:pt x="0" y="102"/>
                    </a:moveTo>
                    <a:cubicBezTo>
                      <a:pt x="249" y="0"/>
                      <a:pt x="249" y="0"/>
                      <a:pt x="249" y="0"/>
                    </a:cubicBezTo>
                    <a:cubicBezTo>
                      <a:pt x="260" y="33"/>
                      <a:pt x="267" y="67"/>
                      <a:pt x="269" y="102"/>
                    </a:cubicBezTo>
                    <a:lnTo>
                      <a:pt x="0" y="102"/>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84" name="Freeform 76"/>
              <p:cNvSpPr>
                <a:spLocks/>
              </p:cNvSpPr>
              <p:nvPr/>
            </p:nvSpPr>
            <p:spPr bwMode="auto">
              <a:xfrm>
                <a:off x="5458341" y="5859354"/>
                <a:ext cx="107600" cy="138571"/>
              </a:xfrm>
              <a:custGeom>
                <a:avLst/>
                <a:gdLst>
                  <a:gd name="T0" fmla="*/ 62 w 171"/>
                  <a:gd name="T1" fmla="*/ 215 h 215"/>
                  <a:gd name="T2" fmla="*/ 0 w 171"/>
                  <a:gd name="T3" fmla="*/ 169 h 215"/>
                  <a:gd name="T4" fmla="*/ 171 w 171"/>
                  <a:gd name="T5" fmla="*/ 0 h 215"/>
                  <a:gd name="T6" fmla="*/ 62 w 171"/>
                  <a:gd name="T7" fmla="*/ 215 h 215"/>
                </a:gdLst>
                <a:ahLst/>
                <a:cxnLst>
                  <a:cxn ang="0">
                    <a:pos x="T0" y="T1"/>
                  </a:cxn>
                  <a:cxn ang="0">
                    <a:pos x="T2" y="T3"/>
                  </a:cxn>
                  <a:cxn ang="0">
                    <a:pos x="T4" y="T5"/>
                  </a:cxn>
                  <a:cxn ang="0">
                    <a:pos x="T6" y="T7"/>
                  </a:cxn>
                </a:cxnLst>
                <a:rect l="0" t="0" r="r" b="b"/>
                <a:pathLst>
                  <a:path w="171" h="215">
                    <a:moveTo>
                      <a:pt x="62" y="215"/>
                    </a:moveTo>
                    <a:cubicBezTo>
                      <a:pt x="40" y="201"/>
                      <a:pt x="19" y="186"/>
                      <a:pt x="0" y="169"/>
                    </a:cubicBezTo>
                    <a:cubicBezTo>
                      <a:pt x="171" y="0"/>
                      <a:pt x="171" y="0"/>
                      <a:pt x="171" y="0"/>
                    </a:cubicBezTo>
                    <a:lnTo>
                      <a:pt x="62" y="215"/>
                    </a:ln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sp>
            <p:nvSpPr>
              <p:cNvPr id="485" name="Freeform 77"/>
              <p:cNvSpPr>
                <a:spLocks/>
              </p:cNvSpPr>
              <p:nvPr/>
            </p:nvSpPr>
            <p:spPr bwMode="auto">
              <a:xfrm>
                <a:off x="5527684" y="5790070"/>
                <a:ext cx="363448" cy="243693"/>
              </a:xfrm>
              <a:custGeom>
                <a:avLst/>
                <a:gdLst>
                  <a:gd name="T0" fmla="*/ 160 w 566"/>
                  <a:gd name="T1" fmla="*/ 381 h 381"/>
                  <a:gd name="T2" fmla="*/ 0 w 566"/>
                  <a:gd name="T3" fmla="*/ 348 h 381"/>
                  <a:gd name="T4" fmla="*/ 176 w 566"/>
                  <a:gd name="T5" fmla="*/ 0 h 381"/>
                  <a:gd name="T6" fmla="*/ 566 w 566"/>
                  <a:gd name="T7" fmla="*/ 0 h 381"/>
                  <a:gd name="T8" fmla="*/ 160 w 566"/>
                  <a:gd name="T9" fmla="*/ 381 h 381"/>
                </a:gdLst>
                <a:ahLst/>
                <a:cxnLst>
                  <a:cxn ang="0">
                    <a:pos x="T0" y="T1"/>
                  </a:cxn>
                  <a:cxn ang="0">
                    <a:pos x="T2" y="T3"/>
                  </a:cxn>
                  <a:cxn ang="0">
                    <a:pos x="T4" y="T5"/>
                  </a:cxn>
                  <a:cxn ang="0">
                    <a:pos x="T6" y="T7"/>
                  </a:cxn>
                  <a:cxn ang="0">
                    <a:pos x="T8" y="T9"/>
                  </a:cxn>
                </a:cxnLst>
                <a:rect l="0" t="0" r="r" b="b"/>
                <a:pathLst>
                  <a:path w="566" h="381">
                    <a:moveTo>
                      <a:pt x="160" y="381"/>
                    </a:moveTo>
                    <a:cubicBezTo>
                      <a:pt x="104" y="381"/>
                      <a:pt x="50" y="370"/>
                      <a:pt x="0" y="348"/>
                    </a:cubicBezTo>
                    <a:cubicBezTo>
                      <a:pt x="176" y="0"/>
                      <a:pt x="176" y="0"/>
                      <a:pt x="176" y="0"/>
                    </a:cubicBezTo>
                    <a:cubicBezTo>
                      <a:pt x="566" y="0"/>
                      <a:pt x="566" y="0"/>
                      <a:pt x="566" y="0"/>
                    </a:cubicBezTo>
                    <a:cubicBezTo>
                      <a:pt x="552" y="213"/>
                      <a:pt x="375" y="381"/>
                      <a:pt x="160" y="381"/>
                    </a:cubicBezTo>
                    <a:close/>
                  </a:path>
                </a:pathLst>
              </a:custGeom>
              <a:grpFill/>
              <a:ln>
                <a:noFill/>
              </a:ln>
            </p:spPr>
            <p:txBody>
              <a:bodyPr/>
              <a:lstStyle/>
              <a:p>
                <a:pPr marL="0" marR="0" lvl="0" indent="0" algn="l" defTabSz="932151"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B0F0"/>
                  </a:solidFill>
                  <a:effectLst/>
                  <a:uLnTx/>
                  <a:uFillTx/>
                  <a:latin typeface="Segoe UI"/>
                  <a:ea typeface="+mn-ea"/>
                  <a:cs typeface="+mn-cs"/>
                </a:endParaRPr>
              </a:p>
            </p:txBody>
          </p:sp>
        </p:grpSp>
      </p:grpSp>
    </p:spTree>
    <p:extLst>
      <p:ext uri="{BB962C8B-B14F-4D97-AF65-F5344CB8AC3E}">
        <p14:creationId xmlns:p14="http://schemas.microsoft.com/office/powerpoint/2010/main" val="918782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Machine Learning ?</a:t>
            </a:r>
          </a:p>
        </p:txBody>
      </p:sp>
      <p:sp>
        <p:nvSpPr>
          <p:cNvPr id="3" name="Content Placeholder 2"/>
          <p:cNvSpPr>
            <a:spLocks noGrp="1"/>
          </p:cNvSpPr>
          <p:nvPr>
            <p:ph idx="1"/>
          </p:nvPr>
        </p:nvSpPr>
        <p:spPr/>
        <p:txBody>
          <a:bodyPr/>
          <a:lstStyle/>
          <a:p>
            <a:endParaRPr lang="en-US" dirty="0"/>
          </a:p>
          <a:p>
            <a:endParaRPr lang="en-US" dirty="0"/>
          </a:p>
          <a:p>
            <a:pPr marL="0" indent="0" algn="ctr">
              <a:buNone/>
            </a:pPr>
            <a:r>
              <a:rPr lang="en-US" dirty="0"/>
              <a:t>Using </a:t>
            </a:r>
            <a:r>
              <a:rPr lang="en-US" b="1" dirty="0"/>
              <a:t>known data</a:t>
            </a:r>
            <a:r>
              <a:rPr lang="en-US" dirty="0"/>
              <a:t>, develop a </a:t>
            </a:r>
            <a:r>
              <a:rPr lang="en-US" b="1" dirty="0"/>
              <a:t>model</a:t>
            </a:r>
            <a:r>
              <a:rPr lang="en-US" dirty="0"/>
              <a:t> to </a:t>
            </a:r>
            <a:r>
              <a:rPr lang="en-US" u="sng" dirty="0"/>
              <a:t>predict</a:t>
            </a:r>
            <a:r>
              <a:rPr lang="en-US" dirty="0"/>
              <a:t> </a:t>
            </a:r>
            <a:r>
              <a:rPr lang="en-US" b="1" dirty="0"/>
              <a:t>unknown data</a:t>
            </a:r>
            <a:r>
              <a:rPr lang="en-US" dirty="0"/>
              <a:t>.</a:t>
            </a:r>
          </a:p>
          <a:p>
            <a:endParaRPr lang="en-US" dirty="0"/>
          </a:p>
          <a:p>
            <a:endParaRPr lang="en-US" dirty="0"/>
          </a:p>
          <a:p>
            <a:pPr marL="0" indent="0">
              <a:buNone/>
            </a:pPr>
            <a:r>
              <a:rPr lang="en-US" b="1" dirty="0"/>
              <a:t>Known Data</a:t>
            </a:r>
            <a:r>
              <a:rPr lang="en-US" dirty="0"/>
              <a:t>: Big enough archive, previous observations, past data</a:t>
            </a:r>
          </a:p>
          <a:p>
            <a:pPr marL="0" indent="0">
              <a:buNone/>
            </a:pPr>
            <a:r>
              <a:rPr lang="en-US" b="1" dirty="0"/>
              <a:t>Unknown Data</a:t>
            </a:r>
            <a:r>
              <a:rPr lang="en-US" dirty="0"/>
              <a:t>: Missing, Unseen, not existing, future data</a:t>
            </a:r>
          </a:p>
          <a:p>
            <a:pPr marL="0" indent="0">
              <a:buNone/>
            </a:pPr>
            <a:r>
              <a:rPr lang="en-US" b="1" dirty="0"/>
              <a:t>Model</a:t>
            </a:r>
            <a:r>
              <a:rPr lang="en-US" dirty="0"/>
              <a:t>: Known data + Algorithms (ML algorithms)</a:t>
            </a:r>
          </a:p>
        </p:txBody>
      </p:sp>
    </p:spTree>
    <p:extLst>
      <p:ext uri="{BB962C8B-B14F-4D97-AF65-F5344CB8AC3E}">
        <p14:creationId xmlns:p14="http://schemas.microsoft.com/office/powerpoint/2010/main" val="3129831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a:t>
            </a:r>
          </a:p>
        </p:txBody>
      </p:sp>
    </p:spTree>
    <p:extLst>
      <p:ext uri="{BB962C8B-B14F-4D97-AF65-F5344CB8AC3E}">
        <p14:creationId xmlns:p14="http://schemas.microsoft.com/office/powerpoint/2010/main" val="3299610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3636887" y="344794"/>
            <a:ext cx="7825517" cy="1451350"/>
            <a:chOff x="3186553" y="1497369"/>
            <a:chExt cx="7825517" cy="1451350"/>
          </a:xfrm>
        </p:grpSpPr>
        <p:pic>
          <p:nvPicPr>
            <p:cNvPr id="5" name="Picture 4" descr="Snowflake, Snow, Winter, Cold, Ice, Frozen, Black"/>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533007" y="1636021"/>
              <a:ext cx="1119014" cy="1174048"/>
            </a:xfrm>
            <a:prstGeom prst="rect">
              <a:avLst/>
            </a:prstGeom>
          </p:spPr>
        </p:pic>
        <p:pic>
          <p:nvPicPr>
            <p:cNvPr id="6" name="Picture 5" descr="sun icon by MrTossum"/>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996331" y="1715174"/>
              <a:ext cx="1015739" cy="1015739"/>
            </a:xfrm>
            <a:prstGeom prst="rect">
              <a:avLst/>
            </a:prstGeom>
          </p:spPr>
        </p:pic>
        <p:pic>
          <p:nvPicPr>
            <p:cNvPr id="8" name="Picture 7" descr="Leaf Autumn | Free Stock Photo | Illustration of a red autumn leaf ..."/>
            <p:cNvPicPr>
              <a:picLocks noChangeAspect="1"/>
            </p:cNvPicPr>
            <p:nvPr/>
          </p:nvPicPr>
          <p:blipFill>
            <a:blip r:embed="rId5" cstate="email">
              <a:biLevel thresh="50000"/>
              <a:extLst>
                <a:ext uri="{28A0092B-C50C-407E-A947-70E740481C1C}">
                  <a14:useLocalDpi xmlns:a14="http://schemas.microsoft.com/office/drawing/2010/main"/>
                </a:ext>
              </a:extLst>
            </a:blip>
            <a:stretch>
              <a:fillRect/>
            </a:stretch>
          </p:blipFill>
          <p:spPr>
            <a:xfrm>
              <a:off x="3186553" y="1679399"/>
              <a:ext cx="1187714" cy="1087291"/>
            </a:xfrm>
            <a:prstGeom prst="rect">
              <a:avLst/>
            </a:prstGeom>
          </p:spPr>
        </p:pic>
        <p:pic>
          <p:nvPicPr>
            <p:cNvPr id="10" name="Picture 9" descr="Flower by dokjojojo - Flower,dok,in love.ak student"/>
            <p:cNvPicPr>
              <a:picLocks noChangeAspect="1"/>
            </p:cNvPicPr>
            <p:nvPr/>
          </p:nvPicPr>
          <p:blipFill>
            <a:blip r:embed="rId6" cstate="email">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a:ext>
              </a:extLst>
            </a:blip>
            <a:stretch>
              <a:fillRect/>
            </a:stretch>
          </p:blipFill>
          <p:spPr>
            <a:xfrm>
              <a:off x="7810761" y="1497369"/>
              <a:ext cx="1026830" cy="1451350"/>
            </a:xfrm>
            <a:prstGeom prst="rect">
              <a:avLst/>
            </a:prstGeom>
          </p:spPr>
        </p:pic>
      </p:grpSp>
      <p:grpSp>
        <p:nvGrpSpPr>
          <p:cNvPr id="16" name="Group 15"/>
          <p:cNvGrpSpPr/>
          <p:nvPr/>
        </p:nvGrpSpPr>
        <p:grpSpPr>
          <a:xfrm>
            <a:off x="646449" y="2258173"/>
            <a:ext cx="11137188" cy="834162"/>
            <a:chOff x="646449" y="2671641"/>
            <a:chExt cx="11137188" cy="834162"/>
          </a:xfrm>
        </p:grpSpPr>
        <p:sp>
          <p:nvSpPr>
            <p:cNvPr id="12" name="TextBox 11"/>
            <p:cNvSpPr txBox="1"/>
            <p:nvPr/>
          </p:nvSpPr>
          <p:spPr>
            <a:xfrm>
              <a:off x="3432499" y="2674806"/>
              <a:ext cx="1663234" cy="830997"/>
            </a:xfrm>
            <a:prstGeom prst="rect">
              <a:avLst/>
            </a:prstGeom>
            <a:noFill/>
          </p:spPr>
          <p:txBody>
            <a:bodyPr wrap="square" rtlCol="0">
              <a:spAutoFit/>
            </a:bodyPr>
            <a:lstStyle/>
            <a:p>
              <a:pPr algn="ctr"/>
              <a:r>
                <a:rPr lang="en-US" sz="4800" dirty="0"/>
                <a:t>50</a:t>
              </a:r>
              <a:r>
                <a:rPr lang="en-US" sz="3600" dirty="0"/>
                <a:t>°F</a:t>
              </a:r>
              <a:endParaRPr lang="en-US" sz="4800" dirty="0"/>
            </a:p>
          </p:txBody>
        </p:sp>
        <p:sp>
          <p:nvSpPr>
            <p:cNvPr id="18" name="TextBox 17"/>
            <p:cNvSpPr txBox="1"/>
            <p:nvPr/>
          </p:nvSpPr>
          <p:spPr>
            <a:xfrm>
              <a:off x="5806059" y="2671641"/>
              <a:ext cx="1537185" cy="830997"/>
            </a:xfrm>
            <a:prstGeom prst="rect">
              <a:avLst/>
            </a:prstGeom>
            <a:noFill/>
          </p:spPr>
          <p:txBody>
            <a:bodyPr wrap="square" rtlCol="0">
              <a:spAutoFit/>
            </a:bodyPr>
            <a:lstStyle/>
            <a:p>
              <a:pPr algn="ctr"/>
              <a:r>
                <a:rPr lang="en-US" sz="4800" dirty="0"/>
                <a:t>30</a:t>
              </a:r>
              <a:r>
                <a:rPr lang="en-US" sz="3600" dirty="0">
                  <a:solidFill>
                    <a:prstClr val="black"/>
                  </a:solidFill>
                </a:rPr>
                <a:t>°F</a:t>
              </a:r>
              <a:endParaRPr lang="en-US" sz="4800" dirty="0"/>
            </a:p>
          </p:txBody>
        </p:sp>
        <p:sp>
          <p:nvSpPr>
            <p:cNvPr id="19" name="TextBox 18"/>
            <p:cNvSpPr txBox="1"/>
            <p:nvPr/>
          </p:nvSpPr>
          <p:spPr>
            <a:xfrm>
              <a:off x="8035952" y="2671641"/>
              <a:ext cx="1540723" cy="830997"/>
            </a:xfrm>
            <a:prstGeom prst="rect">
              <a:avLst/>
            </a:prstGeom>
            <a:noFill/>
          </p:spPr>
          <p:txBody>
            <a:bodyPr wrap="square" rtlCol="0">
              <a:spAutoFit/>
            </a:bodyPr>
            <a:lstStyle/>
            <a:p>
              <a:pPr algn="ctr"/>
              <a:r>
                <a:rPr lang="en-US" sz="4800" dirty="0"/>
                <a:t>68</a:t>
              </a:r>
              <a:r>
                <a:rPr lang="en-US" sz="3600" dirty="0">
                  <a:solidFill>
                    <a:prstClr val="black"/>
                  </a:solidFill>
                </a:rPr>
                <a:t>°F</a:t>
              </a:r>
              <a:endParaRPr lang="en-US" sz="4800" dirty="0"/>
            </a:p>
          </p:txBody>
        </p:sp>
        <p:sp>
          <p:nvSpPr>
            <p:cNvPr id="20" name="TextBox 19"/>
            <p:cNvSpPr txBox="1"/>
            <p:nvPr/>
          </p:nvSpPr>
          <p:spPr>
            <a:xfrm>
              <a:off x="10189039" y="2671641"/>
              <a:ext cx="1594598" cy="830997"/>
            </a:xfrm>
            <a:prstGeom prst="rect">
              <a:avLst/>
            </a:prstGeom>
            <a:noFill/>
          </p:spPr>
          <p:txBody>
            <a:bodyPr wrap="square" rtlCol="0">
              <a:spAutoFit/>
            </a:bodyPr>
            <a:lstStyle/>
            <a:p>
              <a:pPr algn="ctr"/>
              <a:r>
                <a:rPr lang="en-US" sz="4800" dirty="0"/>
                <a:t>95</a:t>
              </a:r>
              <a:r>
                <a:rPr lang="en-US" sz="3600" dirty="0">
                  <a:solidFill>
                    <a:prstClr val="black"/>
                  </a:solidFill>
                </a:rPr>
                <a:t>°F</a:t>
              </a:r>
              <a:endParaRPr lang="en-US" sz="4800" dirty="0"/>
            </a:p>
          </p:txBody>
        </p:sp>
        <p:sp>
          <p:nvSpPr>
            <p:cNvPr id="15" name="TextBox 14"/>
            <p:cNvSpPr txBox="1"/>
            <p:nvPr/>
          </p:nvSpPr>
          <p:spPr>
            <a:xfrm>
              <a:off x="646449" y="2763974"/>
              <a:ext cx="1223412" cy="707886"/>
            </a:xfrm>
            <a:prstGeom prst="rect">
              <a:avLst/>
            </a:prstGeom>
            <a:noFill/>
          </p:spPr>
          <p:txBody>
            <a:bodyPr wrap="none" rtlCol="0">
              <a:spAutoFit/>
            </a:bodyPr>
            <a:lstStyle/>
            <a:p>
              <a:pPr algn="ctr"/>
              <a:r>
                <a:rPr lang="en-US" sz="4000" dirty="0"/>
                <a:t>1990</a:t>
              </a:r>
            </a:p>
          </p:txBody>
        </p:sp>
      </p:grpSp>
      <p:grpSp>
        <p:nvGrpSpPr>
          <p:cNvPr id="17" name="Group 16"/>
          <p:cNvGrpSpPr/>
          <p:nvPr/>
        </p:nvGrpSpPr>
        <p:grpSpPr>
          <a:xfrm>
            <a:off x="646449" y="3027986"/>
            <a:ext cx="11137188" cy="926495"/>
            <a:chOff x="646449" y="3565828"/>
            <a:chExt cx="11137188" cy="926495"/>
          </a:xfrm>
        </p:grpSpPr>
        <p:sp>
          <p:nvSpPr>
            <p:cNvPr id="24" name="TextBox 23"/>
            <p:cNvSpPr txBox="1"/>
            <p:nvPr/>
          </p:nvSpPr>
          <p:spPr>
            <a:xfrm>
              <a:off x="3432499" y="3568993"/>
              <a:ext cx="1663234" cy="923330"/>
            </a:xfrm>
            <a:prstGeom prst="rect">
              <a:avLst/>
            </a:prstGeom>
            <a:noFill/>
          </p:spPr>
          <p:txBody>
            <a:bodyPr wrap="square" rtlCol="0">
              <a:spAutoFit/>
            </a:bodyPr>
            <a:lstStyle/>
            <a:p>
              <a:pPr algn="ctr"/>
              <a:r>
                <a:rPr lang="en-US" sz="5400" dirty="0"/>
                <a:t>48</a:t>
              </a:r>
              <a:r>
                <a:rPr lang="en-US" sz="4000" dirty="0"/>
                <a:t>°F</a:t>
              </a:r>
              <a:endParaRPr lang="en-US" sz="5400" dirty="0"/>
            </a:p>
          </p:txBody>
        </p:sp>
        <p:sp>
          <p:nvSpPr>
            <p:cNvPr id="25" name="TextBox 24"/>
            <p:cNvSpPr txBox="1"/>
            <p:nvPr/>
          </p:nvSpPr>
          <p:spPr>
            <a:xfrm>
              <a:off x="5806059" y="3565828"/>
              <a:ext cx="1537185" cy="923330"/>
            </a:xfrm>
            <a:prstGeom prst="rect">
              <a:avLst/>
            </a:prstGeom>
            <a:noFill/>
          </p:spPr>
          <p:txBody>
            <a:bodyPr wrap="square" rtlCol="0">
              <a:spAutoFit/>
            </a:bodyPr>
            <a:lstStyle/>
            <a:p>
              <a:pPr algn="ctr"/>
              <a:r>
                <a:rPr lang="en-US" sz="5400" dirty="0"/>
                <a:t>29</a:t>
              </a:r>
              <a:r>
                <a:rPr lang="en-US" sz="4000" dirty="0">
                  <a:solidFill>
                    <a:prstClr val="black"/>
                  </a:solidFill>
                </a:rPr>
                <a:t>°F</a:t>
              </a:r>
              <a:endParaRPr lang="en-US" sz="5400" dirty="0"/>
            </a:p>
          </p:txBody>
        </p:sp>
        <p:sp>
          <p:nvSpPr>
            <p:cNvPr id="26" name="TextBox 25"/>
            <p:cNvSpPr txBox="1"/>
            <p:nvPr/>
          </p:nvSpPr>
          <p:spPr>
            <a:xfrm>
              <a:off x="8035952" y="3565828"/>
              <a:ext cx="1540723" cy="923330"/>
            </a:xfrm>
            <a:prstGeom prst="rect">
              <a:avLst/>
            </a:prstGeom>
            <a:noFill/>
          </p:spPr>
          <p:txBody>
            <a:bodyPr wrap="square" rtlCol="0">
              <a:spAutoFit/>
            </a:bodyPr>
            <a:lstStyle/>
            <a:p>
              <a:pPr algn="ctr"/>
              <a:r>
                <a:rPr lang="en-US" sz="5400" dirty="0"/>
                <a:t>70</a:t>
              </a:r>
              <a:r>
                <a:rPr lang="en-US" sz="4000" dirty="0">
                  <a:solidFill>
                    <a:prstClr val="black"/>
                  </a:solidFill>
                </a:rPr>
                <a:t>°F</a:t>
              </a:r>
              <a:endParaRPr lang="en-US" sz="5400" dirty="0"/>
            </a:p>
          </p:txBody>
        </p:sp>
        <p:sp>
          <p:nvSpPr>
            <p:cNvPr id="27" name="TextBox 26"/>
            <p:cNvSpPr txBox="1"/>
            <p:nvPr/>
          </p:nvSpPr>
          <p:spPr>
            <a:xfrm>
              <a:off x="10189039" y="3565828"/>
              <a:ext cx="1594598" cy="923330"/>
            </a:xfrm>
            <a:prstGeom prst="rect">
              <a:avLst/>
            </a:prstGeom>
            <a:noFill/>
          </p:spPr>
          <p:txBody>
            <a:bodyPr wrap="square" rtlCol="0">
              <a:spAutoFit/>
            </a:bodyPr>
            <a:lstStyle/>
            <a:p>
              <a:pPr algn="ctr"/>
              <a:r>
                <a:rPr lang="en-US" sz="5400" dirty="0"/>
                <a:t>98</a:t>
              </a:r>
              <a:r>
                <a:rPr lang="en-US" sz="4000" dirty="0">
                  <a:solidFill>
                    <a:prstClr val="black"/>
                  </a:solidFill>
                </a:rPr>
                <a:t>°F</a:t>
              </a:r>
              <a:endParaRPr lang="en-US" sz="5400" dirty="0"/>
            </a:p>
          </p:txBody>
        </p:sp>
        <p:sp>
          <p:nvSpPr>
            <p:cNvPr id="28" name="TextBox 27"/>
            <p:cNvSpPr txBox="1"/>
            <p:nvPr/>
          </p:nvSpPr>
          <p:spPr>
            <a:xfrm>
              <a:off x="646449" y="3658161"/>
              <a:ext cx="1326004" cy="769441"/>
            </a:xfrm>
            <a:prstGeom prst="rect">
              <a:avLst/>
            </a:prstGeom>
            <a:noFill/>
          </p:spPr>
          <p:txBody>
            <a:bodyPr wrap="none" rtlCol="0">
              <a:spAutoFit/>
            </a:bodyPr>
            <a:lstStyle/>
            <a:p>
              <a:pPr algn="ctr"/>
              <a:r>
                <a:rPr lang="en-US" sz="4400" dirty="0"/>
                <a:t>2000</a:t>
              </a:r>
            </a:p>
          </p:txBody>
        </p:sp>
      </p:grpSp>
      <p:grpSp>
        <p:nvGrpSpPr>
          <p:cNvPr id="21" name="Group 20"/>
          <p:cNvGrpSpPr/>
          <p:nvPr/>
        </p:nvGrpSpPr>
        <p:grpSpPr>
          <a:xfrm>
            <a:off x="646449" y="3890132"/>
            <a:ext cx="11137188" cy="1018828"/>
            <a:chOff x="646449" y="4475814"/>
            <a:chExt cx="11137188" cy="1018828"/>
          </a:xfrm>
        </p:grpSpPr>
        <p:sp>
          <p:nvSpPr>
            <p:cNvPr id="29" name="TextBox 28"/>
            <p:cNvSpPr txBox="1"/>
            <p:nvPr/>
          </p:nvSpPr>
          <p:spPr>
            <a:xfrm>
              <a:off x="3432499" y="4478979"/>
              <a:ext cx="1663234" cy="1015663"/>
            </a:xfrm>
            <a:prstGeom prst="rect">
              <a:avLst/>
            </a:prstGeom>
            <a:noFill/>
          </p:spPr>
          <p:txBody>
            <a:bodyPr wrap="square" rtlCol="0">
              <a:spAutoFit/>
            </a:bodyPr>
            <a:lstStyle/>
            <a:p>
              <a:pPr algn="ctr"/>
              <a:r>
                <a:rPr lang="en-US" sz="6000" dirty="0"/>
                <a:t>49</a:t>
              </a:r>
              <a:r>
                <a:rPr lang="en-US" sz="4400" dirty="0"/>
                <a:t>°F</a:t>
              </a:r>
              <a:endParaRPr lang="en-US" sz="6000" dirty="0"/>
            </a:p>
          </p:txBody>
        </p:sp>
        <p:sp>
          <p:nvSpPr>
            <p:cNvPr id="30" name="TextBox 29"/>
            <p:cNvSpPr txBox="1"/>
            <p:nvPr/>
          </p:nvSpPr>
          <p:spPr>
            <a:xfrm>
              <a:off x="5806059" y="4475814"/>
              <a:ext cx="1537185" cy="1015663"/>
            </a:xfrm>
            <a:prstGeom prst="rect">
              <a:avLst/>
            </a:prstGeom>
            <a:noFill/>
          </p:spPr>
          <p:txBody>
            <a:bodyPr wrap="square" rtlCol="0">
              <a:spAutoFit/>
            </a:bodyPr>
            <a:lstStyle/>
            <a:p>
              <a:pPr algn="ctr"/>
              <a:r>
                <a:rPr lang="en-US" sz="6000" dirty="0"/>
                <a:t>27</a:t>
              </a:r>
              <a:r>
                <a:rPr lang="en-US" sz="4400" dirty="0">
                  <a:solidFill>
                    <a:prstClr val="black"/>
                  </a:solidFill>
                </a:rPr>
                <a:t>°F</a:t>
              </a:r>
              <a:endParaRPr lang="en-US" sz="6000" dirty="0"/>
            </a:p>
          </p:txBody>
        </p:sp>
        <p:sp>
          <p:nvSpPr>
            <p:cNvPr id="31" name="TextBox 30"/>
            <p:cNvSpPr txBox="1"/>
            <p:nvPr/>
          </p:nvSpPr>
          <p:spPr>
            <a:xfrm>
              <a:off x="8035952" y="4475814"/>
              <a:ext cx="1540723" cy="1015663"/>
            </a:xfrm>
            <a:prstGeom prst="rect">
              <a:avLst/>
            </a:prstGeom>
            <a:noFill/>
          </p:spPr>
          <p:txBody>
            <a:bodyPr wrap="square" rtlCol="0">
              <a:spAutoFit/>
            </a:bodyPr>
            <a:lstStyle/>
            <a:p>
              <a:pPr algn="ctr"/>
              <a:r>
                <a:rPr lang="en-US" sz="6000" dirty="0"/>
                <a:t>67</a:t>
              </a:r>
              <a:r>
                <a:rPr lang="en-US" sz="4400" dirty="0">
                  <a:solidFill>
                    <a:prstClr val="black"/>
                  </a:solidFill>
                </a:rPr>
                <a:t>°F</a:t>
              </a:r>
              <a:endParaRPr lang="en-US" sz="6000" dirty="0"/>
            </a:p>
          </p:txBody>
        </p:sp>
        <p:sp>
          <p:nvSpPr>
            <p:cNvPr id="32" name="TextBox 31"/>
            <p:cNvSpPr txBox="1"/>
            <p:nvPr/>
          </p:nvSpPr>
          <p:spPr>
            <a:xfrm>
              <a:off x="10189039" y="4475814"/>
              <a:ext cx="1594598" cy="1015663"/>
            </a:xfrm>
            <a:prstGeom prst="rect">
              <a:avLst/>
            </a:prstGeom>
            <a:noFill/>
          </p:spPr>
          <p:txBody>
            <a:bodyPr wrap="square" rtlCol="0">
              <a:spAutoFit/>
            </a:bodyPr>
            <a:lstStyle/>
            <a:p>
              <a:pPr algn="ctr"/>
              <a:r>
                <a:rPr lang="en-US" sz="6000" dirty="0"/>
                <a:t>96</a:t>
              </a:r>
              <a:r>
                <a:rPr lang="en-US" sz="4400" dirty="0">
                  <a:solidFill>
                    <a:prstClr val="black"/>
                  </a:solidFill>
                </a:rPr>
                <a:t>°F</a:t>
              </a:r>
              <a:endParaRPr lang="en-US" sz="6000" dirty="0"/>
            </a:p>
          </p:txBody>
        </p:sp>
        <p:sp>
          <p:nvSpPr>
            <p:cNvPr id="33" name="TextBox 32"/>
            <p:cNvSpPr txBox="1"/>
            <p:nvPr/>
          </p:nvSpPr>
          <p:spPr>
            <a:xfrm>
              <a:off x="646449" y="4568147"/>
              <a:ext cx="1435008" cy="830997"/>
            </a:xfrm>
            <a:prstGeom prst="rect">
              <a:avLst/>
            </a:prstGeom>
            <a:noFill/>
          </p:spPr>
          <p:txBody>
            <a:bodyPr wrap="none" rtlCol="0">
              <a:spAutoFit/>
            </a:bodyPr>
            <a:lstStyle/>
            <a:p>
              <a:pPr algn="ctr"/>
              <a:r>
                <a:rPr lang="en-US" sz="4800" dirty="0"/>
                <a:t>2010</a:t>
              </a:r>
            </a:p>
          </p:txBody>
        </p:sp>
      </p:grpSp>
      <p:grpSp>
        <p:nvGrpSpPr>
          <p:cNvPr id="22" name="Group 21"/>
          <p:cNvGrpSpPr/>
          <p:nvPr/>
        </p:nvGrpSpPr>
        <p:grpSpPr>
          <a:xfrm>
            <a:off x="646449" y="4844612"/>
            <a:ext cx="11137188" cy="1111161"/>
            <a:chOff x="646449" y="5353492"/>
            <a:chExt cx="11137188" cy="1111161"/>
          </a:xfrm>
        </p:grpSpPr>
        <p:sp>
          <p:nvSpPr>
            <p:cNvPr id="34" name="TextBox 33"/>
            <p:cNvSpPr txBox="1"/>
            <p:nvPr/>
          </p:nvSpPr>
          <p:spPr>
            <a:xfrm>
              <a:off x="3432499" y="5356657"/>
              <a:ext cx="1663234" cy="1107996"/>
            </a:xfrm>
            <a:prstGeom prst="rect">
              <a:avLst/>
            </a:prstGeom>
            <a:noFill/>
          </p:spPr>
          <p:txBody>
            <a:bodyPr wrap="square" rtlCol="0">
              <a:spAutoFit/>
            </a:bodyPr>
            <a:lstStyle/>
            <a:p>
              <a:pPr algn="ctr"/>
              <a:r>
                <a:rPr lang="en-US" sz="6600" dirty="0">
                  <a:solidFill>
                    <a:srgbClr val="FF0000"/>
                  </a:solidFill>
                </a:rPr>
                <a:t>?</a:t>
              </a:r>
            </a:p>
          </p:txBody>
        </p:sp>
        <p:sp>
          <p:nvSpPr>
            <p:cNvPr id="35" name="TextBox 34"/>
            <p:cNvSpPr txBox="1"/>
            <p:nvPr/>
          </p:nvSpPr>
          <p:spPr>
            <a:xfrm>
              <a:off x="5806059" y="5353492"/>
              <a:ext cx="1537185" cy="1107996"/>
            </a:xfrm>
            <a:prstGeom prst="rect">
              <a:avLst/>
            </a:prstGeom>
            <a:noFill/>
          </p:spPr>
          <p:txBody>
            <a:bodyPr wrap="square" rtlCol="0">
              <a:spAutoFit/>
            </a:bodyPr>
            <a:lstStyle/>
            <a:p>
              <a:pPr algn="ctr"/>
              <a:r>
                <a:rPr lang="en-US" sz="6600" dirty="0">
                  <a:solidFill>
                    <a:srgbClr val="FF0000"/>
                  </a:solidFill>
                </a:rPr>
                <a:t>?</a:t>
              </a:r>
            </a:p>
          </p:txBody>
        </p:sp>
        <p:sp>
          <p:nvSpPr>
            <p:cNvPr id="36" name="TextBox 35"/>
            <p:cNvSpPr txBox="1"/>
            <p:nvPr/>
          </p:nvSpPr>
          <p:spPr>
            <a:xfrm>
              <a:off x="8035952" y="5353492"/>
              <a:ext cx="1540723" cy="1107996"/>
            </a:xfrm>
            <a:prstGeom prst="rect">
              <a:avLst/>
            </a:prstGeom>
            <a:noFill/>
          </p:spPr>
          <p:txBody>
            <a:bodyPr wrap="square" rtlCol="0">
              <a:spAutoFit/>
            </a:bodyPr>
            <a:lstStyle/>
            <a:p>
              <a:pPr algn="ctr"/>
              <a:r>
                <a:rPr lang="en-US" sz="6600" dirty="0">
                  <a:solidFill>
                    <a:srgbClr val="FF0000"/>
                  </a:solidFill>
                </a:rPr>
                <a:t>?</a:t>
              </a:r>
            </a:p>
          </p:txBody>
        </p:sp>
        <p:sp>
          <p:nvSpPr>
            <p:cNvPr id="37" name="TextBox 36"/>
            <p:cNvSpPr txBox="1"/>
            <p:nvPr/>
          </p:nvSpPr>
          <p:spPr>
            <a:xfrm>
              <a:off x="10189039" y="5353492"/>
              <a:ext cx="1594598" cy="1107996"/>
            </a:xfrm>
            <a:prstGeom prst="rect">
              <a:avLst/>
            </a:prstGeom>
            <a:noFill/>
          </p:spPr>
          <p:txBody>
            <a:bodyPr wrap="square" rtlCol="0">
              <a:spAutoFit/>
            </a:bodyPr>
            <a:lstStyle/>
            <a:p>
              <a:pPr algn="ctr"/>
              <a:r>
                <a:rPr lang="en-US" sz="6600" dirty="0">
                  <a:solidFill>
                    <a:srgbClr val="FF0000"/>
                  </a:solidFill>
                </a:rPr>
                <a:t>?</a:t>
              </a:r>
            </a:p>
          </p:txBody>
        </p:sp>
        <p:sp>
          <p:nvSpPr>
            <p:cNvPr id="38" name="TextBox 37"/>
            <p:cNvSpPr txBox="1"/>
            <p:nvPr/>
          </p:nvSpPr>
          <p:spPr>
            <a:xfrm>
              <a:off x="646449" y="5445825"/>
              <a:ext cx="1588897" cy="923330"/>
            </a:xfrm>
            <a:prstGeom prst="rect">
              <a:avLst/>
            </a:prstGeom>
            <a:noFill/>
          </p:spPr>
          <p:txBody>
            <a:bodyPr wrap="none" rtlCol="0">
              <a:spAutoFit/>
            </a:bodyPr>
            <a:lstStyle/>
            <a:p>
              <a:pPr algn="ctr"/>
              <a:r>
                <a:rPr lang="en-US" sz="5400" dirty="0">
                  <a:solidFill>
                    <a:srgbClr val="FF0000"/>
                  </a:solidFill>
                </a:rPr>
                <a:t>2020</a:t>
              </a:r>
            </a:p>
          </p:txBody>
        </p:sp>
      </p:grpSp>
      <p:sp>
        <p:nvSpPr>
          <p:cNvPr id="13" name="Freeform 12"/>
          <p:cNvSpPr/>
          <p:nvPr/>
        </p:nvSpPr>
        <p:spPr>
          <a:xfrm>
            <a:off x="3165550" y="1997351"/>
            <a:ext cx="8450821" cy="1043153"/>
          </a:xfrm>
          <a:custGeom>
            <a:avLst/>
            <a:gdLst>
              <a:gd name="connsiteX0" fmla="*/ 0 w 9301162"/>
              <a:gd name="connsiteY0" fmla="*/ 1098419 h 1508402"/>
              <a:gd name="connsiteX1" fmla="*/ 2357437 w 9301162"/>
              <a:gd name="connsiteY1" fmla="*/ 5425 h 1508402"/>
              <a:gd name="connsiteX2" fmla="*/ 4886325 w 9301162"/>
              <a:gd name="connsiteY2" fmla="*/ 1505612 h 1508402"/>
              <a:gd name="connsiteX3" fmla="*/ 7058025 w 9301162"/>
              <a:gd name="connsiteY3" fmla="*/ 405475 h 1508402"/>
              <a:gd name="connsiteX4" fmla="*/ 8701087 w 9301162"/>
              <a:gd name="connsiteY4" fmla="*/ 1405600 h 1508402"/>
              <a:gd name="connsiteX5" fmla="*/ 9301162 w 9301162"/>
              <a:gd name="connsiteY5" fmla="*/ 698369 h 1508402"/>
              <a:gd name="connsiteX0" fmla="*/ 0 w 9301162"/>
              <a:gd name="connsiteY0" fmla="*/ 693737 h 1100933"/>
              <a:gd name="connsiteX1" fmla="*/ 2006137 w 9301162"/>
              <a:gd name="connsiteY1" fmla="*/ 14211 h 1100933"/>
              <a:gd name="connsiteX2" fmla="*/ 4886325 w 9301162"/>
              <a:gd name="connsiteY2" fmla="*/ 1100930 h 1100933"/>
              <a:gd name="connsiteX3" fmla="*/ 7058025 w 9301162"/>
              <a:gd name="connsiteY3" fmla="*/ 793 h 1100933"/>
              <a:gd name="connsiteX4" fmla="*/ 8701087 w 9301162"/>
              <a:gd name="connsiteY4" fmla="*/ 1000918 h 1100933"/>
              <a:gd name="connsiteX5" fmla="*/ 9301162 w 9301162"/>
              <a:gd name="connsiteY5" fmla="*/ 293687 h 1100933"/>
              <a:gd name="connsiteX0" fmla="*/ 0 w 9301162"/>
              <a:gd name="connsiteY0" fmla="*/ 693859 h 1003404"/>
              <a:gd name="connsiteX1" fmla="*/ 2006137 w 9301162"/>
              <a:gd name="connsiteY1" fmla="*/ 14333 h 1003404"/>
              <a:gd name="connsiteX2" fmla="*/ 4915600 w 9301162"/>
              <a:gd name="connsiteY2" fmla="*/ 806854 h 1003404"/>
              <a:gd name="connsiteX3" fmla="*/ 7058025 w 9301162"/>
              <a:gd name="connsiteY3" fmla="*/ 915 h 1003404"/>
              <a:gd name="connsiteX4" fmla="*/ 8701087 w 9301162"/>
              <a:gd name="connsiteY4" fmla="*/ 1001040 h 1003404"/>
              <a:gd name="connsiteX5" fmla="*/ 9301162 w 9301162"/>
              <a:gd name="connsiteY5" fmla="*/ 293809 h 1003404"/>
              <a:gd name="connsiteX0" fmla="*/ 0 w 9301162"/>
              <a:gd name="connsiteY0" fmla="*/ 681377 h 990571"/>
              <a:gd name="connsiteX1" fmla="*/ 2006137 w 9301162"/>
              <a:gd name="connsiteY1" fmla="*/ 1851 h 990571"/>
              <a:gd name="connsiteX2" fmla="*/ 4915600 w 9301162"/>
              <a:gd name="connsiteY2" fmla="*/ 794372 h 990571"/>
              <a:gd name="connsiteX3" fmla="*/ 7614250 w 9301162"/>
              <a:gd name="connsiteY3" fmla="*/ 12287 h 990571"/>
              <a:gd name="connsiteX4" fmla="*/ 8701087 w 9301162"/>
              <a:gd name="connsiteY4" fmla="*/ 988558 h 990571"/>
              <a:gd name="connsiteX5" fmla="*/ 9301162 w 9301162"/>
              <a:gd name="connsiteY5" fmla="*/ 281327 h 990571"/>
              <a:gd name="connsiteX0" fmla="*/ 0 w 9301162"/>
              <a:gd name="connsiteY0" fmla="*/ 681377 h 794374"/>
              <a:gd name="connsiteX1" fmla="*/ 2006137 w 9301162"/>
              <a:gd name="connsiteY1" fmla="*/ 1851 h 794374"/>
              <a:gd name="connsiteX2" fmla="*/ 4915600 w 9301162"/>
              <a:gd name="connsiteY2" fmla="*/ 794372 h 794374"/>
              <a:gd name="connsiteX3" fmla="*/ 7614250 w 9301162"/>
              <a:gd name="connsiteY3" fmla="*/ 12287 h 794374"/>
              <a:gd name="connsiteX4" fmla="*/ 8954803 w 9301162"/>
              <a:gd name="connsiteY4" fmla="*/ 742068 h 794374"/>
              <a:gd name="connsiteX5" fmla="*/ 9301162 w 9301162"/>
              <a:gd name="connsiteY5" fmla="*/ 281327 h 794374"/>
              <a:gd name="connsiteX0" fmla="*/ 0 w 10169652"/>
              <a:gd name="connsiteY0" fmla="*/ 681377 h 794374"/>
              <a:gd name="connsiteX1" fmla="*/ 2006137 w 10169652"/>
              <a:gd name="connsiteY1" fmla="*/ 1851 h 794374"/>
              <a:gd name="connsiteX2" fmla="*/ 4915600 w 10169652"/>
              <a:gd name="connsiteY2" fmla="*/ 794372 h 794374"/>
              <a:gd name="connsiteX3" fmla="*/ 7614250 w 10169652"/>
              <a:gd name="connsiteY3" fmla="*/ 12287 h 794374"/>
              <a:gd name="connsiteX4" fmla="*/ 8954803 w 10169652"/>
              <a:gd name="connsiteY4" fmla="*/ 742068 h 794374"/>
              <a:gd name="connsiteX5" fmla="*/ 10169652 w 10169652"/>
              <a:gd name="connsiteY5" fmla="*/ 42788 h 794374"/>
              <a:gd name="connsiteX0" fmla="*/ 0 w 10169652"/>
              <a:gd name="connsiteY0" fmla="*/ 681377 h 794495"/>
              <a:gd name="connsiteX1" fmla="*/ 2006137 w 10169652"/>
              <a:gd name="connsiteY1" fmla="*/ 1851 h 794495"/>
              <a:gd name="connsiteX2" fmla="*/ 4915600 w 10169652"/>
              <a:gd name="connsiteY2" fmla="*/ 794372 h 794495"/>
              <a:gd name="connsiteX3" fmla="*/ 7487392 w 10169652"/>
              <a:gd name="connsiteY3" fmla="*/ 67946 h 794495"/>
              <a:gd name="connsiteX4" fmla="*/ 8954803 w 10169652"/>
              <a:gd name="connsiteY4" fmla="*/ 742068 h 794495"/>
              <a:gd name="connsiteX5" fmla="*/ 10169652 w 10169652"/>
              <a:gd name="connsiteY5" fmla="*/ 42788 h 794495"/>
              <a:gd name="connsiteX0" fmla="*/ 0 w 10169652"/>
              <a:gd name="connsiteY0" fmla="*/ 680079 h 793197"/>
              <a:gd name="connsiteX1" fmla="*/ 2006137 w 10169652"/>
              <a:gd name="connsiteY1" fmla="*/ 553 h 793197"/>
              <a:gd name="connsiteX2" fmla="*/ 4915600 w 10169652"/>
              <a:gd name="connsiteY2" fmla="*/ 793074 h 793197"/>
              <a:gd name="connsiteX3" fmla="*/ 7487392 w 10169652"/>
              <a:gd name="connsiteY3" fmla="*/ 66648 h 793197"/>
              <a:gd name="connsiteX4" fmla="*/ 8954803 w 10169652"/>
              <a:gd name="connsiteY4" fmla="*/ 740770 h 793197"/>
              <a:gd name="connsiteX5" fmla="*/ 10169652 w 10169652"/>
              <a:gd name="connsiteY5" fmla="*/ 41490 h 793197"/>
              <a:gd name="connsiteX0" fmla="*/ 0 w 10169652"/>
              <a:gd name="connsiteY0" fmla="*/ 680079 h 930824"/>
              <a:gd name="connsiteX1" fmla="*/ 2006137 w 10169652"/>
              <a:gd name="connsiteY1" fmla="*/ 553 h 930824"/>
              <a:gd name="connsiteX2" fmla="*/ 4915600 w 10169652"/>
              <a:gd name="connsiteY2" fmla="*/ 793074 h 930824"/>
              <a:gd name="connsiteX3" fmla="*/ 7487392 w 10169652"/>
              <a:gd name="connsiteY3" fmla="*/ 66648 h 930824"/>
              <a:gd name="connsiteX4" fmla="*/ 8954803 w 10169652"/>
              <a:gd name="connsiteY4" fmla="*/ 740770 h 930824"/>
              <a:gd name="connsiteX5" fmla="*/ 10169652 w 10169652"/>
              <a:gd name="connsiteY5" fmla="*/ 41490 h 930824"/>
              <a:gd name="connsiteX0" fmla="*/ 0 w 10169652"/>
              <a:gd name="connsiteY0" fmla="*/ 823546 h 1074291"/>
              <a:gd name="connsiteX1" fmla="*/ 2006137 w 10169652"/>
              <a:gd name="connsiteY1" fmla="*/ 144020 h 1074291"/>
              <a:gd name="connsiteX2" fmla="*/ 4915600 w 10169652"/>
              <a:gd name="connsiteY2" fmla="*/ 936541 h 1074291"/>
              <a:gd name="connsiteX3" fmla="*/ 7487392 w 10169652"/>
              <a:gd name="connsiteY3" fmla="*/ 210115 h 1074291"/>
              <a:gd name="connsiteX4" fmla="*/ 8954803 w 10169652"/>
              <a:gd name="connsiteY4" fmla="*/ 884237 h 1074291"/>
              <a:gd name="connsiteX5" fmla="*/ 10169652 w 10169652"/>
              <a:gd name="connsiteY5" fmla="*/ 184957 h 1074291"/>
              <a:gd name="connsiteX0" fmla="*/ 0 w 10169652"/>
              <a:gd name="connsiteY0" fmla="*/ 823546 h 1173817"/>
              <a:gd name="connsiteX1" fmla="*/ 2006137 w 10169652"/>
              <a:gd name="connsiteY1" fmla="*/ 144020 h 1173817"/>
              <a:gd name="connsiteX2" fmla="*/ 4915600 w 10169652"/>
              <a:gd name="connsiteY2" fmla="*/ 936541 h 1173817"/>
              <a:gd name="connsiteX3" fmla="*/ 7487392 w 10169652"/>
              <a:gd name="connsiteY3" fmla="*/ 210115 h 1173817"/>
              <a:gd name="connsiteX4" fmla="*/ 8954803 w 10169652"/>
              <a:gd name="connsiteY4" fmla="*/ 884237 h 1173817"/>
              <a:gd name="connsiteX5" fmla="*/ 10169652 w 10169652"/>
              <a:gd name="connsiteY5" fmla="*/ 184957 h 1173817"/>
              <a:gd name="connsiteX0" fmla="*/ 0 w 10169652"/>
              <a:gd name="connsiteY0" fmla="*/ 1032788 h 1383059"/>
              <a:gd name="connsiteX1" fmla="*/ 2006137 w 10169652"/>
              <a:gd name="connsiteY1" fmla="*/ 353262 h 1383059"/>
              <a:gd name="connsiteX2" fmla="*/ 4915600 w 10169652"/>
              <a:gd name="connsiteY2" fmla="*/ 1145783 h 1383059"/>
              <a:gd name="connsiteX3" fmla="*/ 7487392 w 10169652"/>
              <a:gd name="connsiteY3" fmla="*/ 419357 h 1383059"/>
              <a:gd name="connsiteX4" fmla="*/ 8954803 w 10169652"/>
              <a:gd name="connsiteY4" fmla="*/ 1093479 h 1383059"/>
              <a:gd name="connsiteX5" fmla="*/ 10169652 w 10169652"/>
              <a:gd name="connsiteY5" fmla="*/ 394199 h 1383059"/>
              <a:gd name="connsiteX0" fmla="*/ 0 w 10267235"/>
              <a:gd name="connsiteY0" fmla="*/ 823547 h 1074292"/>
              <a:gd name="connsiteX1" fmla="*/ 2006137 w 10267235"/>
              <a:gd name="connsiteY1" fmla="*/ 144021 h 1074292"/>
              <a:gd name="connsiteX2" fmla="*/ 4915600 w 10267235"/>
              <a:gd name="connsiteY2" fmla="*/ 936542 h 1074292"/>
              <a:gd name="connsiteX3" fmla="*/ 7487392 w 10267235"/>
              <a:gd name="connsiteY3" fmla="*/ 210116 h 1074292"/>
              <a:gd name="connsiteX4" fmla="*/ 8954803 w 10267235"/>
              <a:gd name="connsiteY4" fmla="*/ 884238 h 1074292"/>
              <a:gd name="connsiteX5" fmla="*/ 10267235 w 10267235"/>
              <a:gd name="connsiteY5" fmla="*/ 606377 h 1074292"/>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417633"/>
              <a:gd name="connsiteY0" fmla="*/ 521174 h 1295661"/>
              <a:gd name="connsiteX1" fmla="*/ 2156535 w 10417633"/>
              <a:gd name="connsiteY1" fmla="*/ 358673 h 1295661"/>
              <a:gd name="connsiteX2" fmla="*/ 5065998 w 10417633"/>
              <a:gd name="connsiteY2" fmla="*/ 1151194 h 1295661"/>
              <a:gd name="connsiteX3" fmla="*/ 7637790 w 10417633"/>
              <a:gd name="connsiteY3" fmla="*/ 424768 h 1295661"/>
              <a:gd name="connsiteX4" fmla="*/ 8988101 w 10417633"/>
              <a:gd name="connsiteY4" fmla="*/ 9561 h 1295661"/>
              <a:gd name="connsiteX5" fmla="*/ 10417633 w 10417633"/>
              <a:gd name="connsiteY5" fmla="*/ 821029 h 1295661"/>
              <a:gd name="connsiteX0" fmla="*/ 0 w 10417633"/>
              <a:gd name="connsiteY0" fmla="*/ 521174 h 1348422"/>
              <a:gd name="connsiteX1" fmla="*/ 2156535 w 10417633"/>
              <a:gd name="connsiteY1" fmla="*/ 358673 h 1348422"/>
              <a:gd name="connsiteX2" fmla="*/ 5065998 w 10417633"/>
              <a:gd name="connsiteY2" fmla="*/ 1151194 h 1348422"/>
              <a:gd name="connsiteX3" fmla="*/ 7637790 w 10417633"/>
              <a:gd name="connsiteY3" fmla="*/ 424768 h 1348422"/>
              <a:gd name="connsiteX4" fmla="*/ 8988101 w 10417633"/>
              <a:gd name="connsiteY4" fmla="*/ 9561 h 1348422"/>
              <a:gd name="connsiteX5" fmla="*/ 10417633 w 10417633"/>
              <a:gd name="connsiteY5" fmla="*/ 821029 h 1348422"/>
              <a:gd name="connsiteX0" fmla="*/ 0 w 10394495"/>
              <a:gd name="connsiteY0" fmla="*/ 673932 h 1293616"/>
              <a:gd name="connsiteX1" fmla="*/ 2133397 w 10394495"/>
              <a:gd name="connsiteY1" fmla="*/ 358673 h 1293616"/>
              <a:gd name="connsiteX2" fmla="*/ 5042860 w 10394495"/>
              <a:gd name="connsiteY2" fmla="*/ 1151194 h 1293616"/>
              <a:gd name="connsiteX3" fmla="*/ 7614652 w 10394495"/>
              <a:gd name="connsiteY3" fmla="*/ 424768 h 1293616"/>
              <a:gd name="connsiteX4" fmla="*/ 8964963 w 10394495"/>
              <a:gd name="connsiteY4" fmla="*/ 9561 h 1293616"/>
              <a:gd name="connsiteX5" fmla="*/ 10394495 w 10394495"/>
              <a:gd name="connsiteY5" fmla="*/ 821029 h 1293616"/>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4 w 10371356"/>
              <a:gd name="connsiteY4" fmla="*/ 13030 h 1297085"/>
              <a:gd name="connsiteX5" fmla="*/ 10371356 w 10371356"/>
              <a:gd name="connsiteY5" fmla="*/ 906751 h 1297085"/>
              <a:gd name="connsiteX0" fmla="*/ 0 w 10371356"/>
              <a:gd name="connsiteY0" fmla="*/ 680614 h 1300298"/>
              <a:gd name="connsiteX1" fmla="*/ 2133397 w 10371356"/>
              <a:gd name="connsiteY1" fmla="*/ 365355 h 1300298"/>
              <a:gd name="connsiteX2" fmla="*/ 5042860 w 10371356"/>
              <a:gd name="connsiteY2" fmla="*/ 1157876 h 1300298"/>
              <a:gd name="connsiteX3" fmla="*/ 7614652 w 10371356"/>
              <a:gd name="connsiteY3" fmla="*/ 431450 h 1300298"/>
              <a:gd name="connsiteX4" fmla="*/ 8964964 w 10371356"/>
              <a:gd name="connsiteY4" fmla="*/ 16243 h 1300298"/>
              <a:gd name="connsiteX5" fmla="*/ 10371356 w 10371356"/>
              <a:gd name="connsiteY5" fmla="*/ 909964 h 1300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71356" h="1300298">
                <a:moveTo>
                  <a:pt x="0" y="680614"/>
                </a:moveTo>
                <a:cubicBezTo>
                  <a:pt x="1825423" y="450041"/>
                  <a:pt x="1292920" y="285811"/>
                  <a:pt x="2133397" y="365355"/>
                </a:cubicBezTo>
                <a:cubicBezTo>
                  <a:pt x="2973874" y="444899"/>
                  <a:pt x="4324483" y="1719354"/>
                  <a:pt x="5042860" y="1157876"/>
                </a:cubicBezTo>
                <a:cubicBezTo>
                  <a:pt x="5761237" y="596398"/>
                  <a:pt x="6960968" y="621722"/>
                  <a:pt x="7614652" y="431450"/>
                </a:cubicBezTo>
                <a:cubicBezTo>
                  <a:pt x="8268336" y="241178"/>
                  <a:pt x="7984901" y="-75260"/>
                  <a:pt x="8964964" y="16243"/>
                </a:cubicBezTo>
                <a:cubicBezTo>
                  <a:pt x="9945027" y="107746"/>
                  <a:pt x="9353014" y="165404"/>
                  <a:pt x="10371356" y="909964"/>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a:off x="3181743" y="2568864"/>
            <a:ext cx="8450821" cy="1127417"/>
          </a:xfrm>
          <a:custGeom>
            <a:avLst/>
            <a:gdLst>
              <a:gd name="connsiteX0" fmla="*/ 0 w 9301162"/>
              <a:gd name="connsiteY0" fmla="*/ 1098419 h 1508402"/>
              <a:gd name="connsiteX1" fmla="*/ 2357437 w 9301162"/>
              <a:gd name="connsiteY1" fmla="*/ 5425 h 1508402"/>
              <a:gd name="connsiteX2" fmla="*/ 4886325 w 9301162"/>
              <a:gd name="connsiteY2" fmla="*/ 1505612 h 1508402"/>
              <a:gd name="connsiteX3" fmla="*/ 7058025 w 9301162"/>
              <a:gd name="connsiteY3" fmla="*/ 405475 h 1508402"/>
              <a:gd name="connsiteX4" fmla="*/ 8701087 w 9301162"/>
              <a:gd name="connsiteY4" fmla="*/ 1405600 h 1508402"/>
              <a:gd name="connsiteX5" fmla="*/ 9301162 w 9301162"/>
              <a:gd name="connsiteY5" fmla="*/ 698369 h 1508402"/>
              <a:gd name="connsiteX0" fmla="*/ 0 w 9301162"/>
              <a:gd name="connsiteY0" fmla="*/ 693737 h 1100933"/>
              <a:gd name="connsiteX1" fmla="*/ 2006137 w 9301162"/>
              <a:gd name="connsiteY1" fmla="*/ 14211 h 1100933"/>
              <a:gd name="connsiteX2" fmla="*/ 4886325 w 9301162"/>
              <a:gd name="connsiteY2" fmla="*/ 1100930 h 1100933"/>
              <a:gd name="connsiteX3" fmla="*/ 7058025 w 9301162"/>
              <a:gd name="connsiteY3" fmla="*/ 793 h 1100933"/>
              <a:gd name="connsiteX4" fmla="*/ 8701087 w 9301162"/>
              <a:gd name="connsiteY4" fmla="*/ 1000918 h 1100933"/>
              <a:gd name="connsiteX5" fmla="*/ 9301162 w 9301162"/>
              <a:gd name="connsiteY5" fmla="*/ 293687 h 1100933"/>
              <a:gd name="connsiteX0" fmla="*/ 0 w 9301162"/>
              <a:gd name="connsiteY0" fmla="*/ 693859 h 1003404"/>
              <a:gd name="connsiteX1" fmla="*/ 2006137 w 9301162"/>
              <a:gd name="connsiteY1" fmla="*/ 14333 h 1003404"/>
              <a:gd name="connsiteX2" fmla="*/ 4915600 w 9301162"/>
              <a:gd name="connsiteY2" fmla="*/ 806854 h 1003404"/>
              <a:gd name="connsiteX3" fmla="*/ 7058025 w 9301162"/>
              <a:gd name="connsiteY3" fmla="*/ 915 h 1003404"/>
              <a:gd name="connsiteX4" fmla="*/ 8701087 w 9301162"/>
              <a:gd name="connsiteY4" fmla="*/ 1001040 h 1003404"/>
              <a:gd name="connsiteX5" fmla="*/ 9301162 w 9301162"/>
              <a:gd name="connsiteY5" fmla="*/ 293809 h 1003404"/>
              <a:gd name="connsiteX0" fmla="*/ 0 w 9301162"/>
              <a:gd name="connsiteY0" fmla="*/ 681377 h 990571"/>
              <a:gd name="connsiteX1" fmla="*/ 2006137 w 9301162"/>
              <a:gd name="connsiteY1" fmla="*/ 1851 h 990571"/>
              <a:gd name="connsiteX2" fmla="*/ 4915600 w 9301162"/>
              <a:gd name="connsiteY2" fmla="*/ 794372 h 990571"/>
              <a:gd name="connsiteX3" fmla="*/ 7614250 w 9301162"/>
              <a:gd name="connsiteY3" fmla="*/ 12287 h 990571"/>
              <a:gd name="connsiteX4" fmla="*/ 8701087 w 9301162"/>
              <a:gd name="connsiteY4" fmla="*/ 988558 h 990571"/>
              <a:gd name="connsiteX5" fmla="*/ 9301162 w 9301162"/>
              <a:gd name="connsiteY5" fmla="*/ 281327 h 990571"/>
              <a:gd name="connsiteX0" fmla="*/ 0 w 9301162"/>
              <a:gd name="connsiteY0" fmla="*/ 681377 h 794374"/>
              <a:gd name="connsiteX1" fmla="*/ 2006137 w 9301162"/>
              <a:gd name="connsiteY1" fmla="*/ 1851 h 794374"/>
              <a:gd name="connsiteX2" fmla="*/ 4915600 w 9301162"/>
              <a:gd name="connsiteY2" fmla="*/ 794372 h 794374"/>
              <a:gd name="connsiteX3" fmla="*/ 7614250 w 9301162"/>
              <a:gd name="connsiteY3" fmla="*/ 12287 h 794374"/>
              <a:gd name="connsiteX4" fmla="*/ 8954803 w 9301162"/>
              <a:gd name="connsiteY4" fmla="*/ 742068 h 794374"/>
              <a:gd name="connsiteX5" fmla="*/ 9301162 w 9301162"/>
              <a:gd name="connsiteY5" fmla="*/ 281327 h 794374"/>
              <a:gd name="connsiteX0" fmla="*/ 0 w 10169652"/>
              <a:gd name="connsiteY0" fmla="*/ 681377 h 794374"/>
              <a:gd name="connsiteX1" fmla="*/ 2006137 w 10169652"/>
              <a:gd name="connsiteY1" fmla="*/ 1851 h 794374"/>
              <a:gd name="connsiteX2" fmla="*/ 4915600 w 10169652"/>
              <a:gd name="connsiteY2" fmla="*/ 794372 h 794374"/>
              <a:gd name="connsiteX3" fmla="*/ 7614250 w 10169652"/>
              <a:gd name="connsiteY3" fmla="*/ 12287 h 794374"/>
              <a:gd name="connsiteX4" fmla="*/ 8954803 w 10169652"/>
              <a:gd name="connsiteY4" fmla="*/ 742068 h 794374"/>
              <a:gd name="connsiteX5" fmla="*/ 10169652 w 10169652"/>
              <a:gd name="connsiteY5" fmla="*/ 42788 h 794374"/>
              <a:gd name="connsiteX0" fmla="*/ 0 w 10169652"/>
              <a:gd name="connsiteY0" fmla="*/ 681377 h 794495"/>
              <a:gd name="connsiteX1" fmla="*/ 2006137 w 10169652"/>
              <a:gd name="connsiteY1" fmla="*/ 1851 h 794495"/>
              <a:gd name="connsiteX2" fmla="*/ 4915600 w 10169652"/>
              <a:gd name="connsiteY2" fmla="*/ 794372 h 794495"/>
              <a:gd name="connsiteX3" fmla="*/ 7487392 w 10169652"/>
              <a:gd name="connsiteY3" fmla="*/ 67946 h 794495"/>
              <a:gd name="connsiteX4" fmla="*/ 8954803 w 10169652"/>
              <a:gd name="connsiteY4" fmla="*/ 742068 h 794495"/>
              <a:gd name="connsiteX5" fmla="*/ 10169652 w 10169652"/>
              <a:gd name="connsiteY5" fmla="*/ 42788 h 794495"/>
              <a:gd name="connsiteX0" fmla="*/ 0 w 10169652"/>
              <a:gd name="connsiteY0" fmla="*/ 680079 h 793197"/>
              <a:gd name="connsiteX1" fmla="*/ 2006137 w 10169652"/>
              <a:gd name="connsiteY1" fmla="*/ 553 h 793197"/>
              <a:gd name="connsiteX2" fmla="*/ 4915600 w 10169652"/>
              <a:gd name="connsiteY2" fmla="*/ 793074 h 793197"/>
              <a:gd name="connsiteX3" fmla="*/ 7487392 w 10169652"/>
              <a:gd name="connsiteY3" fmla="*/ 66648 h 793197"/>
              <a:gd name="connsiteX4" fmla="*/ 8954803 w 10169652"/>
              <a:gd name="connsiteY4" fmla="*/ 740770 h 793197"/>
              <a:gd name="connsiteX5" fmla="*/ 10169652 w 10169652"/>
              <a:gd name="connsiteY5" fmla="*/ 41490 h 793197"/>
              <a:gd name="connsiteX0" fmla="*/ 0 w 10169652"/>
              <a:gd name="connsiteY0" fmla="*/ 680079 h 930824"/>
              <a:gd name="connsiteX1" fmla="*/ 2006137 w 10169652"/>
              <a:gd name="connsiteY1" fmla="*/ 553 h 930824"/>
              <a:gd name="connsiteX2" fmla="*/ 4915600 w 10169652"/>
              <a:gd name="connsiteY2" fmla="*/ 793074 h 930824"/>
              <a:gd name="connsiteX3" fmla="*/ 7487392 w 10169652"/>
              <a:gd name="connsiteY3" fmla="*/ 66648 h 930824"/>
              <a:gd name="connsiteX4" fmla="*/ 8954803 w 10169652"/>
              <a:gd name="connsiteY4" fmla="*/ 740770 h 930824"/>
              <a:gd name="connsiteX5" fmla="*/ 10169652 w 10169652"/>
              <a:gd name="connsiteY5" fmla="*/ 41490 h 930824"/>
              <a:gd name="connsiteX0" fmla="*/ 0 w 10169652"/>
              <a:gd name="connsiteY0" fmla="*/ 823546 h 1074291"/>
              <a:gd name="connsiteX1" fmla="*/ 2006137 w 10169652"/>
              <a:gd name="connsiteY1" fmla="*/ 144020 h 1074291"/>
              <a:gd name="connsiteX2" fmla="*/ 4915600 w 10169652"/>
              <a:gd name="connsiteY2" fmla="*/ 936541 h 1074291"/>
              <a:gd name="connsiteX3" fmla="*/ 7487392 w 10169652"/>
              <a:gd name="connsiteY3" fmla="*/ 210115 h 1074291"/>
              <a:gd name="connsiteX4" fmla="*/ 8954803 w 10169652"/>
              <a:gd name="connsiteY4" fmla="*/ 884237 h 1074291"/>
              <a:gd name="connsiteX5" fmla="*/ 10169652 w 10169652"/>
              <a:gd name="connsiteY5" fmla="*/ 184957 h 1074291"/>
              <a:gd name="connsiteX0" fmla="*/ 0 w 10169652"/>
              <a:gd name="connsiteY0" fmla="*/ 823546 h 1173817"/>
              <a:gd name="connsiteX1" fmla="*/ 2006137 w 10169652"/>
              <a:gd name="connsiteY1" fmla="*/ 144020 h 1173817"/>
              <a:gd name="connsiteX2" fmla="*/ 4915600 w 10169652"/>
              <a:gd name="connsiteY2" fmla="*/ 936541 h 1173817"/>
              <a:gd name="connsiteX3" fmla="*/ 7487392 w 10169652"/>
              <a:gd name="connsiteY3" fmla="*/ 210115 h 1173817"/>
              <a:gd name="connsiteX4" fmla="*/ 8954803 w 10169652"/>
              <a:gd name="connsiteY4" fmla="*/ 884237 h 1173817"/>
              <a:gd name="connsiteX5" fmla="*/ 10169652 w 10169652"/>
              <a:gd name="connsiteY5" fmla="*/ 184957 h 1173817"/>
              <a:gd name="connsiteX0" fmla="*/ 0 w 10169652"/>
              <a:gd name="connsiteY0" fmla="*/ 1032788 h 1383059"/>
              <a:gd name="connsiteX1" fmla="*/ 2006137 w 10169652"/>
              <a:gd name="connsiteY1" fmla="*/ 353262 h 1383059"/>
              <a:gd name="connsiteX2" fmla="*/ 4915600 w 10169652"/>
              <a:gd name="connsiteY2" fmla="*/ 1145783 h 1383059"/>
              <a:gd name="connsiteX3" fmla="*/ 7487392 w 10169652"/>
              <a:gd name="connsiteY3" fmla="*/ 419357 h 1383059"/>
              <a:gd name="connsiteX4" fmla="*/ 8954803 w 10169652"/>
              <a:gd name="connsiteY4" fmla="*/ 1093479 h 1383059"/>
              <a:gd name="connsiteX5" fmla="*/ 10169652 w 10169652"/>
              <a:gd name="connsiteY5" fmla="*/ 394199 h 1383059"/>
              <a:gd name="connsiteX0" fmla="*/ 0 w 10267235"/>
              <a:gd name="connsiteY0" fmla="*/ 823547 h 1074292"/>
              <a:gd name="connsiteX1" fmla="*/ 2006137 w 10267235"/>
              <a:gd name="connsiteY1" fmla="*/ 144021 h 1074292"/>
              <a:gd name="connsiteX2" fmla="*/ 4915600 w 10267235"/>
              <a:gd name="connsiteY2" fmla="*/ 936542 h 1074292"/>
              <a:gd name="connsiteX3" fmla="*/ 7487392 w 10267235"/>
              <a:gd name="connsiteY3" fmla="*/ 210116 h 1074292"/>
              <a:gd name="connsiteX4" fmla="*/ 8954803 w 10267235"/>
              <a:gd name="connsiteY4" fmla="*/ 884238 h 1074292"/>
              <a:gd name="connsiteX5" fmla="*/ 10267235 w 10267235"/>
              <a:gd name="connsiteY5" fmla="*/ 606377 h 1074292"/>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417633"/>
              <a:gd name="connsiteY0" fmla="*/ 521174 h 1295661"/>
              <a:gd name="connsiteX1" fmla="*/ 2156535 w 10417633"/>
              <a:gd name="connsiteY1" fmla="*/ 358673 h 1295661"/>
              <a:gd name="connsiteX2" fmla="*/ 5065998 w 10417633"/>
              <a:gd name="connsiteY2" fmla="*/ 1151194 h 1295661"/>
              <a:gd name="connsiteX3" fmla="*/ 7637790 w 10417633"/>
              <a:gd name="connsiteY3" fmla="*/ 424768 h 1295661"/>
              <a:gd name="connsiteX4" fmla="*/ 8988101 w 10417633"/>
              <a:gd name="connsiteY4" fmla="*/ 9561 h 1295661"/>
              <a:gd name="connsiteX5" fmla="*/ 10417633 w 10417633"/>
              <a:gd name="connsiteY5" fmla="*/ 821029 h 1295661"/>
              <a:gd name="connsiteX0" fmla="*/ 0 w 10417633"/>
              <a:gd name="connsiteY0" fmla="*/ 521174 h 1348422"/>
              <a:gd name="connsiteX1" fmla="*/ 2156535 w 10417633"/>
              <a:gd name="connsiteY1" fmla="*/ 358673 h 1348422"/>
              <a:gd name="connsiteX2" fmla="*/ 5065998 w 10417633"/>
              <a:gd name="connsiteY2" fmla="*/ 1151194 h 1348422"/>
              <a:gd name="connsiteX3" fmla="*/ 7637790 w 10417633"/>
              <a:gd name="connsiteY3" fmla="*/ 424768 h 1348422"/>
              <a:gd name="connsiteX4" fmla="*/ 8988101 w 10417633"/>
              <a:gd name="connsiteY4" fmla="*/ 9561 h 1348422"/>
              <a:gd name="connsiteX5" fmla="*/ 10417633 w 10417633"/>
              <a:gd name="connsiteY5" fmla="*/ 821029 h 1348422"/>
              <a:gd name="connsiteX0" fmla="*/ 0 w 10394495"/>
              <a:gd name="connsiteY0" fmla="*/ 673932 h 1293616"/>
              <a:gd name="connsiteX1" fmla="*/ 2133397 w 10394495"/>
              <a:gd name="connsiteY1" fmla="*/ 358673 h 1293616"/>
              <a:gd name="connsiteX2" fmla="*/ 5042860 w 10394495"/>
              <a:gd name="connsiteY2" fmla="*/ 1151194 h 1293616"/>
              <a:gd name="connsiteX3" fmla="*/ 7614652 w 10394495"/>
              <a:gd name="connsiteY3" fmla="*/ 424768 h 1293616"/>
              <a:gd name="connsiteX4" fmla="*/ 8964963 w 10394495"/>
              <a:gd name="connsiteY4" fmla="*/ 9561 h 1293616"/>
              <a:gd name="connsiteX5" fmla="*/ 10394495 w 10394495"/>
              <a:gd name="connsiteY5" fmla="*/ 821029 h 1293616"/>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4 w 10371356"/>
              <a:gd name="connsiteY4" fmla="*/ 13030 h 1297085"/>
              <a:gd name="connsiteX5" fmla="*/ 10371356 w 10371356"/>
              <a:gd name="connsiteY5" fmla="*/ 906751 h 1297085"/>
              <a:gd name="connsiteX0" fmla="*/ 0 w 10371356"/>
              <a:gd name="connsiteY0" fmla="*/ 680614 h 1300298"/>
              <a:gd name="connsiteX1" fmla="*/ 2133397 w 10371356"/>
              <a:gd name="connsiteY1" fmla="*/ 365355 h 1300298"/>
              <a:gd name="connsiteX2" fmla="*/ 5042860 w 10371356"/>
              <a:gd name="connsiteY2" fmla="*/ 1157876 h 1300298"/>
              <a:gd name="connsiteX3" fmla="*/ 7614652 w 10371356"/>
              <a:gd name="connsiteY3" fmla="*/ 431450 h 1300298"/>
              <a:gd name="connsiteX4" fmla="*/ 8964964 w 10371356"/>
              <a:gd name="connsiteY4" fmla="*/ 16243 h 1300298"/>
              <a:gd name="connsiteX5" fmla="*/ 10371356 w 10371356"/>
              <a:gd name="connsiteY5" fmla="*/ 909964 h 1300298"/>
              <a:gd name="connsiteX0" fmla="*/ 0 w 10371356"/>
              <a:gd name="connsiteY0" fmla="*/ 680615 h 1159926"/>
              <a:gd name="connsiteX1" fmla="*/ 1899604 w 10371356"/>
              <a:gd name="connsiteY1" fmla="*/ 187261 h 1159926"/>
              <a:gd name="connsiteX2" fmla="*/ 5042860 w 10371356"/>
              <a:gd name="connsiteY2" fmla="*/ 1157877 h 1159926"/>
              <a:gd name="connsiteX3" fmla="*/ 7614652 w 10371356"/>
              <a:gd name="connsiteY3" fmla="*/ 431451 h 1159926"/>
              <a:gd name="connsiteX4" fmla="*/ 8964964 w 10371356"/>
              <a:gd name="connsiteY4" fmla="*/ 16244 h 1159926"/>
              <a:gd name="connsiteX5" fmla="*/ 10371356 w 10371356"/>
              <a:gd name="connsiteY5" fmla="*/ 909965 h 1159926"/>
              <a:gd name="connsiteX0" fmla="*/ 0 w 10371356"/>
              <a:gd name="connsiteY0" fmla="*/ 680615 h 1158155"/>
              <a:gd name="connsiteX1" fmla="*/ 1969742 w 10371356"/>
              <a:gd name="connsiteY1" fmla="*/ 519705 h 1158155"/>
              <a:gd name="connsiteX2" fmla="*/ 5042860 w 10371356"/>
              <a:gd name="connsiteY2" fmla="*/ 1157877 h 1158155"/>
              <a:gd name="connsiteX3" fmla="*/ 7614652 w 10371356"/>
              <a:gd name="connsiteY3" fmla="*/ 431451 h 1158155"/>
              <a:gd name="connsiteX4" fmla="*/ 8964964 w 10371356"/>
              <a:gd name="connsiteY4" fmla="*/ 16244 h 1158155"/>
              <a:gd name="connsiteX5" fmla="*/ 10371356 w 10371356"/>
              <a:gd name="connsiteY5" fmla="*/ 909965 h 1158155"/>
              <a:gd name="connsiteX0" fmla="*/ 0 w 10371356"/>
              <a:gd name="connsiteY0" fmla="*/ 854242 h 1331782"/>
              <a:gd name="connsiteX1" fmla="*/ 1969742 w 10371356"/>
              <a:gd name="connsiteY1" fmla="*/ 693332 h 1331782"/>
              <a:gd name="connsiteX2" fmla="*/ 5042860 w 10371356"/>
              <a:gd name="connsiteY2" fmla="*/ 1331504 h 1331782"/>
              <a:gd name="connsiteX3" fmla="*/ 7614652 w 10371356"/>
              <a:gd name="connsiteY3" fmla="*/ 605078 h 1331782"/>
              <a:gd name="connsiteX4" fmla="*/ 9000033 w 10371356"/>
              <a:gd name="connsiteY4" fmla="*/ 11777 h 1331782"/>
              <a:gd name="connsiteX5" fmla="*/ 10371356 w 10371356"/>
              <a:gd name="connsiteY5" fmla="*/ 1083592 h 1331782"/>
              <a:gd name="connsiteX0" fmla="*/ 0 w 10371356"/>
              <a:gd name="connsiteY0" fmla="*/ 927793 h 1405333"/>
              <a:gd name="connsiteX1" fmla="*/ 1969742 w 10371356"/>
              <a:gd name="connsiteY1" fmla="*/ 766883 h 1405333"/>
              <a:gd name="connsiteX2" fmla="*/ 5042860 w 10371356"/>
              <a:gd name="connsiteY2" fmla="*/ 1405055 h 1405333"/>
              <a:gd name="connsiteX3" fmla="*/ 7614652 w 10371356"/>
              <a:gd name="connsiteY3" fmla="*/ 678629 h 1405333"/>
              <a:gd name="connsiteX4" fmla="*/ 9000033 w 10371356"/>
              <a:gd name="connsiteY4" fmla="*/ 85328 h 1405333"/>
              <a:gd name="connsiteX5" fmla="*/ 10371356 w 10371356"/>
              <a:gd name="connsiteY5" fmla="*/ 1157143 h 140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71356" h="1405333">
                <a:moveTo>
                  <a:pt x="0" y="927793"/>
                </a:moveTo>
                <a:cubicBezTo>
                  <a:pt x="1825423" y="697220"/>
                  <a:pt x="1129265" y="687339"/>
                  <a:pt x="1969742" y="766883"/>
                </a:cubicBezTo>
                <a:cubicBezTo>
                  <a:pt x="2810219" y="846427"/>
                  <a:pt x="4102042" y="1419764"/>
                  <a:pt x="5042860" y="1405055"/>
                </a:cubicBezTo>
                <a:cubicBezTo>
                  <a:pt x="5983678" y="1390346"/>
                  <a:pt x="6955123" y="898583"/>
                  <a:pt x="7614652" y="678629"/>
                </a:cubicBezTo>
                <a:cubicBezTo>
                  <a:pt x="8274181" y="458675"/>
                  <a:pt x="8113487" y="409379"/>
                  <a:pt x="9000033" y="85328"/>
                </a:cubicBezTo>
                <a:cubicBezTo>
                  <a:pt x="9886579" y="-238723"/>
                  <a:pt x="9353014" y="412583"/>
                  <a:pt x="10371356" y="1157143"/>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p:cNvSpPr/>
          <p:nvPr/>
        </p:nvSpPr>
        <p:spPr>
          <a:xfrm>
            <a:off x="3181743" y="3650572"/>
            <a:ext cx="8450821" cy="1136823"/>
          </a:xfrm>
          <a:custGeom>
            <a:avLst/>
            <a:gdLst>
              <a:gd name="connsiteX0" fmla="*/ 0 w 9301162"/>
              <a:gd name="connsiteY0" fmla="*/ 1098419 h 1508402"/>
              <a:gd name="connsiteX1" fmla="*/ 2357437 w 9301162"/>
              <a:gd name="connsiteY1" fmla="*/ 5425 h 1508402"/>
              <a:gd name="connsiteX2" fmla="*/ 4886325 w 9301162"/>
              <a:gd name="connsiteY2" fmla="*/ 1505612 h 1508402"/>
              <a:gd name="connsiteX3" fmla="*/ 7058025 w 9301162"/>
              <a:gd name="connsiteY3" fmla="*/ 405475 h 1508402"/>
              <a:gd name="connsiteX4" fmla="*/ 8701087 w 9301162"/>
              <a:gd name="connsiteY4" fmla="*/ 1405600 h 1508402"/>
              <a:gd name="connsiteX5" fmla="*/ 9301162 w 9301162"/>
              <a:gd name="connsiteY5" fmla="*/ 698369 h 1508402"/>
              <a:gd name="connsiteX0" fmla="*/ 0 w 9301162"/>
              <a:gd name="connsiteY0" fmla="*/ 693737 h 1100933"/>
              <a:gd name="connsiteX1" fmla="*/ 2006137 w 9301162"/>
              <a:gd name="connsiteY1" fmla="*/ 14211 h 1100933"/>
              <a:gd name="connsiteX2" fmla="*/ 4886325 w 9301162"/>
              <a:gd name="connsiteY2" fmla="*/ 1100930 h 1100933"/>
              <a:gd name="connsiteX3" fmla="*/ 7058025 w 9301162"/>
              <a:gd name="connsiteY3" fmla="*/ 793 h 1100933"/>
              <a:gd name="connsiteX4" fmla="*/ 8701087 w 9301162"/>
              <a:gd name="connsiteY4" fmla="*/ 1000918 h 1100933"/>
              <a:gd name="connsiteX5" fmla="*/ 9301162 w 9301162"/>
              <a:gd name="connsiteY5" fmla="*/ 293687 h 1100933"/>
              <a:gd name="connsiteX0" fmla="*/ 0 w 9301162"/>
              <a:gd name="connsiteY0" fmla="*/ 693859 h 1003404"/>
              <a:gd name="connsiteX1" fmla="*/ 2006137 w 9301162"/>
              <a:gd name="connsiteY1" fmla="*/ 14333 h 1003404"/>
              <a:gd name="connsiteX2" fmla="*/ 4915600 w 9301162"/>
              <a:gd name="connsiteY2" fmla="*/ 806854 h 1003404"/>
              <a:gd name="connsiteX3" fmla="*/ 7058025 w 9301162"/>
              <a:gd name="connsiteY3" fmla="*/ 915 h 1003404"/>
              <a:gd name="connsiteX4" fmla="*/ 8701087 w 9301162"/>
              <a:gd name="connsiteY4" fmla="*/ 1001040 h 1003404"/>
              <a:gd name="connsiteX5" fmla="*/ 9301162 w 9301162"/>
              <a:gd name="connsiteY5" fmla="*/ 293809 h 1003404"/>
              <a:gd name="connsiteX0" fmla="*/ 0 w 9301162"/>
              <a:gd name="connsiteY0" fmla="*/ 681377 h 990571"/>
              <a:gd name="connsiteX1" fmla="*/ 2006137 w 9301162"/>
              <a:gd name="connsiteY1" fmla="*/ 1851 h 990571"/>
              <a:gd name="connsiteX2" fmla="*/ 4915600 w 9301162"/>
              <a:gd name="connsiteY2" fmla="*/ 794372 h 990571"/>
              <a:gd name="connsiteX3" fmla="*/ 7614250 w 9301162"/>
              <a:gd name="connsiteY3" fmla="*/ 12287 h 990571"/>
              <a:gd name="connsiteX4" fmla="*/ 8701087 w 9301162"/>
              <a:gd name="connsiteY4" fmla="*/ 988558 h 990571"/>
              <a:gd name="connsiteX5" fmla="*/ 9301162 w 9301162"/>
              <a:gd name="connsiteY5" fmla="*/ 281327 h 990571"/>
              <a:gd name="connsiteX0" fmla="*/ 0 w 9301162"/>
              <a:gd name="connsiteY0" fmla="*/ 681377 h 794374"/>
              <a:gd name="connsiteX1" fmla="*/ 2006137 w 9301162"/>
              <a:gd name="connsiteY1" fmla="*/ 1851 h 794374"/>
              <a:gd name="connsiteX2" fmla="*/ 4915600 w 9301162"/>
              <a:gd name="connsiteY2" fmla="*/ 794372 h 794374"/>
              <a:gd name="connsiteX3" fmla="*/ 7614250 w 9301162"/>
              <a:gd name="connsiteY3" fmla="*/ 12287 h 794374"/>
              <a:gd name="connsiteX4" fmla="*/ 8954803 w 9301162"/>
              <a:gd name="connsiteY4" fmla="*/ 742068 h 794374"/>
              <a:gd name="connsiteX5" fmla="*/ 9301162 w 9301162"/>
              <a:gd name="connsiteY5" fmla="*/ 281327 h 794374"/>
              <a:gd name="connsiteX0" fmla="*/ 0 w 10169652"/>
              <a:gd name="connsiteY0" fmla="*/ 681377 h 794374"/>
              <a:gd name="connsiteX1" fmla="*/ 2006137 w 10169652"/>
              <a:gd name="connsiteY1" fmla="*/ 1851 h 794374"/>
              <a:gd name="connsiteX2" fmla="*/ 4915600 w 10169652"/>
              <a:gd name="connsiteY2" fmla="*/ 794372 h 794374"/>
              <a:gd name="connsiteX3" fmla="*/ 7614250 w 10169652"/>
              <a:gd name="connsiteY3" fmla="*/ 12287 h 794374"/>
              <a:gd name="connsiteX4" fmla="*/ 8954803 w 10169652"/>
              <a:gd name="connsiteY4" fmla="*/ 742068 h 794374"/>
              <a:gd name="connsiteX5" fmla="*/ 10169652 w 10169652"/>
              <a:gd name="connsiteY5" fmla="*/ 42788 h 794374"/>
              <a:gd name="connsiteX0" fmla="*/ 0 w 10169652"/>
              <a:gd name="connsiteY0" fmla="*/ 681377 h 794495"/>
              <a:gd name="connsiteX1" fmla="*/ 2006137 w 10169652"/>
              <a:gd name="connsiteY1" fmla="*/ 1851 h 794495"/>
              <a:gd name="connsiteX2" fmla="*/ 4915600 w 10169652"/>
              <a:gd name="connsiteY2" fmla="*/ 794372 h 794495"/>
              <a:gd name="connsiteX3" fmla="*/ 7487392 w 10169652"/>
              <a:gd name="connsiteY3" fmla="*/ 67946 h 794495"/>
              <a:gd name="connsiteX4" fmla="*/ 8954803 w 10169652"/>
              <a:gd name="connsiteY4" fmla="*/ 742068 h 794495"/>
              <a:gd name="connsiteX5" fmla="*/ 10169652 w 10169652"/>
              <a:gd name="connsiteY5" fmla="*/ 42788 h 794495"/>
              <a:gd name="connsiteX0" fmla="*/ 0 w 10169652"/>
              <a:gd name="connsiteY0" fmla="*/ 680079 h 793197"/>
              <a:gd name="connsiteX1" fmla="*/ 2006137 w 10169652"/>
              <a:gd name="connsiteY1" fmla="*/ 553 h 793197"/>
              <a:gd name="connsiteX2" fmla="*/ 4915600 w 10169652"/>
              <a:gd name="connsiteY2" fmla="*/ 793074 h 793197"/>
              <a:gd name="connsiteX3" fmla="*/ 7487392 w 10169652"/>
              <a:gd name="connsiteY3" fmla="*/ 66648 h 793197"/>
              <a:gd name="connsiteX4" fmla="*/ 8954803 w 10169652"/>
              <a:gd name="connsiteY4" fmla="*/ 740770 h 793197"/>
              <a:gd name="connsiteX5" fmla="*/ 10169652 w 10169652"/>
              <a:gd name="connsiteY5" fmla="*/ 41490 h 793197"/>
              <a:gd name="connsiteX0" fmla="*/ 0 w 10169652"/>
              <a:gd name="connsiteY0" fmla="*/ 680079 h 930824"/>
              <a:gd name="connsiteX1" fmla="*/ 2006137 w 10169652"/>
              <a:gd name="connsiteY1" fmla="*/ 553 h 930824"/>
              <a:gd name="connsiteX2" fmla="*/ 4915600 w 10169652"/>
              <a:gd name="connsiteY2" fmla="*/ 793074 h 930824"/>
              <a:gd name="connsiteX3" fmla="*/ 7487392 w 10169652"/>
              <a:gd name="connsiteY3" fmla="*/ 66648 h 930824"/>
              <a:gd name="connsiteX4" fmla="*/ 8954803 w 10169652"/>
              <a:gd name="connsiteY4" fmla="*/ 740770 h 930824"/>
              <a:gd name="connsiteX5" fmla="*/ 10169652 w 10169652"/>
              <a:gd name="connsiteY5" fmla="*/ 41490 h 930824"/>
              <a:gd name="connsiteX0" fmla="*/ 0 w 10169652"/>
              <a:gd name="connsiteY0" fmla="*/ 823546 h 1074291"/>
              <a:gd name="connsiteX1" fmla="*/ 2006137 w 10169652"/>
              <a:gd name="connsiteY1" fmla="*/ 144020 h 1074291"/>
              <a:gd name="connsiteX2" fmla="*/ 4915600 w 10169652"/>
              <a:gd name="connsiteY2" fmla="*/ 936541 h 1074291"/>
              <a:gd name="connsiteX3" fmla="*/ 7487392 w 10169652"/>
              <a:gd name="connsiteY3" fmla="*/ 210115 h 1074291"/>
              <a:gd name="connsiteX4" fmla="*/ 8954803 w 10169652"/>
              <a:gd name="connsiteY4" fmla="*/ 884237 h 1074291"/>
              <a:gd name="connsiteX5" fmla="*/ 10169652 w 10169652"/>
              <a:gd name="connsiteY5" fmla="*/ 184957 h 1074291"/>
              <a:gd name="connsiteX0" fmla="*/ 0 w 10169652"/>
              <a:gd name="connsiteY0" fmla="*/ 823546 h 1173817"/>
              <a:gd name="connsiteX1" fmla="*/ 2006137 w 10169652"/>
              <a:gd name="connsiteY1" fmla="*/ 144020 h 1173817"/>
              <a:gd name="connsiteX2" fmla="*/ 4915600 w 10169652"/>
              <a:gd name="connsiteY2" fmla="*/ 936541 h 1173817"/>
              <a:gd name="connsiteX3" fmla="*/ 7487392 w 10169652"/>
              <a:gd name="connsiteY3" fmla="*/ 210115 h 1173817"/>
              <a:gd name="connsiteX4" fmla="*/ 8954803 w 10169652"/>
              <a:gd name="connsiteY4" fmla="*/ 884237 h 1173817"/>
              <a:gd name="connsiteX5" fmla="*/ 10169652 w 10169652"/>
              <a:gd name="connsiteY5" fmla="*/ 184957 h 1173817"/>
              <a:gd name="connsiteX0" fmla="*/ 0 w 10169652"/>
              <a:gd name="connsiteY0" fmla="*/ 1032788 h 1383059"/>
              <a:gd name="connsiteX1" fmla="*/ 2006137 w 10169652"/>
              <a:gd name="connsiteY1" fmla="*/ 353262 h 1383059"/>
              <a:gd name="connsiteX2" fmla="*/ 4915600 w 10169652"/>
              <a:gd name="connsiteY2" fmla="*/ 1145783 h 1383059"/>
              <a:gd name="connsiteX3" fmla="*/ 7487392 w 10169652"/>
              <a:gd name="connsiteY3" fmla="*/ 419357 h 1383059"/>
              <a:gd name="connsiteX4" fmla="*/ 8954803 w 10169652"/>
              <a:gd name="connsiteY4" fmla="*/ 1093479 h 1383059"/>
              <a:gd name="connsiteX5" fmla="*/ 10169652 w 10169652"/>
              <a:gd name="connsiteY5" fmla="*/ 394199 h 1383059"/>
              <a:gd name="connsiteX0" fmla="*/ 0 w 10267235"/>
              <a:gd name="connsiteY0" fmla="*/ 823547 h 1074292"/>
              <a:gd name="connsiteX1" fmla="*/ 2006137 w 10267235"/>
              <a:gd name="connsiteY1" fmla="*/ 144021 h 1074292"/>
              <a:gd name="connsiteX2" fmla="*/ 4915600 w 10267235"/>
              <a:gd name="connsiteY2" fmla="*/ 936542 h 1074292"/>
              <a:gd name="connsiteX3" fmla="*/ 7487392 w 10267235"/>
              <a:gd name="connsiteY3" fmla="*/ 210116 h 1074292"/>
              <a:gd name="connsiteX4" fmla="*/ 8954803 w 10267235"/>
              <a:gd name="connsiteY4" fmla="*/ 884238 h 1074292"/>
              <a:gd name="connsiteX5" fmla="*/ 10267235 w 10267235"/>
              <a:gd name="connsiteY5" fmla="*/ 606377 h 1074292"/>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417633"/>
              <a:gd name="connsiteY0" fmla="*/ 521174 h 1295661"/>
              <a:gd name="connsiteX1" fmla="*/ 2156535 w 10417633"/>
              <a:gd name="connsiteY1" fmla="*/ 358673 h 1295661"/>
              <a:gd name="connsiteX2" fmla="*/ 5065998 w 10417633"/>
              <a:gd name="connsiteY2" fmla="*/ 1151194 h 1295661"/>
              <a:gd name="connsiteX3" fmla="*/ 7637790 w 10417633"/>
              <a:gd name="connsiteY3" fmla="*/ 424768 h 1295661"/>
              <a:gd name="connsiteX4" fmla="*/ 8988101 w 10417633"/>
              <a:gd name="connsiteY4" fmla="*/ 9561 h 1295661"/>
              <a:gd name="connsiteX5" fmla="*/ 10417633 w 10417633"/>
              <a:gd name="connsiteY5" fmla="*/ 821029 h 1295661"/>
              <a:gd name="connsiteX0" fmla="*/ 0 w 10417633"/>
              <a:gd name="connsiteY0" fmla="*/ 521174 h 1348422"/>
              <a:gd name="connsiteX1" fmla="*/ 2156535 w 10417633"/>
              <a:gd name="connsiteY1" fmla="*/ 358673 h 1348422"/>
              <a:gd name="connsiteX2" fmla="*/ 5065998 w 10417633"/>
              <a:gd name="connsiteY2" fmla="*/ 1151194 h 1348422"/>
              <a:gd name="connsiteX3" fmla="*/ 7637790 w 10417633"/>
              <a:gd name="connsiteY3" fmla="*/ 424768 h 1348422"/>
              <a:gd name="connsiteX4" fmla="*/ 8988101 w 10417633"/>
              <a:gd name="connsiteY4" fmla="*/ 9561 h 1348422"/>
              <a:gd name="connsiteX5" fmla="*/ 10417633 w 10417633"/>
              <a:gd name="connsiteY5" fmla="*/ 821029 h 1348422"/>
              <a:gd name="connsiteX0" fmla="*/ 0 w 10394495"/>
              <a:gd name="connsiteY0" fmla="*/ 673932 h 1293616"/>
              <a:gd name="connsiteX1" fmla="*/ 2133397 w 10394495"/>
              <a:gd name="connsiteY1" fmla="*/ 358673 h 1293616"/>
              <a:gd name="connsiteX2" fmla="*/ 5042860 w 10394495"/>
              <a:gd name="connsiteY2" fmla="*/ 1151194 h 1293616"/>
              <a:gd name="connsiteX3" fmla="*/ 7614652 w 10394495"/>
              <a:gd name="connsiteY3" fmla="*/ 424768 h 1293616"/>
              <a:gd name="connsiteX4" fmla="*/ 8964963 w 10394495"/>
              <a:gd name="connsiteY4" fmla="*/ 9561 h 1293616"/>
              <a:gd name="connsiteX5" fmla="*/ 10394495 w 10394495"/>
              <a:gd name="connsiteY5" fmla="*/ 821029 h 1293616"/>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4 w 10371356"/>
              <a:gd name="connsiteY4" fmla="*/ 13030 h 1297085"/>
              <a:gd name="connsiteX5" fmla="*/ 10371356 w 10371356"/>
              <a:gd name="connsiteY5" fmla="*/ 906751 h 1297085"/>
              <a:gd name="connsiteX0" fmla="*/ 0 w 10371356"/>
              <a:gd name="connsiteY0" fmla="*/ 680614 h 1300298"/>
              <a:gd name="connsiteX1" fmla="*/ 2133397 w 10371356"/>
              <a:gd name="connsiteY1" fmla="*/ 365355 h 1300298"/>
              <a:gd name="connsiteX2" fmla="*/ 5042860 w 10371356"/>
              <a:gd name="connsiteY2" fmla="*/ 1157876 h 1300298"/>
              <a:gd name="connsiteX3" fmla="*/ 7614652 w 10371356"/>
              <a:gd name="connsiteY3" fmla="*/ 431450 h 1300298"/>
              <a:gd name="connsiteX4" fmla="*/ 8964964 w 10371356"/>
              <a:gd name="connsiteY4" fmla="*/ 16243 h 1300298"/>
              <a:gd name="connsiteX5" fmla="*/ 10371356 w 10371356"/>
              <a:gd name="connsiteY5" fmla="*/ 909964 h 1300298"/>
              <a:gd name="connsiteX0" fmla="*/ 0 w 10371356"/>
              <a:gd name="connsiteY0" fmla="*/ 680615 h 1159926"/>
              <a:gd name="connsiteX1" fmla="*/ 1899604 w 10371356"/>
              <a:gd name="connsiteY1" fmla="*/ 187261 h 1159926"/>
              <a:gd name="connsiteX2" fmla="*/ 5042860 w 10371356"/>
              <a:gd name="connsiteY2" fmla="*/ 1157877 h 1159926"/>
              <a:gd name="connsiteX3" fmla="*/ 7614652 w 10371356"/>
              <a:gd name="connsiteY3" fmla="*/ 431451 h 1159926"/>
              <a:gd name="connsiteX4" fmla="*/ 8964964 w 10371356"/>
              <a:gd name="connsiteY4" fmla="*/ 16244 h 1159926"/>
              <a:gd name="connsiteX5" fmla="*/ 10371356 w 10371356"/>
              <a:gd name="connsiteY5" fmla="*/ 909965 h 1159926"/>
              <a:gd name="connsiteX0" fmla="*/ 0 w 10371356"/>
              <a:gd name="connsiteY0" fmla="*/ 680615 h 1158155"/>
              <a:gd name="connsiteX1" fmla="*/ 1969742 w 10371356"/>
              <a:gd name="connsiteY1" fmla="*/ 519705 h 1158155"/>
              <a:gd name="connsiteX2" fmla="*/ 5042860 w 10371356"/>
              <a:gd name="connsiteY2" fmla="*/ 1157877 h 1158155"/>
              <a:gd name="connsiteX3" fmla="*/ 7614652 w 10371356"/>
              <a:gd name="connsiteY3" fmla="*/ 431451 h 1158155"/>
              <a:gd name="connsiteX4" fmla="*/ 8964964 w 10371356"/>
              <a:gd name="connsiteY4" fmla="*/ 16244 h 1158155"/>
              <a:gd name="connsiteX5" fmla="*/ 10371356 w 10371356"/>
              <a:gd name="connsiteY5" fmla="*/ 909965 h 1158155"/>
              <a:gd name="connsiteX0" fmla="*/ 0 w 10371356"/>
              <a:gd name="connsiteY0" fmla="*/ 854242 h 1331782"/>
              <a:gd name="connsiteX1" fmla="*/ 1969742 w 10371356"/>
              <a:gd name="connsiteY1" fmla="*/ 693332 h 1331782"/>
              <a:gd name="connsiteX2" fmla="*/ 5042860 w 10371356"/>
              <a:gd name="connsiteY2" fmla="*/ 1331504 h 1331782"/>
              <a:gd name="connsiteX3" fmla="*/ 7614652 w 10371356"/>
              <a:gd name="connsiteY3" fmla="*/ 605078 h 1331782"/>
              <a:gd name="connsiteX4" fmla="*/ 9000033 w 10371356"/>
              <a:gd name="connsiteY4" fmla="*/ 11777 h 1331782"/>
              <a:gd name="connsiteX5" fmla="*/ 10371356 w 10371356"/>
              <a:gd name="connsiteY5" fmla="*/ 1083592 h 1331782"/>
              <a:gd name="connsiteX0" fmla="*/ 0 w 10371356"/>
              <a:gd name="connsiteY0" fmla="*/ 927793 h 1405333"/>
              <a:gd name="connsiteX1" fmla="*/ 1969742 w 10371356"/>
              <a:gd name="connsiteY1" fmla="*/ 766883 h 1405333"/>
              <a:gd name="connsiteX2" fmla="*/ 5042860 w 10371356"/>
              <a:gd name="connsiteY2" fmla="*/ 1405055 h 1405333"/>
              <a:gd name="connsiteX3" fmla="*/ 7614652 w 10371356"/>
              <a:gd name="connsiteY3" fmla="*/ 678629 h 1405333"/>
              <a:gd name="connsiteX4" fmla="*/ 9000033 w 10371356"/>
              <a:gd name="connsiteY4" fmla="*/ 85328 h 1405333"/>
              <a:gd name="connsiteX5" fmla="*/ 10371356 w 10371356"/>
              <a:gd name="connsiteY5" fmla="*/ 1157143 h 1405333"/>
              <a:gd name="connsiteX0" fmla="*/ 0 w 10371356"/>
              <a:gd name="connsiteY0" fmla="*/ 656008 h 1133548"/>
              <a:gd name="connsiteX1" fmla="*/ 1969742 w 10371356"/>
              <a:gd name="connsiteY1" fmla="*/ 495098 h 1133548"/>
              <a:gd name="connsiteX2" fmla="*/ 5042860 w 10371356"/>
              <a:gd name="connsiteY2" fmla="*/ 1133270 h 1133548"/>
              <a:gd name="connsiteX3" fmla="*/ 7614652 w 10371356"/>
              <a:gd name="connsiteY3" fmla="*/ 406844 h 1133548"/>
              <a:gd name="connsiteX4" fmla="*/ 8988344 w 10371356"/>
              <a:gd name="connsiteY4" fmla="*/ 122241 h 1133548"/>
              <a:gd name="connsiteX5" fmla="*/ 10371356 w 10371356"/>
              <a:gd name="connsiteY5" fmla="*/ 885358 h 1133548"/>
              <a:gd name="connsiteX0" fmla="*/ 0 w 10371356"/>
              <a:gd name="connsiteY0" fmla="*/ 556164 h 1033704"/>
              <a:gd name="connsiteX1" fmla="*/ 1969742 w 10371356"/>
              <a:gd name="connsiteY1" fmla="*/ 395254 h 1033704"/>
              <a:gd name="connsiteX2" fmla="*/ 5042860 w 10371356"/>
              <a:gd name="connsiteY2" fmla="*/ 1033426 h 1033704"/>
              <a:gd name="connsiteX3" fmla="*/ 7614652 w 10371356"/>
              <a:gd name="connsiteY3" fmla="*/ 307000 h 1033704"/>
              <a:gd name="connsiteX4" fmla="*/ 8988344 w 10371356"/>
              <a:gd name="connsiteY4" fmla="*/ 22397 h 1033704"/>
              <a:gd name="connsiteX5" fmla="*/ 10371356 w 10371356"/>
              <a:gd name="connsiteY5" fmla="*/ 785514 h 1033704"/>
              <a:gd name="connsiteX0" fmla="*/ 0 w 10371356"/>
              <a:gd name="connsiteY0" fmla="*/ 749717 h 1227257"/>
              <a:gd name="connsiteX1" fmla="*/ 1969742 w 10371356"/>
              <a:gd name="connsiteY1" fmla="*/ 588807 h 1227257"/>
              <a:gd name="connsiteX2" fmla="*/ 5042860 w 10371356"/>
              <a:gd name="connsiteY2" fmla="*/ 1226979 h 1227257"/>
              <a:gd name="connsiteX3" fmla="*/ 7614652 w 10371356"/>
              <a:gd name="connsiteY3" fmla="*/ 500553 h 1227257"/>
              <a:gd name="connsiteX4" fmla="*/ 9245517 w 10371356"/>
              <a:gd name="connsiteY4" fmla="*/ 14110 h 1227257"/>
              <a:gd name="connsiteX5" fmla="*/ 10371356 w 10371356"/>
              <a:gd name="connsiteY5" fmla="*/ 979067 h 1227257"/>
              <a:gd name="connsiteX0" fmla="*/ 0 w 10371356"/>
              <a:gd name="connsiteY0" fmla="*/ 749717 h 1227257"/>
              <a:gd name="connsiteX1" fmla="*/ 1969742 w 10371356"/>
              <a:gd name="connsiteY1" fmla="*/ 588807 h 1227257"/>
              <a:gd name="connsiteX2" fmla="*/ 5042860 w 10371356"/>
              <a:gd name="connsiteY2" fmla="*/ 1226979 h 1227257"/>
              <a:gd name="connsiteX3" fmla="*/ 7614652 w 10371356"/>
              <a:gd name="connsiteY3" fmla="*/ 500553 h 1227257"/>
              <a:gd name="connsiteX4" fmla="*/ 9245517 w 10371356"/>
              <a:gd name="connsiteY4" fmla="*/ 14110 h 1227257"/>
              <a:gd name="connsiteX5" fmla="*/ 10371356 w 10371356"/>
              <a:gd name="connsiteY5" fmla="*/ 979067 h 1227257"/>
              <a:gd name="connsiteX0" fmla="*/ 0 w 10371356"/>
              <a:gd name="connsiteY0" fmla="*/ 803747 h 1281287"/>
              <a:gd name="connsiteX1" fmla="*/ 1969742 w 10371356"/>
              <a:gd name="connsiteY1" fmla="*/ 642837 h 1281287"/>
              <a:gd name="connsiteX2" fmla="*/ 5042860 w 10371356"/>
              <a:gd name="connsiteY2" fmla="*/ 1281009 h 1281287"/>
              <a:gd name="connsiteX3" fmla="*/ 7614652 w 10371356"/>
              <a:gd name="connsiteY3" fmla="*/ 554583 h 1281287"/>
              <a:gd name="connsiteX4" fmla="*/ 9245517 w 10371356"/>
              <a:gd name="connsiteY4" fmla="*/ 68140 h 1281287"/>
              <a:gd name="connsiteX5" fmla="*/ 10371356 w 10371356"/>
              <a:gd name="connsiteY5" fmla="*/ 1033097 h 1281287"/>
              <a:gd name="connsiteX0" fmla="*/ 0 w 10371356"/>
              <a:gd name="connsiteY0" fmla="*/ 892147 h 1369687"/>
              <a:gd name="connsiteX1" fmla="*/ 1969742 w 10371356"/>
              <a:gd name="connsiteY1" fmla="*/ 731237 h 1369687"/>
              <a:gd name="connsiteX2" fmla="*/ 5042860 w 10371356"/>
              <a:gd name="connsiteY2" fmla="*/ 1369409 h 1369687"/>
              <a:gd name="connsiteX3" fmla="*/ 7614652 w 10371356"/>
              <a:gd name="connsiteY3" fmla="*/ 642983 h 1369687"/>
              <a:gd name="connsiteX4" fmla="*/ 9327345 w 10371356"/>
              <a:gd name="connsiteY4" fmla="*/ 61556 h 1369687"/>
              <a:gd name="connsiteX5" fmla="*/ 10371356 w 10371356"/>
              <a:gd name="connsiteY5" fmla="*/ 1121497 h 1369687"/>
              <a:gd name="connsiteX0" fmla="*/ 0 w 10371356"/>
              <a:gd name="connsiteY0" fmla="*/ 888050 h 1365590"/>
              <a:gd name="connsiteX1" fmla="*/ 1969742 w 10371356"/>
              <a:gd name="connsiteY1" fmla="*/ 727140 h 1365590"/>
              <a:gd name="connsiteX2" fmla="*/ 5042860 w 10371356"/>
              <a:gd name="connsiteY2" fmla="*/ 1365312 h 1365590"/>
              <a:gd name="connsiteX3" fmla="*/ 7614652 w 10371356"/>
              <a:gd name="connsiteY3" fmla="*/ 638886 h 1365590"/>
              <a:gd name="connsiteX4" fmla="*/ 9327345 w 10371356"/>
              <a:gd name="connsiteY4" fmla="*/ 57459 h 1365590"/>
              <a:gd name="connsiteX5" fmla="*/ 10371356 w 10371356"/>
              <a:gd name="connsiteY5" fmla="*/ 1117400 h 1365590"/>
              <a:gd name="connsiteX0" fmla="*/ 0 w 10371356"/>
              <a:gd name="connsiteY0" fmla="*/ 888050 h 1406737"/>
              <a:gd name="connsiteX1" fmla="*/ 1969742 w 10371356"/>
              <a:gd name="connsiteY1" fmla="*/ 727140 h 1406737"/>
              <a:gd name="connsiteX2" fmla="*/ 5042860 w 10371356"/>
              <a:gd name="connsiteY2" fmla="*/ 1365312 h 1406737"/>
              <a:gd name="connsiteX3" fmla="*/ 7614652 w 10371356"/>
              <a:gd name="connsiteY3" fmla="*/ 638886 h 1406737"/>
              <a:gd name="connsiteX4" fmla="*/ 9327345 w 10371356"/>
              <a:gd name="connsiteY4" fmla="*/ 57459 h 1406737"/>
              <a:gd name="connsiteX5" fmla="*/ 10371356 w 10371356"/>
              <a:gd name="connsiteY5" fmla="*/ 1117400 h 1406737"/>
              <a:gd name="connsiteX0" fmla="*/ 0 w 10371356"/>
              <a:gd name="connsiteY0" fmla="*/ 888050 h 1411673"/>
              <a:gd name="connsiteX1" fmla="*/ 1969742 w 10371356"/>
              <a:gd name="connsiteY1" fmla="*/ 727140 h 1411673"/>
              <a:gd name="connsiteX2" fmla="*/ 5042860 w 10371356"/>
              <a:gd name="connsiteY2" fmla="*/ 1365312 h 1411673"/>
              <a:gd name="connsiteX3" fmla="*/ 7614652 w 10371356"/>
              <a:gd name="connsiteY3" fmla="*/ 638886 h 1411673"/>
              <a:gd name="connsiteX4" fmla="*/ 9327345 w 10371356"/>
              <a:gd name="connsiteY4" fmla="*/ 57459 h 1411673"/>
              <a:gd name="connsiteX5" fmla="*/ 10371356 w 10371356"/>
              <a:gd name="connsiteY5" fmla="*/ 1117400 h 1411673"/>
              <a:gd name="connsiteX0" fmla="*/ 0 w 10371356"/>
              <a:gd name="connsiteY0" fmla="*/ 888050 h 1417058"/>
              <a:gd name="connsiteX1" fmla="*/ 1969742 w 10371356"/>
              <a:gd name="connsiteY1" fmla="*/ 727140 h 1417058"/>
              <a:gd name="connsiteX2" fmla="*/ 5042860 w 10371356"/>
              <a:gd name="connsiteY2" fmla="*/ 1365312 h 1417058"/>
              <a:gd name="connsiteX3" fmla="*/ 7614652 w 10371356"/>
              <a:gd name="connsiteY3" fmla="*/ 638886 h 1417058"/>
              <a:gd name="connsiteX4" fmla="*/ 9327345 w 10371356"/>
              <a:gd name="connsiteY4" fmla="*/ 57459 h 1417058"/>
              <a:gd name="connsiteX5" fmla="*/ 10371356 w 10371356"/>
              <a:gd name="connsiteY5" fmla="*/ 1117400 h 1417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71356" h="1417058">
                <a:moveTo>
                  <a:pt x="0" y="888050"/>
                </a:moveTo>
                <a:cubicBezTo>
                  <a:pt x="1825423" y="657477"/>
                  <a:pt x="1164334" y="445755"/>
                  <a:pt x="1969742" y="727140"/>
                </a:cubicBezTo>
                <a:cubicBezTo>
                  <a:pt x="2775150" y="1008525"/>
                  <a:pt x="4195559" y="1593735"/>
                  <a:pt x="5042860" y="1365312"/>
                </a:cubicBezTo>
                <a:cubicBezTo>
                  <a:pt x="5890161" y="1136889"/>
                  <a:pt x="6900571" y="856861"/>
                  <a:pt x="7614652" y="638886"/>
                </a:cubicBezTo>
                <a:cubicBezTo>
                  <a:pt x="8328733" y="420911"/>
                  <a:pt x="8814867" y="-188394"/>
                  <a:pt x="9327345" y="57459"/>
                </a:cubicBezTo>
                <a:cubicBezTo>
                  <a:pt x="9839823" y="303312"/>
                  <a:pt x="9586808" y="182872"/>
                  <a:pt x="10371356" y="1117400"/>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2199449" y="2612064"/>
            <a:ext cx="270880" cy="1842210"/>
            <a:chOff x="2199449" y="2612064"/>
            <a:chExt cx="270880" cy="1842210"/>
          </a:xfrm>
        </p:grpSpPr>
        <p:sp>
          <p:nvSpPr>
            <p:cNvPr id="14" name="Right Bracket 13"/>
            <p:cNvSpPr/>
            <p:nvPr/>
          </p:nvSpPr>
          <p:spPr>
            <a:xfrm>
              <a:off x="2199449" y="2612064"/>
              <a:ext cx="270880" cy="921105"/>
            </a:xfrm>
            <a:prstGeom prst="rightBracket">
              <a:avLst>
                <a:gd name="adj" fmla="val 147718"/>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Right Bracket 56"/>
            <p:cNvSpPr/>
            <p:nvPr/>
          </p:nvSpPr>
          <p:spPr>
            <a:xfrm>
              <a:off x="2199449" y="3533169"/>
              <a:ext cx="270880" cy="921105"/>
            </a:xfrm>
            <a:prstGeom prst="rightBracket">
              <a:avLst>
                <a:gd name="adj" fmla="val 147718"/>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p:cNvGrpSpPr/>
          <p:nvPr/>
        </p:nvGrpSpPr>
        <p:grpSpPr>
          <a:xfrm>
            <a:off x="837617" y="1623640"/>
            <a:ext cx="10794947" cy="800219"/>
            <a:chOff x="988690" y="2671641"/>
            <a:chExt cx="10794947" cy="800219"/>
          </a:xfrm>
        </p:grpSpPr>
        <p:sp>
          <p:nvSpPr>
            <p:cNvPr id="60" name="TextBox 59"/>
            <p:cNvSpPr txBox="1"/>
            <p:nvPr/>
          </p:nvSpPr>
          <p:spPr>
            <a:xfrm>
              <a:off x="3432499" y="2674806"/>
              <a:ext cx="1663234" cy="707886"/>
            </a:xfrm>
            <a:prstGeom prst="rect">
              <a:avLst/>
            </a:prstGeom>
            <a:noFill/>
          </p:spPr>
          <p:txBody>
            <a:bodyPr wrap="square" rtlCol="0">
              <a:spAutoFit/>
            </a:bodyPr>
            <a:lstStyle/>
            <a:p>
              <a:pPr algn="ctr"/>
              <a:r>
                <a:rPr lang="en-US" sz="4000" dirty="0"/>
                <a:t>…</a:t>
              </a:r>
            </a:p>
          </p:txBody>
        </p:sp>
        <p:sp>
          <p:nvSpPr>
            <p:cNvPr id="61" name="TextBox 60"/>
            <p:cNvSpPr txBox="1"/>
            <p:nvPr/>
          </p:nvSpPr>
          <p:spPr>
            <a:xfrm>
              <a:off x="5806059" y="2671641"/>
              <a:ext cx="1537185" cy="707886"/>
            </a:xfrm>
            <a:prstGeom prst="rect">
              <a:avLst/>
            </a:prstGeom>
            <a:noFill/>
          </p:spPr>
          <p:txBody>
            <a:bodyPr wrap="square" rtlCol="0">
              <a:spAutoFit/>
            </a:bodyPr>
            <a:lstStyle/>
            <a:p>
              <a:pPr algn="ctr"/>
              <a:r>
                <a:rPr lang="en-US" sz="4000" dirty="0"/>
                <a:t>…</a:t>
              </a:r>
            </a:p>
          </p:txBody>
        </p:sp>
        <p:sp>
          <p:nvSpPr>
            <p:cNvPr id="62" name="TextBox 61"/>
            <p:cNvSpPr txBox="1"/>
            <p:nvPr/>
          </p:nvSpPr>
          <p:spPr>
            <a:xfrm>
              <a:off x="8035952" y="2671641"/>
              <a:ext cx="1540723" cy="707886"/>
            </a:xfrm>
            <a:prstGeom prst="rect">
              <a:avLst/>
            </a:prstGeom>
            <a:noFill/>
          </p:spPr>
          <p:txBody>
            <a:bodyPr wrap="square" rtlCol="0">
              <a:spAutoFit/>
            </a:bodyPr>
            <a:lstStyle/>
            <a:p>
              <a:pPr algn="ctr"/>
              <a:r>
                <a:rPr lang="en-US" sz="4000" dirty="0"/>
                <a:t>…</a:t>
              </a:r>
            </a:p>
          </p:txBody>
        </p:sp>
        <p:sp>
          <p:nvSpPr>
            <p:cNvPr id="63" name="TextBox 62"/>
            <p:cNvSpPr txBox="1"/>
            <p:nvPr/>
          </p:nvSpPr>
          <p:spPr>
            <a:xfrm>
              <a:off x="10189039" y="2671641"/>
              <a:ext cx="1594598" cy="707886"/>
            </a:xfrm>
            <a:prstGeom prst="rect">
              <a:avLst/>
            </a:prstGeom>
            <a:noFill/>
          </p:spPr>
          <p:txBody>
            <a:bodyPr wrap="square" rtlCol="0">
              <a:spAutoFit/>
            </a:bodyPr>
            <a:lstStyle/>
            <a:p>
              <a:pPr algn="ctr"/>
              <a:r>
                <a:rPr lang="en-US" sz="4000" dirty="0"/>
                <a:t>…</a:t>
              </a:r>
            </a:p>
          </p:txBody>
        </p:sp>
        <p:sp>
          <p:nvSpPr>
            <p:cNvPr id="64" name="TextBox 63"/>
            <p:cNvSpPr txBox="1"/>
            <p:nvPr/>
          </p:nvSpPr>
          <p:spPr>
            <a:xfrm>
              <a:off x="988690" y="2763974"/>
              <a:ext cx="538930" cy="707886"/>
            </a:xfrm>
            <a:prstGeom prst="rect">
              <a:avLst/>
            </a:prstGeom>
            <a:noFill/>
          </p:spPr>
          <p:txBody>
            <a:bodyPr wrap="none" rtlCol="0">
              <a:spAutoFit/>
            </a:bodyPr>
            <a:lstStyle/>
            <a:p>
              <a:pPr algn="ctr"/>
              <a:r>
                <a:rPr lang="en-US" sz="4000" dirty="0"/>
                <a:t>…</a:t>
              </a:r>
            </a:p>
          </p:txBody>
        </p:sp>
      </p:grpSp>
      <p:sp>
        <p:nvSpPr>
          <p:cNvPr id="3" name="TextBox 2"/>
          <p:cNvSpPr txBox="1"/>
          <p:nvPr/>
        </p:nvSpPr>
        <p:spPr>
          <a:xfrm>
            <a:off x="306484" y="163081"/>
            <a:ext cx="1665969" cy="461665"/>
          </a:xfrm>
          <a:prstGeom prst="rect">
            <a:avLst/>
          </a:prstGeom>
          <a:noFill/>
        </p:spPr>
        <p:txBody>
          <a:bodyPr wrap="none" rtlCol="0">
            <a:spAutoFit/>
          </a:bodyPr>
          <a:lstStyle/>
          <a:p>
            <a:r>
              <a:rPr lang="en-US" sz="2400" dirty="0">
                <a:solidFill>
                  <a:srgbClr val="FF0000"/>
                </a:solidFill>
              </a:rPr>
              <a:t>Known data</a:t>
            </a:r>
          </a:p>
        </p:txBody>
      </p:sp>
      <p:sp>
        <p:nvSpPr>
          <p:cNvPr id="71" name="TextBox 70"/>
          <p:cNvSpPr txBox="1"/>
          <p:nvPr/>
        </p:nvSpPr>
        <p:spPr>
          <a:xfrm>
            <a:off x="306484" y="526702"/>
            <a:ext cx="995785" cy="461665"/>
          </a:xfrm>
          <a:prstGeom prst="rect">
            <a:avLst/>
          </a:prstGeom>
          <a:noFill/>
        </p:spPr>
        <p:txBody>
          <a:bodyPr wrap="none" rtlCol="0">
            <a:spAutoFit/>
          </a:bodyPr>
          <a:lstStyle/>
          <a:p>
            <a:r>
              <a:rPr lang="en-US" sz="2400" dirty="0">
                <a:solidFill>
                  <a:srgbClr val="FF0000"/>
                </a:solidFill>
              </a:rPr>
              <a:t>Model</a:t>
            </a:r>
          </a:p>
        </p:txBody>
      </p:sp>
      <p:sp>
        <p:nvSpPr>
          <p:cNvPr id="72" name="TextBox 71"/>
          <p:cNvSpPr txBox="1"/>
          <p:nvPr/>
        </p:nvSpPr>
        <p:spPr>
          <a:xfrm>
            <a:off x="305717" y="885742"/>
            <a:ext cx="2009012" cy="461665"/>
          </a:xfrm>
          <a:prstGeom prst="rect">
            <a:avLst/>
          </a:prstGeom>
          <a:noFill/>
        </p:spPr>
        <p:txBody>
          <a:bodyPr wrap="none" rtlCol="0">
            <a:spAutoFit/>
          </a:bodyPr>
          <a:lstStyle/>
          <a:p>
            <a:r>
              <a:rPr lang="en-US" sz="2400" dirty="0">
                <a:solidFill>
                  <a:srgbClr val="FF0000"/>
                </a:solidFill>
              </a:rPr>
              <a:t>Unknown data</a:t>
            </a:r>
          </a:p>
        </p:txBody>
      </p:sp>
      <p:sp>
        <p:nvSpPr>
          <p:cNvPr id="73" name="Title 1"/>
          <p:cNvSpPr txBox="1">
            <a:spLocks/>
          </p:cNvSpPr>
          <p:nvPr/>
        </p:nvSpPr>
        <p:spPr>
          <a:xfrm>
            <a:off x="3483528" y="3080172"/>
            <a:ext cx="5880100" cy="8540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Weather forecast sample</a:t>
            </a:r>
          </a:p>
        </p:txBody>
      </p:sp>
      <p:sp>
        <p:nvSpPr>
          <p:cNvPr id="9" name="Rectangle 8"/>
          <p:cNvSpPr/>
          <p:nvPr/>
        </p:nvSpPr>
        <p:spPr>
          <a:xfrm>
            <a:off x="3259352" y="6305034"/>
            <a:ext cx="6028573" cy="369332"/>
          </a:xfrm>
          <a:prstGeom prst="rect">
            <a:avLst/>
          </a:prstGeom>
        </p:spPr>
        <p:txBody>
          <a:bodyPr wrap="none">
            <a:spAutoFit/>
          </a:bodyPr>
          <a:lstStyle/>
          <a:p>
            <a:pPr algn="ctr"/>
            <a:r>
              <a:rPr lang="en-US" dirty="0"/>
              <a:t>Using </a:t>
            </a:r>
            <a:r>
              <a:rPr lang="en-US" b="1" dirty="0">
                <a:solidFill>
                  <a:srgbClr val="FF0000"/>
                </a:solidFill>
              </a:rPr>
              <a:t>known data</a:t>
            </a:r>
            <a:r>
              <a:rPr lang="en-US" dirty="0"/>
              <a:t>, develop a </a:t>
            </a:r>
            <a:r>
              <a:rPr lang="en-US" b="1" dirty="0">
                <a:solidFill>
                  <a:srgbClr val="FF0000"/>
                </a:solidFill>
              </a:rPr>
              <a:t>model</a:t>
            </a:r>
            <a:r>
              <a:rPr lang="en-US" dirty="0"/>
              <a:t> to </a:t>
            </a:r>
            <a:r>
              <a:rPr lang="en-US" u="sng" dirty="0"/>
              <a:t>predict</a:t>
            </a:r>
            <a:r>
              <a:rPr lang="en-US" dirty="0"/>
              <a:t> </a:t>
            </a:r>
            <a:r>
              <a:rPr lang="en-US" b="1" dirty="0">
                <a:solidFill>
                  <a:srgbClr val="FF0000"/>
                </a:solidFill>
              </a:rPr>
              <a:t>unknown data</a:t>
            </a:r>
            <a:r>
              <a:rPr lang="en-US" dirty="0"/>
              <a:t>.</a:t>
            </a:r>
          </a:p>
        </p:txBody>
      </p:sp>
    </p:spTree>
    <p:extLst>
      <p:ext uri="{BB962C8B-B14F-4D97-AF65-F5344CB8AC3E}">
        <p14:creationId xmlns:p14="http://schemas.microsoft.com/office/powerpoint/2010/main" val="10228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3"/>
                                        </p:tgtEl>
                                      </p:cBhvr>
                                    </p:animEffect>
                                    <p:set>
                                      <p:cBhvr>
                                        <p:cTn id="7" dur="1" fill="hold">
                                          <p:stCondLst>
                                            <p:cond delay="499"/>
                                          </p:stCondLst>
                                        </p:cTn>
                                        <p:tgtEl>
                                          <p:spTgt spid="73"/>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9"/>
                                        </p:tgtEl>
                                        <p:attrNameLst>
                                          <p:attrName>style.visibility</p:attrName>
                                        </p:attrNameLst>
                                      </p:cBhvr>
                                      <p:to>
                                        <p:strVal val="visible"/>
                                      </p:to>
                                    </p:set>
                                    <p:anim calcmode="lin" valueType="num">
                                      <p:cBhvr additive="base">
                                        <p:cTn id="21" dur="500" fill="hold"/>
                                        <p:tgtEl>
                                          <p:spTgt spid="59"/>
                                        </p:tgtEl>
                                        <p:attrNameLst>
                                          <p:attrName>ppt_x</p:attrName>
                                        </p:attrNameLst>
                                      </p:cBhvr>
                                      <p:tavLst>
                                        <p:tav tm="0">
                                          <p:val>
                                            <p:strVal val="#ppt_x"/>
                                          </p:val>
                                        </p:tav>
                                        <p:tav tm="100000">
                                          <p:val>
                                            <p:strVal val="#ppt_x"/>
                                          </p:val>
                                        </p:tav>
                                      </p:tavLst>
                                    </p:anim>
                                    <p:anim calcmode="lin" valueType="num">
                                      <p:cBhvr additive="base">
                                        <p:cTn id="22" dur="500" fill="hold"/>
                                        <p:tgtEl>
                                          <p:spTgt spid="5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500" fill="hold"/>
                                        <p:tgtEl>
                                          <p:spTgt spid="21"/>
                                        </p:tgtEl>
                                        <p:attrNameLst>
                                          <p:attrName>ppt_x</p:attrName>
                                        </p:attrNameLst>
                                      </p:cBhvr>
                                      <p:tavLst>
                                        <p:tav tm="0">
                                          <p:val>
                                            <p:strVal val="#ppt_x"/>
                                          </p:val>
                                        </p:tav>
                                        <p:tav tm="100000">
                                          <p:val>
                                            <p:strVal val="#ppt_x"/>
                                          </p:val>
                                        </p:tav>
                                      </p:tavLst>
                                    </p:anim>
                                    <p:anim calcmode="lin" valueType="num">
                                      <p:cBhvr additive="base">
                                        <p:cTn id="34" dur="500" fill="hold"/>
                                        <p:tgtEl>
                                          <p:spTgt spid="2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5"/>
                                        </p:tgtEl>
                                        <p:attrNameLst>
                                          <p:attrName>style.visibility</p:attrName>
                                        </p:attrNameLst>
                                      </p:cBhvr>
                                      <p:to>
                                        <p:strVal val="visible"/>
                                      </p:to>
                                    </p:set>
                                    <p:anim calcmode="lin" valueType="num">
                                      <p:cBhvr additive="base">
                                        <p:cTn id="47" dur="500" fill="hold"/>
                                        <p:tgtEl>
                                          <p:spTgt spid="55"/>
                                        </p:tgtEl>
                                        <p:attrNameLst>
                                          <p:attrName>ppt_x</p:attrName>
                                        </p:attrNameLst>
                                      </p:cBhvr>
                                      <p:tavLst>
                                        <p:tav tm="0">
                                          <p:val>
                                            <p:strVal val="#ppt_x"/>
                                          </p:val>
                                        </p:tav>
                                        <p:tav tm="100000">
                                          <p:val>
                                            <p:strVal val="#ppt_x"/>
                                          </p:val>
                                        </p:tav>
                                      </p:tavLst>
                                    </p:anim>
                                    <p:anim calcmode="lin" valueType="num">
                                      <p:cBhvr additive="base">
                                        <p:cTn id="48" dur="500" fill="hold"/>
                                        <p:tgtEl>
                                          <p:spTgt spid="5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6"/>
                                        </p:tgtEl>
                                        <p:attrNameLst>
                                          <p:attrName>style.visibility</p:attrName>
                                        </p:attrNameLst>
                                      </p:cBhvr>
                                      <p:to>
                                        <p:strVal val="visible"/>
                                      </p:to>
                                    </p:set>
                                    <p:anim calcmode="lin" valueType="num">
                                      <p:cBhvr additive="base">
                                        <p:cTn id="51" dur="500" fill="hold"/>
                                        <p:tgtEl>
                                          <p:spTgt spid="56"/>
                                        </p:tgtEl>
                                        <p:attrNameLst>
                                          <p:attrName>ppt_x</p:attrName>
                                        </p:attrNameLst>
                                      </p:cBhvr>
                                      <p:tavLst>
                                        <p:tav tm="0">
                                          <p:val>
                                            <p:strVal val="#ppt_x"/>
                                          </p:val>
                                        </p:tav>
                                        <p:tav tm="100000">
                                          <p:val>
                                            <p:strVal val="#ppt_x"/>
                                          </p:val>
                                        </p:tav>
                                      </p:tavLst>
                                    </p:anim>
                                    <p:anim calcmode="lin" valueType="num">
                                      <p:cBhvr additive="base">
                                        <p:cTn id="52" dur="500" fill="hold"/>
                                        <p:tgtEl>
                                          <p:spTgt spid="56"/>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ppt_x"/>
                                          </p:val>
                                        </p:tav>
                                        <p:tav tm="100000">
                                          <p:val>
                                            <p:strVal val="#ppt_x"/>
                                          </p:val>
                                        </p:tav>
                                      </p:tavLst>
                                    </p:anim>
                                    <p:anim calcmode="lin" valueType="num">
                                      <p:cBhvr additive="base">
                                        <p:cTn id="56" dur="500" fill="hold"/>
                                        <p:tgtEl>
                                          <p:spTgt spid="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1"/>
                                        </p:tgtEl>
                                        <p:attrNameLst>
                                          <p:attrName>style.visibility</p:attrName>
                                        </p:attrNameLst>
                                      </p:cBhvr>
                                      <p:to>
                                        <p:strVal val="visible"/>
                                      </p:to>
                                    </p:set>
                                    <p:anim calcmode="lin" valueType="num">
                                      <p:cBhvr additive="base">
                                        <p:cTn id="59" dur="500" fill="hold"/>
                                        <p:tgtEl>
                                          <p:spTgt spid="71"/>
                                        </p:tgtEl>
                                        <p:attrNameLst>
                                          <p:attrName>ppt_x</p:attrName>
                                        </p:attrNameLst>
                                      </p:cBhvr>
                                      <p:tavLst>
                                        <p:tav tm="0">
                                          <p:val>
                                            <p:strVal val="#ppt_x"/>
                                          </p:val>
                                        </p:tav>
                                        <p:tav tm="100000">
                                          <p:val>
                                            <p:strVal val="#ppt_x"/>
                                          </p:val>
                                        </p:tav>
                                      </p:tavLst>
                                    </p:anim>
                                    <p:anim calcmode="lin" valueType="num">
                                      <p:cBhvr additive="base">
                                        <p:cTn id="60"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22"/>
                                        </p:tgtEl>
                                        <p:attrNameLst>
                                          <p:attrName>style.visibility</p:attrName>
                                        </p:attrNameLst>
                                      </p:cBhvr>
                                      <p:to>
                                        <p:strVal val="visible"/>
                                      </p:to>
                                    </p:set>
                                    <p:anim calcmode="lin" valueType="num">
                                      <p:cBhvr additive="base">
                                        <p:cTn id="65" dur="500" fill="hold"/>
                                        <p:tgtEl>
                                          <p:spTgt spid="22"/>
                                        </p:tgtEl>
                                        <p:attrNameLst>
                                          <p:attrName>ppt_x</p:attrName>
                                        </p:attrNameLst>
                                      </p:cBhvr>
                                      <p:tavLst>
                                        <p:tav tm="0">
                                          <p:val>
                                            <p:strVal val="#ppt_x"/>
                                          </p:val>
                                        </p:tav>
                                        <p:tav tm="100000">
                                          <p:val>
                                            <p:strVal val="#ppt_x"/>
                                          </p:val>
                                        </p:tav>
                                      </p:tavLst>
                                    </p:anim>
                                    <p:anim calcmode="lin" valueType="num">
                                      <p:cBhvr additive="base">
                                        <p:cTn id="66" dur="500" fill="hold"/>
                                        <p:tgtEl>
                                          <p:spTgt spid="22"/>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72"/>
                                        </p:tgtEl>
                                        <p:attrNameLst>
                                          <p:attrName>style.visibility</p:attrName>
                                        </p:attrNameLst>
                                      </p:cBhvr>
                                      <p:to>
                                        <p:strVal val="visible"/>
                                      </p:to>
                                    </p:set>
                                    <p:anim calcmode="lin" valueType="num">
                                      <p:cBhvr additive="base">
                                        <p:cTn id="69" dur="500" fill="hold"/>
                                        <p:tgtEl>
                                          <p:spTgt spid="72"/>
                                        </p:tgtEl>
                                        <p:attrNameLst>
                                          <p:attrName>ppt_x</p:attrName>
                                        </p:attrNameLst>
                                      </p:cBhvr>
                                      <p:tavLst>
                                        <p:tav tm="0">
                                          <p:val>
                                            <p:strVal val="#ppt_x"/>
                                          </p:val>
                                        </p:tav>
                                        <p:tav tm="100000">
                                          <p:val>
                                            <p:strVal val="#ppt_x"/>
                                          </p:val>
                                        </p:tav>
                                      </p:tavLst>
                                    </p:anim>
                                    <p:anim calcmode="lin" valueType="num">
                                      <p:cBhvr additive="base">
                                        <p:cTn id="70"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5" grpId="0" animBg="1"/>
      <p:bldP spid="56" grpId="0" animBg="1"/>
      <p:bldP spid="3" grpId="0"/>
      <p:bldP spid="71" grpId="0"/>
      <p:bldP spid="72" grpId="0"/>
      <p:bldP spid="73"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a:off x="1615787" y="1575882"/>
            <a:ext cx="9147606" cy="3658031"/>
            <a:chOff x="1615787" y="1575882"/>
            <a:chExt cx="9147606" cy="3658031"/>
          </a:xfrm>
        </p:grpSpPr>
        <p:sp>
          <p:nvSpPr>
            <p:cNvPr id="6" name="Freeform 5"/>
            <p:cNvSpPr/>
            <p:nvPr/>
          </p:nvSpPr>
          <p:spPr>
            <a:xfrm>
              <a:off x="1615787" y="1577314"/>
              <a:ext cx="7311880" cy="3656599"/>
            </a:xfrm>
            <a:custGeom>
              <a:avLst/>
              <a:gdLst>
                <a:gd name="connsiteX0" fmla="*/ 0 w 7907481"/>
                <a:gd name="connsiteY0" fmla="*/ 2982336 h 3138200"/>
                <a:gd name="connsiteX1" fmla="*/ 2452254 w 7907481"/>
                <a:gd name="connsiteY1" fmla="*/ 114446 h 3138200"/>
                <a:gd name="connsiteX2" fmla="*/ 4468090 w 7907481"/>
                <a:gd name="connsiteY2" fmla="*/ 2992727 h 3138200"/>
                <a:gd name="connsiteX3" fmla="*/ 5548745 w 7907481"/>
                <a:gd name="connsiteY3" fmla="*/ 146 h 3138200"/>
                <a:gd name="connsiteX4" fmla="*/ 7907481 w 7907481"/>
                <a:gd name="connsiteY4" fmla="*/ 3138200 h 3138200"/>
                <a:gd name="connsiteX0" fmla="*/ 0 w 8510154"/>
                <a:gd name="connsiteY0" fmla="*/ 1548390 h 3138200"/>
                <a:gd name="connsiteX1" fmla="*/ 3054927 w 8510154"/>
                <a:gd name="connsiteY1" fmla="*/ 114446 h 3138200"/>
                <a:gd name="connsiteX2" fmla="*/ 5070763 w 8510154"/>
                <a:gd name="connsiteY2" fmla="*/ 2992727 h 3138200"/>
                <a:gd name="connsiteX3" fmla="*/ 6151418 w 8510154"/>
                <a:gd name="connsiteY3" fmla="*/ 146 h 3138200"/>
                <a:gd name="connsiteX4" fmla="*/ 8510154 w 8510154"/>
                <a:gd name="connsiteY4" fmla="*/ 3138200 h 3138200"/>
                <a:gd name="connsiteX0" fmla="*/ 0 w 8014854"/>
                <a:gd name="connsiteY0" fmla="*/ 1830330 h 3138200"/>
                <a:gd name="connsiteX1" fmla="*/ 2559627 w 8014854"/>
                <a:gd name="connsiteY1" fmla="*/ 114446 h 3138200"/>
                <a:gd name="connsiteX2" fmla="*/ 4575463 w 8014854"/>
                <a:gd name="connsiteY2" fmla="*/ 2992727 h 3138200"/>
                <a:gd name="connsiteX3" fmla="*/ 5656118 w 8014854"/>
                <a:gd name="connsiteY3" fmla="*/ 146 h 3138200"/>
                <a:gd name="connsiteX4" fmla="*/ 8014854 w 8014854"/>
                <a:gd name="connsiteY4" fmla="*/ 3138200 h 3138200"/>
                <a:gd name="connsiteX0" fmla="*/ 0 w 8008504"/>
                <a:gd name="connsiteY0" fmla="*/ 1827155 h 3138200"/>
                <a:gd name="connsiteX1" fmla="*/ 2553277 w 8008504"/>
                <a:gd name="connsiteY1" fmla="*/ 114446 h 3138200"/>
                <a:gd name="connsiteX2" fmla="*/ 4569113 w 8008504"/>
                <a:gd name="connsiteY2" fmla="*/ 2992727 h 3138200"/>
                <a:gd name="connsiteX3" fmla="*/ 5649768 w 8008504"/>
                <a:gd name="connsiteY3" fmla="*/ 146 h 3138200"/>
                <a:gd name="connsiteX4" fmla="*/ 8008504 w 8008504"/>
                <a:gd name="connsiteY4" fmla="*/ 3138200 h 3138200"/>
                <a:gd name="connsiteX0" fmla="*/ 0 w 8008504"/>
                <a:gd name="connsiteY0" fmla="*/ 1860091 h 3171136"/>
                <a:gd name="connsiteX1" fmla="*/ 1835727 w 8008504"/>
                <a:gd name="connsiteY1" fmla="*/ 36257 h 3171136"/>
                <a:gd name="connsiteX2" fmla="*/ 4569113 w 8008504"/>
                <a:gd name="connsiteY2" fmla="*/ 3025663 h 3171136"/>
                <a:gd name="connsiteX3" fmla="*/ 5649768 w 8008504"/>
                <a:gd name="connsiteY3" fmla="*/ 33082 h 3171136"/>
                <a:gd name="connsiteX4" fmla="*/ 8008504 w 8008504"/>
                <a:gd name="connsiteY4" fmla="*/ 3171136 h 3171136"/>
                <a:gd name="connsiteX0" fmla="*/ 0 w 8008504"/>
                <a:gd name="connsiteY0" fmla="*/ 1827155 h 3138200"/>
                <a:gd name="connsiteX1" fmla="*/ 1835727 w 8008504"/>
                <a:gd name="connsiteY1" fmla="*/ 3321 h 3138200"/>
                <a:gd name="connsiteX2" fmla="*/ 4569113 w 8008504"/>
                <a:gd name="connsiteY2" fmla="*/ 2992727 h 3138200"/>
                <a:gd name="connsiteX3" fmla="*/ 5649768 w 8008504"/>
                <a:gd name="connsiteY3" fmla="*/ 146 h 3138200"/>
                <a:gd name="connsiteX4" fmla="*/ 8008504 w 8008504"/>
                <a:gd name="connsiteY4" fmla="*/ 3138200 h 3138200"/>
                <a:gd name="connsiteX0" fmla="*/ 0 w 8008504"/>
                <a:gd name="connsiteY0" fmla="*/ 1827169 h 3138214"/>
                <a:gd name="connsiteX1" fmla="*/ 1835727 w 8008504"/>
                <a:gd name="connsiteY1" fmla="*/ 3335 h 3138214"/>
                <a:gd name="connsiteX2" fmla="*/ 3400713 w 8008504"/>
                <a:gd name="connsiteY2" fmla="*/ 1727576 h 3138214"/>
                <a:gd name="connsiteX3" fmla="*/ 4569113 w 8008504"/>
                <a:gd name="connsiteY3" fmla="*/ 2992741 h 3138214"/>
                <a:gd name="connsiteX4" fmla="*/ 5649768 w 8008504"/>
                <a:gd name="connsiteY4" fmla="*/ 160 h 3138214"/>
                <a:gd name="connsiteX5" fmla="*/ 8008504 w 8008504"/>
                <a:gd name="connsiteY5" fmla="*/ 3138214 h 3138214"/>
                <a:gd name="connsiteX0" fmla="*/ 0 w 8008504"/>
                <a:gd name="connsiteY0" fmla="*/ 1827170 h 3138215"/>
                <a:gd name="connsiteX1" fmla="*/ 1835727 w 8008504"/>
                <a:gd name="connsiteY1" fmla="*/ 3336 h 3138215"/>
                <a:gd name="connsiteX2" fmla="*/ 3661063 w 8008504"/>
                <a:gd name="connsiteY2" fmla="*/ 1832352 h 3138215"/>
                <a:gd name="connsiteX3" fmla="*/ 4569113 w 8008504"/>
                <a:gd name="connsiteY3" fmla="*/ 2992742 h 3138215"/>
                <a:gd name="connsiteX4" fmla="*/ 5649768 w 8008504"/>
                <a:gd name="connsiteY4" fmla="*/ 161 h 3138215"/>
                <a:gd name="connsiteX5" fmla="*/ 8008504 w 8008504"/>
                <a:gd name="connsiteY5" fmla="*/ 3138215 h 3138215"/>
                <a:gd name="connsiteX0" fmla="*/ 0 w 8008504"/>
                <a:gd name="connsiteY0" fmla="*/ 1828979 h 3699018"/>
                <a:gd name="connsiteX1" fmla="*/ 1835727 w 8008504"/>
                <a:gd name="connsiteY1" fmla="*/ 5145 h 3699018"/>
                <a:gd name="connsiteX2" fmla="*/ 3661063 w 8008504"/>
                <a:gd name="connsiteY2" fmla="*/ 1834161 h 3699018"/>
                <a:gd name="connsiteX3" fmla="*/ 5488276 w 8008504"/>
                <a:gd name="connsiteY3" fmla="*/ 3661301 h 3699018"/>
                <a:gd name="connsiteX4" fmla="*/ 5649768 w 8008504"/>
                <a:gd name="connsiteY4" fmla="*/ 1970 h 3699018"/>
                <a:gd name="connsiteX5" fmla="*/ 8008504 w 8008504"/>
                <a:gd name="connsiteY5" fmla="*/ 3140024 h 3699018"/>
                <a:gd name="connsiteX0" fmla="*/ 0 w 8008504"/>
                <a:gd name="connsiteY0" fmla="*/ 1828979 h 3661301"/>
                <a:gd name="connsiteX1" fmla="*/ 1835727 w 8008504"/>
                <a:gd name="connsiteY1" fmla="*/ 5145 h 3661301"/>
                <a:gd name="connsiteX2" fmla="*/ 3661063 w 8008504"/>
                <a:gd name="connsiteY2" fmla="*/ 1834161 h 3661301"/>
                <a:gd name="connsiteX3" fmla="*/ 5488276 w 8008504"/>
                <a:gd name="connsiteY3" fmla="*/ 3661301 h 3661301"/>
                <a:gd name="connsiteX4" fmla="*/ 5649768 w 8008504"/>
                <a:gd name="connsiteY4" fmla="*/ 1970 h 3661301"/>
                <a:gd name="connsiteX5" fmla="*/ 8008504 w 8008504"/>
                <a:gd name="connsiteY5" fmla="*/ 3140024 h 3661301"/>
                <a:gd name="connsiteX0" fmla="*/ 0 w 8008504"/>
                <a:gd name="connsiteY0" fmla="*/ 1833738 h 3703945"/>
                <a:gd name="connsiteX1" fmla="*/ 1835727 w 8008504"/>
                <a:gd name="connsiteY1" fmla="*/ 9904 h 3703945"/>
                <a:gd name="connsiteX2" fmla="*/ 3661063 w 8008504"/>
                <a:gd name="connsiteY2" fmla="*/ 1838920 h 3703945"/>
                <a:gd name="connsiteX3" fmla="*/ 5488276 w 8008504"/>
                <a:gd name="connsiteY3" fmla="*/ 3666060 h 3703945"/>
                <a:gd name="connsiteX4" fmla="*/ 7302355 w 8008504"/>
                <a:gd name="connsiteY4" fmla="*/ 1967 h 3703945"/>
                <a:gd name="connsiteX5" fmla="*/ 8008504 w 8008504"/>
                <a:gd name="connsiteY5" fmla="*/ 3144783 h 3703945"/>
                <a:gd name="connsiteX0" fmla="*/ 0 w 8008504"/>
                <a:gd name="connsiteY0" fmla="*/ 1831772 h 3701979"/>
                <a:gd name="connsiteX1" fmla="*/ 1835727 w 8008504"/>
                <a:gd name="connsiteY1" fmla="*/ 7938 h 3701979"/>
                <a:gd name="connsiteX2" fmla="*/ 3661063 w 8008504"/>
                <a:gd name="connsiteY2" fmla="*/ 1836954 h 3701979"/>
                <a:gd name="connsiteX3" fmla="*/ 5488276 w 8008504"/>
                <a:gd name="connsiteY3" fmla="*/ 3664094 h 3701979"/>
                <a:gd name="connsiteX4" fmla="*/ 7302355 w 8008504"/>
                <a:gd name="connsiteY4" fmla="*/ 1 h 3701979"/>
                <a:gd name="connsiteX5" fmla="*/ 8008504 w 8008504"/>
                <a:gd name="connsiteY5" fmla="*/ 3142817 h 3701979"/>
                <a:gd name="connsiteX0" fmla="*/ 0 w 8008504"/>
                <a:gd name="connsiteY0" fmla="*/ 1831772 h 3701979"/>
                <a:gd name="connsiteX1" fmla="*/ 1835727 w 8008504"/>
                <a:gd name="connsiteY1" fmla="*/ 7938 h 3701979"/>
                <a:gd name="connsiteX2" fmla="*/ 3661063 w 8008504"/>
                <a:gd name="connsiteY2" fmla="*/ 1836954 h 3701979"/>
                <a:gd name="connsiteX3" fmla="*/ 5488276 w 8008504"/>
                <a:gd name="connsiteY3" fmla="*/ 3664094 h 3701979"/>
                <a:gd name="connsiteX4" fmla="*/ 7311880 w 8008504"/>
                <a:gd name="connsiteY4" fmla="*/ 1 h 3701979"/>
                <a:gd name="connsiteX5" fmla="*/ 8008504 w 8008504"/>
                <a:gd name="connsiteY5" fmla="*/ 3142817 h 3701979"/>
                <a:gd name="connsiteX0" fmla="*/ 0 w 9161029"/>
                <a:gd name="connsiteY0" fmla="*/ 1831773 h 3701980"/>
                <a:gd name="connsiteX1" fmla="*/ 1835727 w 9161029"/>
                <a:gd name="connsiteY1" fmla="*/ 7939 h 3701980"/>
                <a:gd name="connsiteX2" fmla="*/ 3661063 w 9161029"/>
                <a:gd name="connsiteY2" fmla="*/ 1836955 h 3701980"/>
                <a:gd name="connsiteX3" fmla="*/ 5488276 w 9161029"/>
                <a:gd name="connsiteY3" fmla="*/ 3664095 h 3701980"/>
                <a:gd name="connsiteX4" fmla="*/ 7311880 w 9161029"/>
                <a:gd name="connsiteY4" fmla="*/ 2 h 3701980"/>
                <a:gd name="connsiteX5" fmla="*/ 9161029 w 9161029"/>
                <a:gd name="connsiteY5" fmla="*/ 3685743 h 3701980"/>
                <a:gd name="connsiteX0" fmla="*/ 0 w 9161029"/>
                <a:gd name="connsiteY0" fmla="*/ 1831773 h 3701980"/>
                <a:gd name="connsiteX1" fmla="*/ 1835727 w 9161029"/>
                <a:gd name="connsiteY1" fmla="*/ 7939 h 3701980"/>
                <a:gd name="connsiteX2" fmla="*/ 3661063 w 9161029"/>
                <a:gd name="connsiteY2" fmla="*/ 1836955 h 3701980"/>
                <a:gd name="connsiteX3" fmla="*/ 5488276 w 9161029"/>
                <a:gd name="connsiteY3" fmla="*/ 3664095 h 3701980"/>
                <a:gd name="connsiteX4" fmla="*/ 7311880 w 9161029"/>
                <a:gd name="connsiteY4" fmla="*/ 2 h 3701980"/>
                <a:gd name="connsiteX5" fmla="*/ 9161029 w 9161029"/>
                <a:gd name="connsiteY5" fmla="*/ 3685743 h 3701980"/>
                <a:gd name="connsiteX0" fmla="*/ 0 w 9161029"/>
                <a:gd name="connsiteY0" fmla="*/ 1831773 h 3701980"/>
                <a:gd name="connsiteX1" fmla="*/ 1835727 w 9161029"/>
                <a:gd name="connsiteY1" fmla="*/ 7939 h 3701980"/>
                <a:gd name="connsiteX2" fmla="*/ 3661063 w 9161029"/>
                <a:gd name="connsiteY2" fmla="*/ 1836955 h 3701980"/>
                <a:gd name="connsiteX3" fmla="*/ 5488276 w 9161029"/>
                <a:gd name="connsiteY3" fmla="*/ 3664095 h 3701980"/>
                <a:gd name="connsiteX4" fmla="*/ 7311880 w 9161029"/>
                <a:gd name="connsiteY4" fmla="*/ 2 h 3701980"/>
                <a:gd name="connsiteX5" fmla="*/ 9161029 w 9161029"/>
                <a:gd name="connsiteY5" fmla="*/ 3685743 h 3701980"/>
                <a:gd name="connsiteX0" fmla="*/ 0 w 9161029"/>
                <a:gd name="connsiteY0" fmla="*/ 1823836 h 3677806"/>
                <a:gd name="connsiteX1" fmla="*/ 1835727 w 9161029"/>
                <a:gd name="connsiteY1" fmla="*/ 2 h 3677806"/>
                <a:gd name="connsiteX2" fmla="*/ 3661063 w 9161029"/>
                <a:gd name="connsiteY2" fmla="*/ 1829018 h 3677806"/>
                <a:gd name="connsiteX3" fmla="*/ 5488276 w 9161029"/>
                <a:gd name="connsiteY3" fmla="*/ 3656158 h 3677806"/>
                <a:gd name="connsiteX4" fmla="*/ 7311880 w 9161029"/>
                <a:gd name="connsiteY4" fmla="*/ 1839915 h 3677806"/>
                <a:gd name="connsiteX5" fmla="*/ 9161029 w 9161029"/>
                <a:gd name="connsiteY5" fmla="*/ 3677806 h 3677806"/>
                <a:gd name="connsiteX0" fmla="*/ 0 w 9141979"/>
                <a:gd name="connsiteY0" fmla="*/ 2271551 h 4103875"/>
                <a:gd name="connsiteX1" fmla="*/ 1835727 w 9141979"/>
                <a:gd name="connsiteY1" fmla="*/ 447717 h 4103875"/>
                <a:gd name="connsiteX2" fmla="*/ 3661063 w 9141979"/>
                <a:gd name="connsiteY2" fmla="*/ 2276733 h 4103875"/>
                <a:gd name="connsiteX3" fmla="*/ 5488276 w 9141979"/>
                <a:gd name="connsiteY3" fmla="*/ 4103873 h 4103875"/>
                <a:gd name="connsiteX4" fmla="*/ 7311880 w 9141979"/>
                <a:gd name="connsiteY4" fmla="*/ 2287630 h 4103875"/>
                <a:gd name="connsiteX5" fmla="*/ 9141979 w 9141979"/>
                <a:gd name="connsiteY5" fmla="*/ 467921 h 4103875"/>
                <a:gd name="connsiteX0" fmla="*/ 0 w 9141979"/>
                <a:gd name="connsiteY0" fmla="*/ 1823836 h 3656160"/>
                <a:gd name="connsiteX1" fmla="*/ 1835727 w 9141979"/>
                <a:gd name="connsiteY1" fmla="*/ 2 h 3656160"/>
                <a:gd name="connsiteX2" fmla="*/ 3661063 w 9141979"/>
                <a:gd name="connsiteY2" fmla="*/ 1829018 h 3656160"/>
                <a:gd name="connsiteX3" fmla="*/ 5488276 w 9141979"/>
                <a:gd name="connsiteY3" fmla="*/ 3656158 h 3656160"/>
                <a:gd name="connsiteX4" fmla="*/ 7311880 w 9141979"/>
                <a:gd name="connsiteY4" fmla="*/ 1839915 h 3656160"/>
                <a:gd name="connsiteX5" fmla="*/ 9141979 w 9141979"/>
                <a:gd name="connsiteY5" fmla="*/ 20206 h 3656160"/>
                <a:gd name="connsiteX0" fmla="*/ 0 w 9141979"/>
                <a:gd name="connsiteY0" fmla="*/ 1823836 h 3656160"/>
                <a:gd name="connsiteX1" fmla="*/ 1835727 w 9141979"/>
                <a:gd name="connsiteY1" fmla="*/ 2 h 3656160"/>
                <a:gd name="connsiteX2" fmla="*/ 3661063 w 9141979"/>
                <a:gd name="connsiteY2" fmla="*/ 1829018 h 3656160"/>
                <a:gd name="connsiteX3" fmla="*/ 5488276 w 9141979"/>
                <a:gd name="connsiteY3" fmla="*/ 3656158 h 3656160"/>
                <a:gd name="connsiteX4" fmla="*/ 7311880 w 9141979"/>
                <a:gd name="connsiteY4" fmla="*/ 1839915 h 3656160"/>
                <a:gd name="connsiteX5" fmla="*/ 9141979 w 9141979"/>
                <a:gd name="connsiteY5" fmla="*/ 20206 h 3656160"/>
                <a:gd name="connsiteX0" fmla="*/ 0 w 9141979"/>
                <a:gd name="connsiteY0" fmla="*/ 1823836 h 3656240"/>
                <a:gd name="connsiteX1" fmla="*/ 1835727 w 9141979"/>
                <a:gd name="connsiteY1" fmla="*/ 2 h 3656240"/>
                <a:gd name="connsiteX2" fmla="*/ 3661063 w 9141979"/>
                <a:gd name="connsiteY2" fmla="*/ 1829018 h 3656240"/>
                <a:gd name="connsiteX3" fmla="*/ 5488276 w 9141979"/>
                <a:gd name="connsiteY3" fmla="*/ 3656158 h 3656240"/>
                <a:gd name="connsiteX4" fmla="*/ 7311880 w 9141979"/>
                <a:gd name="connsiteY4" fmla="*/ 1839915 h 3656240"/>
                <a:gd name="connsiteX5" fmla="*/ 9141979 w 9141979"/>
                <a:gd name="connsiteY5" fmla="*/ 20206 h 3656240"/>
                <a:gd name="connsiteX0" fmla="*/ 0 w 9141979"/>
                <a:gd name="connsiteY0" fmla="*/ 1823836 h 3656240"/>
                <a:gd name="connsiteX1" fmla="*/ 1835727 w 9141979"/>
                <a:gd name="connsiteY1" fmla="*/ 2 h 3656240"/>
                <a:gd name="connsiteX2" fmla="*/ 3661063 w 9141979"/>
                <a:gd name="connsiteY2" fmla="*/ 1829018 h 3656240"/>
                <a:gd name="connsiteX3" fmla="*/ 5488276 w 9141979"/>
                <a:gd name="connsiteY3" fmla="*/ 3656158 h 3656240"/>
                <a:gd name="connsiteX4" fmla="*/ 7311880 w 9141979"/>
                <a:gd name="connsiteY4" fmla="*/ 1839915 h 3656240"/>
                <a:gd name="connsiteX5" fmla="*/ 9141979 w 9141979"/>
                <a:gd name="connsiteY5" fmla="*/ 20206 h 3656240"/>
                <a:gd name="connsiteX0" fmla="*/ 0 w 9141979"/>
                <a:gd name="connsiteY0" fmla="*/ 1823836 h 3656159"/>
                <a:gd name="connsiteX1" fmla="*/ 1835727 w 9141979"/>
                <a:gd name="connsiteY1" fmla="*/ 2 h 3656159"/>
                <a:gd name="connsiteX2" fmla="*/ 3661063 w 9141979"/>
                <a:gd name="connsiteY2" fmla="*/ 1829018 h 3656159"/>
                <a:gd name="connsiteX3" fmla="*/ 5488276 w 9141979"/>
                <a:gd name="connsiteY3" fmla="*/ 3656158 h 3656159"/>
                <a:gd name="connsiteX4" fmla="*/ 7311880 w 9141979"/>
                <a:gd name="connsiteY4" fmla="*/ 1839915 h 3656159"/>
                <a:gd name="connsiteX5" fmla="*/ 9141979 w 9141979"/>
                <a:gd name="connsiteY5" fmla="*/ 20206 h 3656159"/>
                <a:gd name="connsiteX0" fmla="*/ 0 w 9141979"/>
                <a:gd name="connsiteY0" fmla="*/ 1823836 h 3656159"/>
                <a:gd name="connsiteX1" fmla="*/ 1835727 w 9141979"/>
                <a:gd name="connsiteY1" fmla="*/ 2 h 3656159"/>
                <a:gd name="connsiteX2" fmla="*/ 3661063 w 9141979"/>
                <a:gd name="connsiteY2" fmla="*/ 1829018 h 3656159"/>
                <a:gd name="connsiteX3" fmla="*/ 5488276 w 9141979"/>
                <a:gd name="connsiteY3" fmla="*/ 3656158 h 3656159"/>
                <a:gd name="connsiteX4" fmla="*/ 7311880 w 9141979"/>
                <a:gd name="connsiteY4" fmla="*/ 1839915 h 3656159"/>
                <a:gd name="connsiteX5" fmla="*/ 9141979 w 9141979"/>
                <a:gd name="connsiteY5" fmla="*/ 20206 h 3656159"/>
                <a:gd name="connsiteX0" fmla="*/ 0 w 9141979"/>
                <a:gd name="connsiteY0" fmla="*/ 1823836 h 3656159"/>
                <a:gd name="connsiteX1" fmla="*/ 1835727 w 9141979"/>
                <a:gd name="connsiteY1" fmla="*/ 2 h 3656159"/>
                <a:gd name="connsiteX2" fmla="*/ 3661063 w 9141979"/>
                <a:gd name="connsiteY2" fmla="*/ 1829018 h 3656159"/>
                <a:gd name="connsiteX3" fmla="*/ 5488276 w 9141979"/>
                <a:gd name="connsiteY3" fmla="*/ 3656158 h 3656159"/>
                <a:gd name="connsiteX4" fmla="*/ 7311880 w 9141979"/>
                <a:gd name="connsiteY4" fmla="*/ 1839915 h 3656159"/>
                <a:gd name="connsiteX5" fmla="*/ 9141979 w 9141979"/>
                <a:gd name="connsiteY5" fmla="*/ 20206 h 3656159"/>
                <a:gd name="connsiteX0" fmla="*/ 0 w 7311880"/>
                <a:gd name="connsiteY0" fmla="*/ 1823836 h 3656159"/>
                <a:gd name="connsiteX1" fmla="*/ 1835727 w 7311880"/>
                <a:gd name="connsiteY1" fmla="*/ 2 h 3656159"/>
                <a:gd name="connsiteX2" fmla="*/ 3661063 w 7311880"/>
                <a:gd name="connsiteY2" fmla="*/ 1829018 h 3656159"/>
                <a:gd name="connsiteX3" fmla="*/ 5488276 w 7311880"/>
                <a:gd name="connsiteY3" fmla="*/ 3656158 h 3656159"/>
                <a:gd name="connsiteX4" fmla="*/ 7311880 w 7311880"/>
                <a:gd name="connsiteY4" fmla="*/ 1839915 h 3656159"/>
                <a:gd name="connsiteX0" fmla="*/ 0 w 7311880"/>
                <a:gd name="connsiteY0" fmla="*/ 1823836 h 3656159"/>
                <a:gd name="connsiteX1" fmla="*/ 1835727 w 7311880"/>
                <a:gd name="connsiteY1" fmla="*/ 2 h 3656159"/>
                <a:gd name="connsiteX2" fmla="*/ 3661063 w 7311880"/>
                <a:gd name="connsiteY2" fmla="*/ 1829018 h 3656159"/>
                <a:gd name="connsiteX3" fmla="*/ 5488276 w 7311880"/>
                <a:gd name="connsiteY3" fmla="*/ 3656158 h 3656159"/>
                <a:gd name="connsiteX4" fmla="*/ 7311880 w 7311880"/>
                <a:gd name="connsiteY4" fmla="*/ 1839915 h 3656159"/>
                <a:gd name="connsiteX0" fmla="*/ 0 w 7311880"/>
                <a:gd name="connsiteY0" fmla="*/ 1826747 h 3659070"/>
                <a:gd name="connsiteX1" fmla="*/ 1835727 w 7311880"/>
                <a:gd name="connsiteY1" fmla="*/ 2913 h 3659070"/>
                <a:gd name="connsiteX2" fmla="*/ 3661063 w 7311880"/>
                <a:gd name="connsiteY2" fmla="*/ 1831929 h 3659070"/>
                <a:gd name="connsiteX3" fmla="*/ 5488276 w 7311880"/>
                <a:gd name="connsiteY3" fmla="*/ 3659069 h 3659070"/>
                <a:gd name="connsiteX4" fmla="*/ 7311880 w 7311880"/>
                <a:gd name="connsiteY4" fmla="*/ 1842826 h 3659070"/>
                <a:gd name="connsiteX0" fmla="*/ 0 w 7311880"/>
                <a:gd name="connsiteY0" fmla="*/ 1824252 h 3656575"/>
                <a:gd name="connsiteX1" fmla="*/ 1835727 w 7311880"/>
                <a:gd name="connsiteY1" fmla="*/ 418 h 3656575"/>
                <a:gd name="connsiteX2" fmla="*/ 3661063 w 7311880"/>
                <a:gd name="connsiteY2" fmla="*/ 1829434 h 3656575"/>
                <a:gd name="connsiteX3" fmla="*/ 5488276 w 7311880"/>
                <a:gd name="connsiteY3" fmla="*/ 3656574 h 3656575"/>
                <a:gd name="connsiteX4" fmla="*/ 7311880 w 7311880"/>
                <a:gd name="connsiteY4" fmla="*/ 1840331 h 3656575"/>
                <a:gd name="connsiteX0" fmla="*/ 0 w 7311880"/>
                <a:gd name="connsiteY0" fmla="*/ 1824252 h 3657283"/>
                <a:gd name="connsiteX1" fmla="*/ 1835727 w 7311880"/>
                <a:gd name="connsiteY1" fmla="*/ 418 h 3657283"/>
                <a:gd name="connsiteX2" fmla="*/ 3661063 w 7311880"/>
                <a:gd name="connsiteY2" fmla="*/ 1829434 h 3657283"/>
                <a:gd name="connsiteX3" fmla="*/ 5488276 w 7311880"/>
                <a:gd name="connsiteY3" fmla="*/ 3656574 h 3657283"/>
                <a:gd name="connsiteX4" fmla="*/ 7311880 w 7311880"/>
                <a:gd name="connsiteY4" fmla="*/ 1840331 h 3657283"/>
                <a:gd name="connsiteX0" fmla="*/ 0 w 7311880"/>
                <a:gd name="connsiteY0" fmla="*/ 1824252 h 3657308"/>
                <a:gd name="connsiteX1" fmla="*/ 1835727 w 7311880"/>
                <a:gd name="connsiteY1" fmla="*/ 418 h 3657308"/>
                <a:gd name="connsiteX2" fmla="*/ 3661063 w 7311880"/>
                <a:gd name="connsiteY2" fmla="*/ 1829434 h 3657308"/>
                <a:gd name="connsiteX3" fmla="*/ 5488276 w 7311880"/>
                <a:gd name="connsiteY3" fmla="*/ 3656574 h 3657308"/>
                <a:gd name="connsiteX4" fmla="*/ 7311880 w 7311880"/>
                <a:gd name="connsiteY4" fmla="*/ 1840331 h 3657308"/>
                <a:gd name="connsiteX0" fmla="*/ 0 w 7311880"/>
                <a:gd name="connsiteY0" fmla="*/ 1824266 h 3657322"/>
                <a:gd name="connsiteX1" fmla="*/ 1835727 w 7311880"/>
                <a:gd name="connsiteY1" fmla="*/ 432 h 3657322"/>
                <a:gd name="connsiteX2" fmla="*/ 3661063 w 7311880"/>
                <a:gd name="connsiteY2" fmla="*/ 1829448 h 3657322"/>
                <a:gd name="connsiteX3" fmla="*/ 5488276 w 7311880"/>
                <a:gd name="connsiteY3" fmla="*/ 3656588 h 3657322"/>
                <a:gd name="connsiteX4" fmla="*/ 7311880 w 7311880"/>
                <a:gd name="connsiteY4" fmla="*/ 1840345 h 3657322"/>
                <a:gd name="connsiteX0" fmla="*/ 0 w 7311880"/>
                <a:gd name="connsiteY0" fmla="*/ 1824276 h 3657332"/>
                <a:gd name="connsiteX1" fmla="*/ 1835727 w 7311880"/>
                <a:gd name="connsiteY1" fmla="*/ 442 h 3657332"/>
                <a:gd name="connsiteX2" fmla="*/ 3661063 w 7311880"/>
                <a:gd name="connsiteY2" fmla="*/ 1829458 h 3657332"/>
                <a:gd name="connsiteX3" fmla="*/ 5488276 w 7311880"/>
                <a:gd name="connsiteY3" fmla="*/ 3656598 h 3657332"/>
                <a:gd name="connsiteX4" fmla="*/ 7311880 w 7311880"/>
                <a:gd name="connsiteY4" fmla="*/ 1840355 h 3657332"/>
                <a:gd name="connsiteX0" fmla="*/ 0 w 7311880"/>
                <a:gd name="connsiteY0" fmla="*/ 1824276 h 3657332"/>
                <a:gd name="connsiteX1" fmla="*/ 1835727 w 7311880"/>
                <a:gd name="connsiteY1" fmla="*/ 442 h 3657332"/>
                <a:gd name="connsiteX2" fmla="*/ 3661063 w 7311880"/>
                <a:gd name="connsiteY2" fmla="*/ 1829458 h 3657332"/>
                <a:gd name="connsiteX3" fmla="*/ 5488276 w 7311880"/>
                <a:gd name="connsiteY3" fmla="*/ 3656598 h 3657332"/>
                <a:gd name="connsiteX4" fmla="*/ 7311880 w 7311880"/>
                <a:gd name="connsiteY4" fmla="*/ 1840355 h 3657332"/>
                <a:gd name="connsiteX0" fmla="*/ 0 w 7311880"/>
                <a:gd name="connsiteY0" fmla="*/ 1824276 h 3656599"/>
                <a:gd name="connsiteX1" fmla="*/ 1835727 w 7311880"/>
                <a:gd name="connsiteY1" fmla="*/ 442 h 3656599"/>
                <a:gd name="connsiteX2" fmla="*/ 3661063 w 7311880"/>
                <a:gd name="connsiteY2" fmla="*/ 1829458 h 3656599"/>
                <a:gd name="connsiteX3" fmla="*/ 5488276 w 7311880"/>
                <a:gd name="connsiteY3" fmla="*/ 3656598 h 3656599"/>
                <a:gd name="connsiteX4" fmla="*/ 7311880 w 7311880"/>
                <a:gd name="connsiteY4" fmla="*/ 1840355 h 3656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1880" h="3656599">
                  <a:moveTo>
                    <a:pt x="0" y="1824276"/>
                  </a:moveTo>
                  <a:cubicBezTo>
                    <a:pt x="853786" y="389465"/>
                    <a:pt x="1330325" y="28153"/>
                    <a:pt x="1835727" y="442"/>
                  </a:cubicBezTo>
                  <a:cubicBezTo>
                    <a:pt x="2341129" y="-27269"/>
                    <a:pt x="3215024" y="1255024"/>
                    <a:pt x="3661063" y="1829458"/>
                  </a:cubicBezTo>
                  <a:cubicBezTo>
                    <a:pt x="4059477" y="2375317"/>
                    <a:pt x="4927432" y="3654782"/>
                    <a:pt x="5488276" y="3656598"/>
                  </a:cubicBezTo>
                  <a:cubicBezTo>
                    <a:pt x="6049120" y="3658414"/>
                    <a:pt x="6950580" y="2312997"/>
                    <a:pt x="7311880" y="1840355"/>
                  </a:cubicBezTo>
                </a:path>
              </a:pathLst>
            </a:custGeom>
            <a:noFill/>
            <a:ln w="730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53"/>
            <p:cNvSpPr/>
            <p:nvPr/>
          </p:nvSpPr>
          <p:spPr>
            <a:xfrm>
              <a:off x="8927666" y="1575882"/>
              <a:ext cx="1835727" cy="1823834"/>
            </a:xfrm>
            <a:custGeom>
              <a:avLst/>
              <a:gdLst>
                <a:gd name="connsiteX0" fmla="*/ 0 w 7907481"/>
                <a:gd name="connsiteY0" fmla="*/ 2982336 h 3138200"/>
                <a:gd name="connsiteX1" fmla="*/ 2452254 w 7907481"/>
                <a:gd name="connsiteY1" fmla="*/ 114446 h 3138200"/>
                <a:gd name="connsiteX2" fmla="*/ 4468090 w 7907481"/>
                <a:gd name="connsiteY2" fmla="*/ 2992727 h 3138200"/>
                <a:gd name="connsiteX3" fmla="*/ 5548745 w 7907481"/>
                <a:gd name="connsiteY3" fmla="*/ 146 h 3138200"/>
                <a:gd name="connsiteX4" fmla="*/ 7907481 w 7907481"/>
                <a:gd name="connsiteY4" fmla="*/ 3138200 h 3138200"/>
                <a:gd name="connsiteX0" fmla="*/ 0 w 8510154"/>
                <a:gd name="connsiteY0" fmla="*/ 1548390 h 3138200"/>
                <a:gd name="connsiteX1" fmla="*/ 3054927 w 8510154"/>
                <a:gd name="connsiteY1" fmla="*/ 114446 h 3138200"/>
                <a:gd name="connsiteX2" fmla="*/ 5070763 w 8510154"/>
                <a:gd name="connsiteY2" fmla="*/ 2992727 h 3138200"/>
                <a:gd name="connsiteX3" fmla="*/ 6151418 w 8510154"/>
                <a:gd name="connsiteY3" fmla="*/ 146 h 3138200"/>
                <a:gd name="connsiteX4" fmla="*/ 8510154 w 8510154"/>
                <a:gd name="connsiteY4" fmla="*/ 3138200 h 3138200"/>
                <a:gd name="connsiteX0" fmla="*/ 0 w 8014854"/>
                <a:gd name="connsiteY0" fmla="*/ 1830330 h 3138200"/>
                <a:gd name="connsiteX1" fmla="*/ 2559627 w 8014854"/>
                <a:gd name="connsiteY1" fmla="*/ 114446 h 3138200"/>
                <a:gd name="connsiteX2" fmla="*/ 4575463 w 8014854"/>
                <a:gd name="connsiteY2" fmla="*/ 2992727 h 3138200"/>
                <a:gd name="connsiteX3" fmla="*/ 5656118 w 8014854"/>
                <a:gd name="connsiteY3" fmla="*/ 146 h 3138200"/>
                <a:gd name="connsiteX4" fmla="*/ 8014854 w 8014854"/>
                <a:gd name="connsiteY4" fmla="*/ 3138200 h 3138200"/>
                <a:gd name="connsiteX0" fmla="*/ 0 w 8008504"/>
                <a:gd name="connsiteY0" fmla="*/ 1827155 h 3138200"/>
                <a:gd name="connsiteX1" fmla="*/ 2553277 w 8008504"/>
                <a:gd name="connsiteY1" fmla="*/ 114446 h 3138200"/>
                <a:gd name="connsiteX2" fmla="*/ 4569113 w 8008504"/>
                <a:gd name="connsiteY2" fmla="*/ 2992727 h 3138200"/>
                <a:gd name="connsiteX3" fmla="*/ 5649768 w 8008504"/>
                <a:gd name="connsiteY3" fmla="*/ 146 h 3138200"/>
                <a:gd name="connsiteX4" fmla="*/ 8008504 w 8008504"/>
                <a:gd name="connsiteY4" fmla="*/ 3138200 h 3138200"/>
                <a:gd name="connsiteX0" fmla="*/ 0 w 8008504"/>
                <a:gd name="connsiteY0" fmla="*/ 1860091 h 3171136"/>
                <a:gd name="connsiteX1" fmla="*/ 1835727 w 8008504"/>
                <a:gd name="connsiteY1" fmla="*/ 36257 h 3171136"/>
                <a:gd name="connsiteX2" fmla="*/ 4569113 w 8008504"/>
                <a:gd name="connsiteY2" fmla="*/ 3025663 h 3171136"/>
                <a:gd name="connsiteX3" fmla="*/ 5649768 w 8008504"/>
                <a:gd name="connsiteY3" fmla="*/ 33082 h 3171136"/>
                <a:gd name="connsiteX4" fmla="*/ 8008504 w 8008504"/>
                <a:gd name="connsiteY4" fmla="*/ 3171136 h 3171136"/>
                <a:gd name="connsiteX0" fmla="*/ 0 w 8008504"/>
                <a:gd name="connsiteY0" fmla="*/ 1827155 h 3138200"/>
                <a:gd name="connsiteX1" fmla="*/ 1835727 w 8008504"/>
                <a:gd name="connsiteY1" fmla="*/ 3321 h 3138200"/>
                <a:gd name="connsiteX2" fmla="*/ 4569113 w 8008504"/>
                <a:gd name="connsiteY2" fmla="*/ 2992727 h 3138200"/>
                <a:gd name="connsiteX3" fmla="*/ 5649768 w 8008504"/>
                <a:gd name="connsiteY3" fmla="*/ 146 h 3138200"/>
                <a:gd name="connsiteX4" fmla="*/ 8008504 w 8008504"/>
                <a:gd name="connsiteY4" fmla="*/ 3138200 h 3138200"/>
                <a:gd name="connsiteX0" fmla="*/ 0 w 8008504"/>
                <a:gd name="connsiteY0" fmla="*/ 1827169 h 3138214"/>
                <a:gd name="connsiteX1" fmla="*/ 1835727 w 8008504"/>
                <a:gd name="connsiteY1" fmla="*/ 3335 h 3138214"/>
                <a:gd name="connsiteX2" fmla="*/ 3400713 w 8008504"/>
                <a:gd name="connsiteY2" fmla="*/ 1727576 h 3138214"/>
                <a:gd name="connsiteX3" fmla="*/ 4569113 w 8008504"/>
                <a:gd name="connsiteY3" fmla="*/ 2992741 h 3138214"/>
                <a:gd name="connsiteX4" fmla="*/ 5649768 w 8008504"/>
                <a:gd name="connsiteY4" fmla="*/ 160 h 3138214"/>
                <a:gd name="connsiteX5" fmla="*/ 8008504 w 8008504"/>
                <a:gd name="connsiteY5" fmla="*/ 3138214 h 3138214"/>
                <a:gd name="connsiteX0" fmla="*/ 0 w 8008504"/>
                <a:gd name="connsiteY0" fmla="*/ 1827170 h 3138215"/>
                <a:gd name="connsiteX1" fmla="*/ 1835727 w 8008504"/>
                <a:gd name="connsiteY1" fmla="*/ 3336 h 3138215"/>
                <a:gd name="connsiteX2" fmla="*/ 3661063 w 8008504"/>
                <a:gd name="connsiteY2" fmla="*/ 1832352 h 3138215"/>
                <a:gd name="connsiteX3" fmla="*/ 4569113 w 8008504"/>
                <a:gd name="connsiteY3" fmla="*/ 2992742 h 3138215"/>
                <a:gd name="connsiteX4" fmla="*/ 5649768 w 8008504"/>
                <a:gd name="connsiteY4" fmla="*/ 161 h 3138215"/>
                <a:gd name="connsiteX5" fmla="*/ 8008504 w 8008504"/>
                <a:gd name="connsiteY5" fmla="*/ 3138215 h 3138215"/>
                <a:gd name="connsiteX0" fmla="*/ 0 w 8008504"/>
                <a:gd name="connsiteY0" fmla="*/ 1828979 h 3699018"/>
                <a:gd name="connsiteX1" fmla="*/ 1835727 w 8008504"/>
                <a:gd name="connsiteY1" fmla="*/ 5145 h 3699018"/>
                <a:gd name="connsiteX2" fmla="*/ 3661063 w 8008504"/>
                <a:gd name="connsiteY2" fmla="*/ 1834161 h 3699018"/>
                <a:gd name="connsiteX3" fmla="*/ 5488276 w 8008504"/>
                <a:gd name="connsiteY3" fmla="*/ 3661301 h 3699018"/>
                <a:gd name="connsiteX4" fmla="*/ 5649768 w 8008504"/>
                <a:gd name="connsiteY4" fmla="*/ 1970 h 3699018"/>
                <a:gd name="connsiteX5" fmla="*/ 8008504 w 8008504"/>
                <a:gd name="connsiteY5" fmla="*/ 3140024 h 3699018"/>
                <a:gd name="connsiteX0" fmla="*/ 0 w 8008504"/>
                <a:gd name="connsiteY0" fmla="*/ 1828979 h 3661301"/>
                <a:gd name="connsiteX1" fmla="*/ 1835727 w 8008504"/>
                <a:gd name="connsiteY1" fmla="*/ 5145 h 3661301"/>
                <a:gd name="connsiteX2" fmla="*/ 3661063 w 8008504"/>
                <a:gd name="connsiteY2" fmla="*/ 1834161 h 3661301"/>
                <a:gd name="connsiteX3" fmla="*/ 5488276 w 8008504"/>
                <a:gd name="connsiteY3" fmla="*/ 3661301 h 3661301"/>
                <a:gd name="connsiteX4" fmla="*/ 5649768 w 8008504"/>
                <a:gd name="connsiteY4" fmla="*/ 1970 h 3661301"/>
                <a:gd name="connsiteX5" fmla="*/ 8008504 w 8008504"/>
                <a:gd name="connsiteY5" fmla="*/ 3140024 h 3661301"/>
                <a:gd name="connsiteX0" fmla="*/ 0 w 8008504"/>
                <a:gd name="connsiteY0" fmla="*/ 1833738 h 3703945"/>
                <a:gd name="connsiteX1" fmla="*/ 1835727 w 8008504"/>
                <a:gd name="connsiteY1" fmla="*/ 9904 h 3703945"/>
                <a:gd name="connsiteX2" fmla="*/ 3661063 w 8008504"/>
                <a:gd name="connsiteY2" fmla="*/ 1838920 h 3703945"/>
                <a:gd name="connsiteX3" fmla="*/ 5488276 w 8008504"/>
                <a:gd name="connsiteY3" fmla="*/ 3666060 h 3703945"/>
                <a:gd name="connsiteX4" fmla="*/ 7302355 w 8008504"/>
                <a:gd name="connsiteY4" fmla="*/ 1967 h 3703945"/>
                <a:gd name="connsiteX5" fmla="*/ 8008504 w 8008504"/>
                <a:gd name="connsiteY5" fmla="*/ 3144783 h 3703945"/>
                <a:gd name="connsiteX0" fmla="*/ 0 w 8008504"/>
                <a:gd name="connsiteY0" fmla="*/ 1831772 h 3701979"/>
                <a:gd name="connsiteX1" fmla="*/ 1835727 w 8008504"/>
                <a:gd name="connsiteY1" fmla="*/ 7938 h 3701979"/>
                <a:gd name="connsiteX2" fmla="*/ 3661063 w 8008504"/>
                <a:gd name="connsiteY2" fmla="*/ 1836954 h 3701979"/>
                <a:gd name="connsiteX3" fmla="*/ 5488276 w 8008504"/>
                <a:gd name="connsiteY3" fmla="*/ 3664094 h 3701979"/>
                <a:gd name="connsiteX4" fmla="*/ 7302355 w 8008504"/>
                <a:gd name="connsiteY4" fmla="*/ 1 h 3701979"/>
                <a:gd name="connsiteX5" fmla="*/ 8008504 w 8008504"/>
                <a:gd name="connsiteY5" fmla="*/ 3142817 h 3701979"/>
                <a:gd name="connsiteX0" fmla="*/ 0 w 8008504"/>
                <a:gd name="connsiteY0" fmla="*/ 1831772 h 3701979"/>
                <a:gd name="connsiteX1" fmla="*/ 1835727 w 8008504"/>
                <a:gd name="connsiteY1" fmla="*/ 7938 h 3701979"/>
                <a:gd name="connsiteX2" fmla="*/ 3661063 w 8008504"/>
                <a:gd name="connsiteY2" fmla="*/ 1836954 h 3701979"/>
                <a:gd name="connsiteX3" fmla="*/ 5488276 w 8008504"/>
                <a:gd name="connsiteY3" fmla="*/ 3664094 h 3701979"/>
                <a:gd name="connsiteX4" fmla="*/ 7311880 w 8008504"/>
                <a:gd name="connsiteY4" fmla="*/ 1 h 3701979"/>
                <a:gd name="connsiteX5" fmla="*/ 8008504 w 8008504"/>
                <a:gd name="connsiteY5" fmla="*/ 3142817 h 3701979"/>
                <a:gd name="connsiteX0" fmla="*/ 0 w 9161029"/>
                <a:gd name="connsiteY0" fmla="*/ 1831773 h 3701980"/>
                <a:gd name="connsiteX1" fmla="*/ 1835727 w 9161029"/>
                <a:gd name="connsiteY1" fmla="*/ 7939 h 3701980"/>
                <a:gd name="connsiteX2" fmla="*/ 3661063 w 9161029"/>
                <a:gd name="connsiteY2" fmla="*/ 1836955 h 3701980"/>
                <a:gd name="connsiteX3" fmla="*/ 5488276 w 9161029"/>
                <a:gd name="connsiteY3" fmla="*/ 3664095 h 3701980"/>
                <a:gd name="connsiteX4" fmla="*/ 7311880 w 9161029"/>
                <a:gd name="connsiteY4" fmla="*/ 2 h 3701980"/>
                <a:gd name="connsiteX5" fmla="*/ 9161029 w 9161029"/>
                <a:gd name="connsiteY5" fmla="*/ 3685743 h 3701980"/>
                <a:gd name="connsiteX0" fmla="*/ 0 w 9161029"/>
                <a:gd name="connsiteY0" fmla="*/ 1831773 h 3701980"/>
                <a:gd name="connsiteX1" fmla="*/ 1835727 w 9161029"/>
                <a:gd name="connsiteY1" fmla="*/ 7939 h 3701980"/>
                <a:gd name="connsiteX2" fmla="*/ 3661063 w 9161029"/>
                <a:gd name="connsiteY2" fmla="*/ 1836955 h 3701980"/>
                <a:gd name="connsiteX3" fmla="*/ 5488276 w 9161029"/>
                <a:gd name="connsiteY3" fmla="*/ 3664095 h 3701980"/>
                <a:gd name="connsiteX4" fmla="*/ 7311880 w 9161029"/>
                <a:gd name="connsiteY4" fmla="*/ 2 h 3701980"/>
                <a:gd name="connsiteX5" fmla="*/ 9161029 w 9161029"/>
                <a:gd name="connsiteY5" fmla="*/ 3685743 h 3701980"/>
                <a:gd name="connsiteX0" fmla="*/ 0 w 9161029"/>
                <a:gd name="connsiteY0" fmla="*/ 1831773 h 3701980"/>
                <a:gd name="connsiteX1" fmla="*/ 1835727 w 9161029"/>
                <a:gd name="connsiteY1" fmla="*/ 7939 h 3701980"/>
                <a:gd name="connsiteX2" fmla="*/ 3661063 w 9161029"/>
                <a:gd name="connsiteY2" fmla="*/ 1836955 h 3701980"/>
                <a:gd name="connsiteX3" fmla="*/ 5488276 w 9161029"/>
                <a:gd name="connsiteY3" fmla="*/ 3664095 h 3701980"/>
                <a:gd name="connsiteX4" fmla="*/ 7311880 w 9161029"/>
                <a:gd name="connsiteY4" fmla="*/ 2 h 3701980"/>
                <a:gd name="connsiteX5" fmla="*/ 9161029 w 9161029"/>
                <a:gd name="connsiteY5" fmla="*/ 3685743 h 3701980"/>
                <a:gd name="connsiteX0" fmla="*/ 0 w 9161029"/>
                <a:gd name="connsiteY0" fmla="*/ 1823836 h 3677806"/>
                <a:gd name="connsiteX1" fmla="*/ 1835727 w 9161029"/>
                <a:gd name="connsiteY1" fmla="*/ 2 h 3677806"/>
                <a:gd name="connsiteX2" fmla="*/ 3661063 w 9161029"/>
                <a:gd name="connsiteY2" fmla="*/ 1829018 h 3677806"/>
                <a:gd name="connsiteX3" fmla="*/ 5488276 w 9161029"/>
                <a:gd name="connsiteY3" fmla="*/ 3656158 h 3677806"/>
                <a:gd name="connsiteX4" fmla="*/ 7311880 w 9161029"/>
                <a:gd name="connsiteY4" fmla="*/ 1839915 h 3677806"/>
                <a:gd name="connsiteX5" fmla="*/ 9161029 w 9161029"/>
                <a:gd name="connsiteY5" fmla="*/ 3677806 h 3677806"/>
                <a:gd name="connsiteX0" fmla="*/ 0 w 9141979"/>
                <a:gd name="connsiteY0" fmla="*/ 2271551 h 4103875"/>
                <a:gd name="connsiteX1" fmla="*/ 1835727 w 9141979"/>
                <a:gd name="connsiteY1" fmla="*/ 447717 h 4103875"/>
                <a:gd name="connsiteX2" fmla="*/ 3661063 w 9141979"/>
                <a:gd name="connsiteY2" fmla="*/ 2276733 h 4103875"/>
                <a:gd name="connsiteX3" fmla="*/ 5488276 w 9141979"/>
                <a:gd name="connsiteY3" fmla="*/ 4103873 h 4103875"/>
                <a:gd name="connsiteX4" fmla="*/ 7311880 w 9141979"/>
                <a:gd name="connsiteY4" fmla="*/ 2287630 h 4103875"/>
                <a:gd name="connsiteX5" fmla="*/ 9141979 w 9141979"/>
                <a:gd name="connsiteY5" fmla="*/ 467921 h 4103875"/>
                <a:gd name="connsiteX0" fmla="*/ 0 w 9141979"/>
                <a:gd name="connsiteY0" fmla="*/ 1823836 h 3656160"/>
                <a:gd name="connsiteX1" fmla="*/ 1835727 w 9141979"/>
                <a:gd name="connsiteY1" fmla="*/ 2 h 3656160"/>
                <a:gd name="connsiteX2" fmla="*/ 3661063 w 9141979"/>
                <a:gd name="connsiteY2" fmla="*/ 1829018 h 3656160"/>
                <a:gd name="connsiteX3" fmla="*/ 5488276 w 9141979"/>
                <a:gd name="connsiteY3" fmla="*/ 3656158 h 3656160"/>
                <a:gd name="connsiteX4" fmla="*/ 7311880 w 9141979"/>
                <a:gd name="connsiteY4" fmla="*/ 1839915 h 3656160"/>
                <a:gd name="connsiteX5" fmla="*/ 9141979 w 9141979"/>
                <a:gd name="connsiteY5" fmla="*/ 20206 h 3656160"/>
                <a:gd name="connsiteX0" fmla="*/ 0 w 9141979"/>
                <a:gd name="connsiteY0" fmla="*/ 1823836 h 3656160"/>
                <a:gd name="connsiteX1" fmla="*/ 1835727 w 9141979"/>
                <a:gd name="connsiteY1" fmla="*/ 2 h 3656160"/>
                <a:gd name="connsiteX2" fmla="*/ 3661063 w 9141979"/>
                <a:gd name="connsiteY2" fmla="*/ 1829018 h 3656160"/>
                <a:gd name="connsiteX3" fmla="*/ 5488276 w 9141979"/>
                <a:gd name="connsiteY3" fmla="*/ 3656158 h 3656160"/>
                <a:gd name="connsiteX4" fmla="*/ 7311880 w 9141979"/>
                <a:gd name="connsiteY4" fmla="*/ 1839915 h 3656160"/>
                <a:gd name="connsiteX5" fmla="*/ 9141979 w 9141979"/>
                <a:gd name="connsiteY5" fmla="*/ 20206 h 3656160"/>
                <a:gd name="connsiteX0" fmla="*/ 0 w 9141979"/>
                <a:gd name="connsiteY0" fmla="*/ 1823836 h 3656240"/>
                <a:gd name="connsiteX1" fmla="*/ 1835727 w 9141979"/>
                <a:gd name="connsiteY1" fmla="*/ 2 h 3656240"/>
                <a:gd name="connsiteX2" fmla="*/ 3661063 w 9141979"/>
                <a:gd name="connsiteY2" fmla="*/ 1829018 h 3656240"/>
                <a:gd name="connsiteX3" fmla="*/ 5488276 w 9141979"/>
                <a:gd name="connsiteY3" fmla="*/ 3656158 h 3656240"/>
                <a:gd name="connsiteX4" fmla="*/ 7311880 w 9141979"/>
                <a:gd name="connsiteY4" fmla="*/ 1839915 h 3656240"/>
                <a:gd name="connsiteX5" fmla="*/ 9141979 w 9141979"/>
                <a:gd name="connsiteY5" fmla="*/ 20206 h 3656240"/>
                <a:gd name="connsiteX0" fmla="*/ 0 w 9141979"/>
                <a:gd name="connsiteY0" fmla="*/ 1823836 h 3656240"/>
                <a:gd name="connsiteX1" fmla="*/ 1835727 w 9141979"/>
                <a:gd name="connsiteY1" fmla="*/ 2 h 3656240"/>
                <a:gd name="connsiteX2" fmla="*/ 3661063 w 9141979"/>
                <a:gd name="connsiteY2" fmla="*/ 1829018 h 3656240"/>
                <a:gd name="connsiteX3" fmla="*/ 5488276 w 9141979"/>
                <a:gd name="connsiteY3" fmla="*/ 3656158 h 3656240"/>
                <a:gd name="connsiteX4" fmla="*/ 7311880 w 9141979"/>
                <a:gd name="connsiteY4" fmla="*/ 1839915 h 3656240"/>
                <a:gd name="connsiteX5" fmla="*/ 9141979 w 9141979"/>
                <a:gd name="connsiteY5" fmla="*/ 20206 h 3656240"/>
                <a:gd name="connsiteX0" fmla="*/ 0 w 9141979"/>
                <a:gd name="connsiteY0" fmla="*/ 1823836 h 3656159"/>
                <a:gd name="connsiteX1" fmla="*/ 1835727 w 9141979"/>
                <a:gd name="connsiteY1" fmla="*/ 2 h 3656159"/>
                <a:gd name="connsiteX2" fmla="*/ 3661063 w 9141979"/>
                <a:gd name="connsiteY2" fmla="*/ 1829018 h 3656159"/>
                <a:gd name="connsiteX3" fmla="*/ 5488276 w 9141979"/>
                <a:gd name="connsiteY3" fmla="*/ 3656158 h 3656159"/>
                <a:gd name="connsiteX4" fmla="*/ 7311880 w 9141979"/>
                <a:gd name="connsiteY4" fmla="*/ 1839915 h 3656159"/>
                <a:gd name="connsiteX5" fmla="*/ 9141979 w 9141979"/>
                <a:gd name="connsiteY5" fmla="*/ 20206 h 3656159"/>
                <a:gd name="connsiteX0" fmla="*/ 0 w 9141979"/>
                <a:gd name="connsiteY0" fmla="*/ 1823836 h 3656159"/>
                <a:gd name="connsiteX1" fmla="*/ 1835727 w 9141979"/>
                <a:gd name="connsiteY1" fmla="*/ 2 h 3656159"/>
                <a:gd name="connsiteX2" fmla="*/ 3661063 w 9141979"/>
                <a:gd name="connsiteY2" fmla="*/ 1829018 h 3656159"/>
                <a:gd name="connsiteX3" fmla="*/ 5488276 w 9141979"/>
                <a:gd name="connsiteY3" fmla="*/ 3656158 h 3656159"/>
                <a:gd name="connsiteX4" fmla="*/ 7311880 w 9141979"/>
                <a:gd name="connsiteY4" fmla="*/ 1839915 h 3656159"/>
                <a:gd name="connsiteX5" fmla="*/ 9141979 w 9141979"/>
                <a:gd name="connsiteY5" fmla="*/ 20206 h 3656159"/>
                <a:gd name="connsiteX0" fmla="*/ 0 w 9141979"/>
                <a:gd name="connsiteY0" fmla="*/ 1823836 h 3656159"/>
                <a:gd name="connsiteX1" fmla="*/ 1835727 w 9141979"/>
                <a:gd name="connsiteY1" fmla="*/ 2 h 3656159"/>
                <a:gd name="connsiteX2" fmla="*/ 3661063 w 9141979"/>
                <a:gd name="connsiteY2" fmla="*/ 1829018 h 3656159"/>
                <a:gd name="connsiteX3" fmla="*/ 5488276 w 9141979"/>
                <a:gd name="connsiteY3" fmla="*/ 3656158 h 3656159"/>
                <a:gd name="connsiteX4" fmla="*/ 7311880 w 9141979"/>
                <a:gd name="connsiteY4" fmla="*/ 1839915 h 3656159"/>
                <a:gd name="connsiteX5" fmla="*/ 9141979 w 9141979"/>
                <a:gd name="connsiteY5" fmla="*/ 20206 h 3656159"/>
                <a:gd name="connsiteX0" fmla="*/ 0 w 7311880"/>
                <a:gd name="connsiteY0" fmla="*/ 1823836 h 3656159"/>
                <a:gd name="connsiteX1" fmla="*/ 1835727 w 7311880"/>
                <a:gd name="connsiteY1" fmla="*/ 2 h 3656159"/>
                <a:gd name="connsiteX2" fmla="*/ 3661063 w 7311880"/>
                <a:gd name="connsiteY2" fmla="*/ 1829018 h 3656159"/>
                <a:gd name="connsiteX3" fmla="*/ 5488276 w 7311880"/>
                <a:gd name="connsiteY3" fmla="*/ 3656158 h 3656159"/>
                <a:gd name="connsiteX4" fmla="*/ 7311880 w 7311880"/>
                <a:gd name="connsiteY4" fmla="*/ 1839915 h 3656159"/>
                <a:gd name="connsiteX0" fmla="*/ 0 w 7311880"/>
                <a:gd name="connsiteY0" fmla="*/ 1823836 h 3656159"/>
                <a:gd name="connsiteX1" fmla="*/ 1835727 w 7311880"/>
                <a:gd name="connsiteY1" fmla="*/ 2 h 3656159"/>
                <a:gd name="connsiteX2" fmla="*/ 3661063 w 7311880"/>
                <a:gd name="connsiteY2" fmla="*/ 1829018 h 3656159"/>
                <a:gd name="connsiteX3" fmla="*/ 5488276 w 7311880"/>
                <a:gd name="connsiteY3" fmla="*/ 3656158 h 3656159"/>
                <a:gd name="connsiteX4" fmla="*/ 7311880 w 7311880"/>
                <a:gd name="connsiteY4" fmla="*/ 1839915 h 3656159"/>
                <a:gd name="connsiteX0" fmla="*/ 0 w 7311880"/>
                <a:gd name="connsiteY0" fmla="*/ 1826747 h 3659070"/>
                <a:gd name="connsiteX1" fmla="*/ 1835727 w 7311880"/>
                <a:gd name="connsiteY1" fmla="*/ 2913 h 3659070"/>
                <a:gd name="connsiteX2" fmla="*/ 3661063 w 7311880"/>
                <a:gd name="connsiteY2" fmla="*/ 1831929 h 3659070"/>
                <a:gd name="connsiteX3" fmla="*/ 5488276 w 7311880"/>
                <a:gd name="connsiteY3" fmla="*/ 3659069 h 3659070"/>
                <a:gd name="connsiteX4" fmla="*/ 7311880 w 7311880"/>
                <a:gd name="connsiteY4" fmla="*/ 1842826 h 3659070"/>
                <a:gd name="connsiteX0" fmla="*/ 0 w 7311880"/>
                <a:gd name="connsiteY0" fmla="*/ 1824252 h 3656575"/>
                <a:gd name="connsiteX1" fmla="*/ 1835727 w 7311880"/>
                <a:gd name="connsiteY1" fmla="*/ 418 h 3656575"/>
                <a:gd name="connsiteX2" fmla="*/ 3661063 w 7311880"/>
                <a:gd name="connsiteY2" fmla="*/ 1829434 h 3656575"/>
                <a:gd name="connsiteX3" fmla="*/ 5488276 w 7311880"/>
                <a:gd name="connsiteY3" fmla="*/ 3656574 h 3656575"/>
                <a:gd name="connsiteX4" fmla="*/ 7311880 w 7311880"/>
                <a:gd name="connsiteY4" fmla="*/ 1840331 h 3656575"/>
                <a:gd name="connsiteX0" fmla="*/ 0 w 7311880"/>
                <a:gd name="connsiteY0" fmla="*/ 1824252 h 3657283"/>
                <a:gd name="connsiteX1" fmla="*/ 1835727 w 7311880"/>
                <a:gd name="connsiteY1" fmla="*/ 418 h 3657283"/>
                <a:gd name="connsiteX2" fmla="*/ 3661063 w 7311880"/>
                <a:gd name="connsiteY2" fmla="*/ 1829434 h 3657283"/>
                <a:gd name="connsiteX3" fmla="*/ 5488276 w 7311880"/>
                <a:gd name="connsiteY3" fmla="*/ 3656574 h 3657283"/>
                <a:gd name="connsiteX4" fmla="*/ 7311880 w 7311880"/>
                <a:gd name="connsiteY4" fmla="*/ 1840331 h 3657283"/>
                <a:gd name="connsiteX0" fmla="*/ 0 w 7311880"/>
                <a:gd name="connsiteY0" fmla="*/ 1824252 h 3657308"/>
                <a:gd name="connsiteX1" fmla="*/ 1835727 w 7311880"/>
                <a:gd name="connsiteY1" fmla="*/ 418 h 3657308"/>
                <a:gd name="connsiteX2" fmla="*/ 3661063 w 7311880"/>
                <a:gd name="connsiteY2" fmla="*/ 1829434 h 3657308"/>
                <a:gd name="connsiteX3" fmla="*/ 5488276 w 7311880"/>
                <a:gd name="connsiteY3" fmla="*/ 3656574 h 3657308"/>
                <a:gd name="connsiteX4" fmla="*/ 7311880 w 7311880"/>
                <a:gd name="connsiteY4" fmla="*/ 1840331 h 3657308"/>
                <a:gd name="connsiteX0" fmla="*/ 0 w 7311880"/>
                <a:gd name="connsiteY0" fmla="*/ 1824266 h 3657322"/>
                <a:gd name="connsiteX1" fmla="*/ 1835727 w 7311880"/>
                <a:gd name="connsiteY1" fmla="*/ 432 h 3657322"/>
                <a:gd name="connsiteX2" fmla="*/ 3661063 w 7311880"/>
                <a:gd name="connsiteY2" fmla="*/ 1829448 h 3657322"/>
                <a:gd name="connsiteX3" fmla="*/ 5488276 w 7311880"/>
                <a:gd name="connsiteY3" fmla="*/ 3656588 h 3657322"/>
                <a:gd name="connsiteX4" fmla="*/ 7311880 w 7311880"/>
                <a:gd name="connsiteY4" fmla="*/ 1840345 h 3657322"/>
                <a:gd name="connsiteX0" fmla="*/ 0 w 7311880"/>
                <a:gd name="connsiteY0" fmla="*/ 1824276 h 3657332"/>
                <a:gd name="connsiteX1" fmla="*/ 1835727 w 7311880"/>
                <a:gd name="connsiteY1" fmla="*/ 442 h 3657332"/>
                <a:gd name="connsiteX2" fmla="*/ 3661063 w 7311880"/>
                <a:gd name="connsiteY2" fmla="*/ 1829458 h 3657332"/>
                <a:gd name="connsiteX3" fmla="*/ 5488276 w 7311880"/>
                <a:gd name="connsiteY3" fmla="*/ 3656598 h 3657332"/>
                <a:gd name="connsiteX4" fmla="*/ 7311880 w 7311880"/>
                <a:gd name="connsiteY4" fmla="*/ 1840355 h 3657332"/>
                <a:gd name="connsiteX0" fmla="*/ 0 w 7311880"/>
                <a:gd name="connsiteY0" fmla="*/ 1824276 h 3657332"/>
                <a:gd name="connsiteX1" fmla="*/ 1835727 w 7311880"/>
                <a:gd name="connsiteY1" fmla="*/ 442 h 3657332"/>
                <a:gd name="connsiteX2" fmla="*/ 3661063 w 7311880"/>
                <a:gd name="connsiteY2" fmla="*/ 1829458 h 3657332"/>
                <a:gd name="connsiteX3" fmla="*/ 5488276 w 7311880"/>
                <a:gd name="connsiteY3" fmla="*/ 3656598 h 3657332"/>
                <a:gd name="connsiteX4" fmla="*/ 7311880 w 7311880"/>
                <a:gd name="connsiteY4" fmla="*/ 1840355 h 3657332"/>
                <a:gd name="connsiteX0" fmla="*/ 0 w 7311880"/>
                <a:gd name="connsiteY0" fmla="*/ 1824276 h 3656599"/>
                <a:gd name="connsiteX1" fmla="*/ 1835727 w 7311880"/>
                <a:gd name="connsiteY1" fmla="*/ 442 h 3656599"/>
                <a:gd name="connsiteX2" fmla="*/ 3661063 w 7311880"/>
                <a:gd name="connsiteY2" fmla="*/ 1829458 h 3656599"/>
                <a:gd name="connsiteX3" fmla="*/ 5488276 w 7311880"/>
                <a:gd name="connsiteY3" fmla="*/ 3656598 h 3656599"/>
                <a:gd name="connsiteX4" fmla="*/ 7311880 w 7311880"/>
                <a:gd name="connsiteY4" fmla="*/ 1840355 h 3656599"/>
                <a:gd name="connsiteX0" fmla="*/ 0 w 5488276"/>
                <a:gd name="connsiteY0" fmla="*/ 1824276 h 3656598"/>
                <a:gd name="connsiteX1" fmla="*/ 1835727 w 5488276"/>
                <a:gd name="connsiteY1" fmla="*/ 442 h 3656598"/>
                <a:gd name="connsiteX2" fmla="*/ 3661063 w 5488276"/>
                <a:gd name="connsiteY2" fmla="*/ 1829458 h 3656598"/>
                <a:gd name="connsiteX3" fmla="*/ 5488276 w 5488276"/>
                <a:gd name="connsiteY3" fmla="*/ 3656598 h 3656598"/>
                <a:gd name="connsiteX0" fmla="*/ 0 w 3661063"/>
                <a:gd name="connsiteY0" fmla="*/ 1824276 h 1829458"/>
                <a:gd name="connsiteX1" fmla="*/ 1835727 w 3661063"/>
                <a:gd name="connsiteY1" fmla="*/ 442 h 1829458"/>
                <a:gd name="connsiteX2" fmla="*/ 3661063 w 3661063"/>
                <a:gd name="connsiteY2" fmla="*/ 1829458 h 1829458"/>
                <a:gd name="connsiteX0" fmla="*/ 0 w 1835727"/>
                <a:gd name="connsiteY0" fmla="*/ 1823834 h 1823834"/>
                <a:gd name="connsiteX1" fmla="*/ 1835727 w 1835727"/>
                <a:gd name="connsiteY1" fmla="*/ 0 h 1823834"/>
              </a:gdLst>
              <a:ahLst/>
              <a:cxnLst>
                <a:cxn ang="0">
                  <a:pos x="connsiteX0" y="connsiteY0"/>
                </a:cxn>
                <a:cxn ang="0">
                  <a:pos x="connsiteX1" y="connsiteY1"/>
                </a:cxn>
              </a:cxnLst>
              <a:rect l="l" t="t" r="r" b="b"/>
              <a:pathLst>
                <a:path w="1835727" h="1823834">
                  <a:moveTo>
                    <a:pt x="0" y="1823834"/>
                  </a:moveTo>
                  <a:cubicBezTo>
                    <a:pt x="853786" y="389023"/>
                    <a:pt x="1330325" y="27711"/>
                    <a:pt x="1835727" y="0"/>
                  </a:cubicBezTo>
                </a:path>
              </a:pathLst>
            </a:custGeom>
            <a:noFill/>
            <a:ln w="730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5" name="Title 54"/>
          <p:cNvSpPr>
            <a:spLocks noGrp="1"/>
          </p:cNvSpPr>
          <p:nvPr>
            <p:ph type="title"/>
          </p:nvPr>
        </p:nvSpPr>
        <p:spPr/>
        <p:txBody>
          <a:bodyPr/>
          <a:lstStyle/>
          <a:p>
            <a:r>
              <a:rPr lang="en-US" dirty="0"/>
              <a:t>Model (Regression)</a:t>
            </a:r>
          </a:p>
        </p:txBody>
      </p:sp>
      <p:grpSp>
        <p:nvGrpSpPr>
          <p:cNvPr id="122" name="Group 121"/>
          <p:cNvGrpSpPr/>
          <p:nvPr/>
        </p:nvGrpSpPr>
        <p:grpSpPr>
          <a:xfrm>
            <a:off x="152400" y="1346636"/>
            <a:ext cx="10930777" cy="4979573"/>
            <a:chOff x="152400" y="1346636"/>
            <a:chExt cx="10930777" cy="4979573"/>
          </a:xfrm>
        </p:grpSpPr>
        <p:grpSp>
          <p:nvGrpSpPr>
            <p:cNvPr id="69" name="Group 68"/>
            <p:cNvGrpSpPr/>
            <p:nvPr/>
          </p:nvGrpSpPr>
          <p:grpSpPr>
            <a:xfrm>
              <a:off x="152400" y="1346636"/>
              <a:ext cx="10614314" cy="4115080"/>
              <a:chOff x="152400" y="1346636"/>
              <a:chExt cx="10614314" cy="4115080"/>
            </a:xfrm>
          </p:grpSpPr>
          <p:grpSp>
            <p:nvGrpSpPr>
              <p:cNvPr id="68" name="Group 67"/>
              <p:cNvGrpSpPr/>
              <p:nvPr/>
            </p:nvGrpSpPr>
            <p:grpSpPr>
              <a:xfrm>
                <a:off x="1622714" y="1574439"/>
                <a:ext cx="9144000" cy="3657600"/>
                <a:chOff x="1622714" y="1574439"/>
                <a:chExt cx="9144000" cy="3657600"/>
              </a:xfrm>
            </p:grpSpPr>
            <p:grpSp>
              <p:nvGrpSpPr>
                <p:cNvPr id="13" name="Group 12"/>
                <p:cNvGrpSpPr/>
                <p:nvPr/>
              </p:nvGrpSpPr>
              <p:grpSpPr>
                <a:xfrm>
                  <a:off x="1622714" y="3403239"/>
                  <a:ext cx="9144000" cy="0"/>
                  <a:chOff x="3127664" y="5673436"/>
                  <a:chExt cx="9144000" cy="0"/>
                </a:xfrm>
              </p:grpSpPr>
              <p:cxnSp>
                <p:nvCxnSpPr>
                  <p:cNvPr id="8" name="Straight Connector 7"/>
                  <p:cNvCxnSpPr/>
                  <p:nvPr/>
                </p:nvCxnSpPr>
                <p:spPr>
                  <a:xfrm>
                    <a:off x="3127664" y="5673436"/>
                    <a:ext cx="1828800" cy="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956464" y="5673436"/>
                    <a:ext cx="1828800" cy="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785264" y="5673436"/>
                    <a:ext cx="1828800" cy="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614064" y="5673436"/>
                    <a:ext cx="1828800" cy="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442864" y="5673436"/>
                    <a:ext cx="1828800" cy="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1622714" y="1574439"/>
                  <a:ext cx="1949" cy="3657600"/>
                  <a:chOff x="1470314" y="1558564"/>
                  <a:chExt cx="1949" cy="3657600"/>
                </a:xfrm>
              </p:grpSpPr>
              <p:cxnSp>
                <p:nvCxnSpPr>
                  <p:cNvPr id="18" name="Straight Connector 17"/>
                  <p:cNvCxnSpPr/>
                  <p:nvPr/>
                </p:nvCxnSpPr>
                <p:spPr>
                  <a:xfrm>
                    <a:off x="1470314" y="15585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472263" y="33873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3447616" y="1574439"/>
                  <a:ext cx="1949" cy="3657600"/>
                  <a:chOff x="1470314" y="1558564"/>
                  <a:chExt cx="1949" cy="3657600"/>
                </a:xfrm>
              </p:grpSpPr>
              <p:cxnSp>
                <p:nvCxnSpPr>
                  <p:cNvPr id="40" name="Straight Connector 39"/>
                  <p:cNvCxnSpPr/>
                  <p:nvPr/>
                </p:nvCxnSpPr>
                <p:spPr>
                  <a:xfrm>
                    <a:off x="1470314" y="15585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472263" y="33873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5278144" y="1574439"/>
                  <a:ext cx="1949" cy="3657600"/>
                  <a:chOff x="1470314" y="1558564"/>
                  <a:chExt cx="1949" cy="3657600"/>
                </a:xfrm>
              </p:grpSpPr>
              <p:cxnSp>
                <p:nvCxnSpPr>
                  <p:cNvPr id="43" name="Straight Connector 42"/>
                  <p:cNvCxnSpPr/>
                  <p:nvPr/>
                </p:nvCxnSpPr>
                <p:spPr>
                  <a:xfrm>
                    <a:off x="1470314" y="15585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472263" y="33873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7109114" y="1574439"/>
                  <a:ext cx="1949" cy="3657600"/>
                  <a:chOff x="1470314" y="1558564"/>
                  <a:chExt cx="1949" cy="3657600"/>
                </a:xfrm>
              </p:grpSpPr>
              <p:cxnSp>
                <p:nvCxnSpPr>
                  <p:cNvPr id="46" name="Straight Connector 45"/>
                  <p:cNvCxnSpPr/>
                  <p:nvPr/>
                </p:nvCxnSpPr>
                <p:spPr>
                  <a:xfrm>
                    <a:off x="1470314" y="15585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472263" y="33873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8935753" y="1574439"/>
                  <a:ext cx="1949" cy="3657600"/>
                  <a:chOff x="1470314" y="1558564"/>
                  <a:chExt cx="1949" cy="3657600"/>
                </a:xfrm>
              </p:grpSpPr>
              <p:cxnSp>
                <p:nvCxnSpPr>
                  <p:cNvPr id="49" name="Straight Connector 48"/>
                  <p:cNvCxnSpPr/>
                  <p:nvPr/>
                </p:nvCxnSpPr>
                <p:spPr>
                  <a:xfrm>
                    <a:off x="1470314" y="15585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472263" y="33873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10764764" y="1574439"/>
                  <a:ext cx="1949" cy="3657600"/>
                  <a:chOff x="1470314" y="1558564"/>
                  <a:chExt cx="1949" cy="3657600"/>
                </a:xfrm>
              </p:grpSpPr>
              <p:cxnSp>
                <p:nvCxnSpPr>
                  <p:cNvPr id="52" name="Straight Connector 51"/>
                  <p:cNvCxnSpPr/>
                  <p:nvPr/>
                </p:nvCxnSpPr>
                <p:spPr>
                  <a:xfrm>
                    <a:off x="1470314" y="15585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472263" y="3387364"/>
                    <a:ext cx="0" cy="1828800"/>
                  </a:xfrm>
                  <a:prstGeom prst="line">
                    <a:avLst/>
                  </a:prstGeom>
                  <a:ln>
                    <a:headEnd type="diamond"/>
                    <a:tailEnd type="diamond"/>
                  </a:ln>
                </p:spPr>
                <p:style>
                  <a:lnRef idx="1">
                    <a:schemeClr val="accent1"/>
                  </a:lnRef>
                  <a:fillRef idx="0">
                    <a:schemeClr val="accent1"/>
                  </a:fillRef>
                  <a:effectRef idx="0">
                    <a:schemeClr val="accent1"/>
                  </a:effectRef>
                  <a:fontRef idx="minor">
                    <a:schemeClr val="tx1"/>
                  </a:fontRef>
                </p:style>
              </p:cxnSp>
            </p:grpSp>
          </p:grpSp>
          <p:sp>
            <p:nvSpPr>
              <p:cNvPr id="56" name="TextBox 55"/>
              <p:cNvSpPr txBox="1"/>
              <p:nvPr/>
            </p:nvSpPr>
            <p:spPr>
              <a:xfrm>
                <a:off x="152400" y="1346636"/>
                <a:ext cx="1594598" cy="769441"/>
              </a:xfrm>
              <a:prstGeom prst="rect">
                <a:avLst/>
              </a:prstGeom>
              <a:noFill/>
            </p:spPr>
            <p:txBody>
              <a:bodyPr wrap="square" rtlCol="0">
                <a:spAutoFit/>
              </a:bodyPr>
              <a:lstStyle/>
              <a:p>
                <a:pPr algn="ctr"/>
                <a:r>
                  <a:rPr lang="en-US" sz="4400" dirty="0"/>
                  <a:t>90</a:t>
                </a:r>
                <a:r>
                  <a:rPr lang="en-US" sz="3200" dirty="0">
                    <a:solidFill>
                      <a:prstClr val="black"/>
                    </a:solidFill>
                  </a:rPr>
                  <a:t>°F</a:t>
                </a:r>
                <a:endParaRPr lang="en-US" sz="6000" dirty="0"/>
              </a:p>
            </p:txBody>
          </p:sp>
          <p:sp>
            <p:nvSpPr>
              <p:cNvPr id="57" name="TextBox 56"/>
              <p:cNvSpPr txBox="1"/>
              <p:nvPr/>
            </p:nvSpPr>
            <p:spPr>
              <a:xfrm>
                <a:off x="152400" y="4692275"/>
                <a:ext cx="1594598" cy="769441"/>
              </a:xfrm>
              <a:prstGeom prst="rect">
                <a:avLst/>
              </a:prstGeom>
              <a:noFill/>
            </p:spPr>
            <p:txBody>
              <a:bodyPr wrap="square" rtlCol="0">
                <a:spAutoFit/>
              </a:bodyPr>
              <a:lstStyle/>
              <a:p>
                <a:pPr algn="ctr"/>
                <a:r>
                  <a:rPr lang="en-US" sz="4400" dirty="0"/>
                  <a:t>-26</a:t>
                </a:r>
                <a:r>
                  <a:rPr lang="en-US" sz="3200" dirty="0">
                    <a:solidFill>
                      <a:prstClr val="black"/>
                    </a:solidFill>
                  </a:rPr>
                  <a:t>°F</a:t>
                </a:r>
                <a:endParaRPr lang="en-US" sz="6000" dirty="0"/>
              </a:p>
            </p:txBody>
          </p:sp>
        </p:grpSp>
        <p:grpSp>
          <p:nvGrpSpPr>
            <p:cNvPr id="66" name="Group 65"/>
            <p:cNvGrpSpPr/>
            <p:nvPr/>
          </p:nvGrpSpPr>
          <p:grpSpPr>
            <a:xfrm>
              <a:off x="1298983" y="5430651"/>
              <a:ext cx="9784194" cy="895558"/>
              <a:chOff x="1298983" y="5430651"/>
              <a:chExt cx="9784194" cy="895558"/>
            </a:xfrm>
          </p:grpSpPr>
          <p:pic>
            <p:nvPicPr>
              <p:cNvPr id="59" name="Picture 58" descr="Snowflake, Snow, Winter, Cold, Ice, Frozen, Black"/>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6764968" y="5516204"/>
                <a:ext cx="690490" cy="724448"/>
              </a:xfrm>
              <a:prstGeom prst="rect">
                <a:avLst/>
              </a:prstGeom>
            </p:spPr>
          </p:pic>
          <p:pic>
            <p:nvPicPr>
              <p:cNvPr id="60" name="Picture 59" descr="sun icon by MrTossum"/>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flipH="1">
                <a:off x="3212073" y="5565048"/>
                <a:ext cx="626764" cy="626763"/>
              </a:xfrm>
              <a:prstGeom prst="rect">
                <a:avLst/>
              </a:prstGeom>
            </p:spPr>
          </p:pic>
          <p:pic>
            <p:nvPicPr>
              <p:cNvPr id="61" name="Picture 60" descr="Leaf Autumn | Free Stock Photo | Illustration of a red autumn leaf ..."/>
              <p:cNvPicPr>
                <a:picLocks noChangeAspect="1"/>
              </p:cNvPicPr>
              <p:nvPr/>
            </p:nvPicPr>
            <p:blipFill>
              <a:blip r:embed="rId5" cstate="email">
                <a:biLevel thresh="50000"/>
                <a:extLst>
                  <a:ext uri="{28A0092B-C50C-407E-A947-70E740481C1C}">
                    <a14:useLocalDpi xmlns:a14="http://schemas.microsoft.com/office/drawing/2010/main"/>
                  </a:ext>
                </a:extLst>
              </a:blip>
              <a:stretch>
                <a:fillRect/>
              </a:stretch>
            </p:blipFill>
            <p:spPr>
              <a:xfrm flipH="1">
                <a:off x="4935462" y="5542971"/>
                <a:ext cx="732881" cy="670915"/>
              </a:xfrm>
              <a:prstGeom prst="rect">
                <a:avLst/>
              </a:prstGeom>
            </p:spPr>
          </p:pic>
          <p:pic>
            <p:nvPicPr>
              <p:cNvPr id="62" name="Picture 61" descr="Flower by dokjojojo - Flower,dok,in love.ak student"/>
              <p:cNvPicPr>
                <a:picLocks noChangeAspect="1"/>
              </p:cNvPicPr>
              <p:nvPr/>
            </p:nvPicPr>
            <p:blipFill>
              <a:blip r:embed="rId6" cstate="email">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a:ext>
                </a:extLst>
              </a:blip>
              <a:stretch>
                <a:fillRect/>
              </a:stretch>
            </p:blipFill>
            <p:spPr>
              <a:xfrm flipH="1">
                <a:off x="1298983" y="5430651"/>
                <a:ext cx="633608" cy="895558"/>
              </a:xfrm>
              <a:prstGeom prst="rect">
                <a:avLst/>
              </a:prstGeom>
            </p:spPr>
          </p:pic>
          <p:pic>
            <p:nvPicPr>
              <p:cNvPr id="64" name="Picture 63" descr="sun icon by MrTossum"/>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flipH="1">
                <a:off x="10456413" y="5565048"/>
                <a:ext cx="626764" cy="626763"/>
              </a:xfrm>
              <a:prstGeom prst="rect">
                <a:avLst/>
              </a:prstGeom>
            </p:spPr>
          </p:pic>
          <p:pic>
            <p:nvPicPr>
              <p:cNvPr id="65" name="Picture 64" descr="Flower by dokjojojo - Flower,dok,in love.ak student"/>
              <p:cNvPicPr>
                <a:picLocks noChangeAspect="1"/>
              </p:cNvPicPr>
              <p:nvPr/>
            </p:nvPicPr>
            <p:blipFill>
              <a:blip r:embed="rId6" cstate="email">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a:ext>
                </a:extLst>
              </a:blip>
              <a:stretch>
                <a:fillRect/>
              </a:stretch>
            </p:blipFill>
            <p:spPr>
              <a:xfrm flipH="1">
                <a:off x="8577049" y="5430651"/>
                <a:ext cx="633608" cy="895558"/>
              </a:xfrm>
              <a:prstGeom prst="rect">
                <a:avLst/>
              </a:prstGeom>
            </p:spPr>
          </p:pic>
        </p:grpSp>
      </p:grpSp>
      <p:grpSp>
        <p:nvGrpSpPr>
          <p:cNvPr id="98" name="Group 97"/>
          <p:cNvGrpSpPr/>
          <p:nvPr/>
        </p:nvGrpSpPr>
        <p:grpSpPr>
          <a:xfrm>
            <a:off x="646449" y="2258173"/>
            <a:ext cx="11137188" cy="834162"/>
            <a:chOff x="646449" y="2671641"/>
            <a:chExt cx="11137188" cy="834162"/>
          </a:xfrm>
        </p:grpSpPr>
        <p:sp>
          <p:nvSpPr>
            <p:cNvPr id="99" name="TextBox 98"/>
            <p:cNvSpPr txBox="1"/>
            <p:nvPr/>
          </p:nvSpPr>
          <p:spPr>
            <a:xfrm>
              <a:off x="3432499" y="2674806"/>
              <a:ext cx="1663234" cy="830997"/>
            </a:xfrm>
            <a:prstGeom prst="rect">
              <a:avLst/>
            </a:prstGeom>
            <a:noFill/>
          </p:spPr>
          <p:txBody>
            <a:bodyPr wrap="square" rtlCol="0">
              <a:spAutoFit/>
            </a:bodyPr>
            <a:lstStyle/>
            <a:p>
              <a:pPr algn="ctr"/>
              <a:r>
                <a:rPr lang="en-US" sz="4800" dirty="0"/>
                <a:t>50</a:t>
              </a:r>
              <a:r>
                <a:rPr lang="en-US" sz="3600" dirty="0"/>
                <a:t>°F</a:t>
              </a:r>
              <a:endParaRPr lang="en-US" sz="4800" dirty="0"/>
            </a:p>
          </p:txBody>
        </p:sp>
        <p:sp>
          <p:nvSpPr>
            <p:cNvPr id="100" name="TextBox 99"/>
            <p:cNvSpPr txBox="1"/>
            <p:nvPr/>
          </p:nvSpPr>
          <p:spPr>
            <a:xfrm>
              <a:off x="5806059" y="2671641"/>
              <a:ext cx="1537185" cy="830997"/>
            </a:xfrm>
            <a:prstGeom prst="rect">
              <a:avLst/>
            </a:prstGeom>
            <a:noFill/>
          </p:spPr>
          <p:txBody>
            <a:bodyPr wrap="square" rtlCol="0">
              <a:spAutoFit/>
            </a:bodyPr>
            <a:lstStyle/>
            <a:p>
              <a:pPr algn="ctr"/>
              <a:r>
                <a:rPr lang="en-US" sz="4800" dirty="0"/>
                <a:t>30</a:t>
              </a:r>
              <a:r>
                <a:rPr lang="en-US" sz="3600" dirty="0">
                  <a:solidFill>
                    <a:prstClr val="black"/>
                  </a:solidFill>
                </a:rPr>
                <a:t>°F</a:t>
              </a:r>
              <a:endParaRPr lang="en-US" sz="4800" dirty="0"/>
            </a:p>
          </p:txBody>
        </p:sp>
        <p:sp>
          <p:nvSpPr>
            <p:cNvPr id="101" name="TextBox 100"/>
            <p:cNvSpPr txBox="1"/>
            <p:nvPr/>
          </p:nvSpPr>
          <p:spPr>
            <a:xfrm>
              <a:off x="8035952" y="2671641"/>
              <a:ext cx="1540723" cy="830997"/>
            </a:xfrm>
            <a:prstGeom prst="rect">
              <a:avLst/>
            </a:prstGeom>
            <a:noFill/>
          </p:spPr>
          <p:txBody>
            <a:bodyPr wrap="square" rtlCol="0">
              <a:spAutoFit/>
            </a:bodyPr>
            <a:lstStyle/>
            <a:p>
              <a:pPr algn="ctr"/>
              <a:r>
                <a:rPr lang="en-US" sz="4800" dirty="0"/>
                <a:t>68</a:t>
              </a:r>
              <a:r>
                <a:rPr lang="en-US" sz="3600" dirty="0">
                  <a:solidFill>
                    <a:prstClr val="black"/>
                  </a:solidFill>
                </a:rPr>
                <a:t>°F</a:t>
              </a:r>
              <a:endParaRPr lang="en-US" sz="4800" dirty="0"/>
            </a:p>
          </p:txBody>
        </p:sp>
        <p:sp>
          <p:nvSpPr>
            <p:cNvPr id="102" name="TextBox 101"/>
            <p:cNvSpPr txBox="1"/>
            <p:nvPr/>
          </p:nvSpPr>
          <p:spPr>
            <a:xfrm>
              <a:off x="10189039" y="2671641"/>
              <a:ext cx="1594598" cy="830997"/>
            </a:xfrm>
            <a:prstGeom prst="rect">
              <a:avLst/>
            </a:prstGeom>
            <a:noFill/>
          </p:spPr>
          <p:txBody>
            <a:bodyPr wrap="square" rtlCol="0">
              <a:spAutoFit/>
            </a:bodyPr>
            <a:lstStyle/>
            <a:p>
              <a:pPr algn="ctr"/>
              <a:r>
                <a:rPr lang="en-US" sz="4800" dirty="0"/>
                <a:t>95</a:t>
              </a:r>
              <a:r>
                <a:rPr lang="en-US" sz="3600" dirty="0">
                  <a:solidFill>
                    <a:prstClr val="black"/>
                  </a:solidFill>
                </a:rPr>
                <a:t>°F</a:t>
              </a:r>
              <a:endParaRPr lang="en-US" sz="4800" dirty="0"/>
            </a:p>
          </p:txBody>
        </p:sp>
        <p:sp>
          <p:nvSpPr>
            <p:cNvPr id="103" name="TextBox 102"/>
            <p:cNvSpPr txBox="1"/>
            <p:nvPr/>
          </p:nvSpPr>
          <p:spPr>
            <a:xfrm>
              <a:off x="646449" y="2763974"/>
              <a:ext cx="1223412" cy="707886"/>
            </a:xfrm>
            <a:prstGeom prst="rect">
              <a:avLst/>
            </a:prstGeom>
            <a:noFill/>
          </p:spPr>
          <p:txBody>
            <a:bodyPr wrap="none" rtlCol="0">
              <a:spAutoFit/>
            </a:bodyPr>
            <a:lstStyle/>
            <a:p>
              <a:pPr algn="ctr"/>
              <a:r>
                <a:rPr lang="en-US" sz="4000" dirty="0"/>
                <a:t>1990</a:t>
              </a:r>
            </a:p>
          </p:txBody>
        </p:sp>
      </p:grpSp>
      <p:grpSp>
        <p:nvGrpSpPr>
          <p:cNvPr id="104" name="Group 103"/>
          <p:cNvGrpSpPr/>
          <p:nvPr/>
        </p:nvGrpSpPr>
        <p:grpSpPr>
          <a:xfrm>
            <a:off x="646449" y="3027986"/>
            <a:ext cx="11137188" cy="926495"/>
            <a:chOff x="646449" y="3565828"/>
            <a:chExt cx="11137188" cy="926495"/>
          </a:xfrm>
        </p:grpSpPr>
        <p:sp>
          <p:nvSpPr>
            <p:cNvPr id="105" name="TextBox 104"/>
            <p:cNvSpPr txBox="1"/>
            <p:nvPr/>
          </p:nvSpPr>
          <p:spPr>
            <a:xfrm>
              <a:off x="3432499" y="3568993"/>
              <a:ext cx="1663234" cy="923330"/>
            </a:xfrm>
            <a:prstGeom prst="rect">
              <a:avLst/>
            </a:prstGeom>
            <a:noFill/>
          </p:spPr>
          <p:txBody>
            <a:bodyPr wrap="square" rtlCol="0">
              <a:spAutoFit/>
            </a:bodyPr>
            <a:lstStyle/>
            <a:p>
              <a:pPr algn="ctr"/>
              <a:r>
                <a:rPr lang="en-US" sz="5400" dirty="0"/>
                <a:t>48</a:t>
              </a:r>
              <a:r>
                <a:rPr lang="en-US" sz="4000" dirty="0"/>
                <a:t>°F</a:t>
              </a:r>
              <a:endParaRPr lang="en-US" sz="5400" dirty="0"/>
            </a:p>
          </p:txBody>
        </p:sp>
        <p:sp>
          <p:nvSpPr>
            <p:cNvPr id="106" name="TextBox 105"/>
            <p:cNvSpPr txBox="1"/>
            <p:nvPr/>
          </p:nvSpPr>
          <p:spPr>
            <a:xfrm>
              <a:off x="5806059" y="3565828"/>
              <a:ext cx="1537185" cy="923330"/>
            </a:xfrm>
            <a:prstGeom prst="rect">
              <a:avLst/>
            </a:prstGeom>
            <a:noFill/>
          </p:spPr>
          <p:txBody>
            <a:bodyPr wrap="square" rtlCol="0">
              <a:spAutoFit/>
            </a:bodyPr>
            <a:lstStyle/>
            <a:p>
              <a:pPr algn="ctr"/>
              <a:r>
                <a:rPr lang="en-US" sz="5400" dirty="0"/>
                <a:t>29</a:t>
              </a:r>
              <a:r>
                <a:rPr lang="en-US" sz="4000" dirty="0">
                  <a:solidFill>
                    <a:prstClr val="black"/>
                  </a:solidFill>
                </a:rPr>
                <a:t>°F</a:t>
              </a:r>
              <a:endParaRPr lang="en-US" sz="5400" dirty="0"/>
            </a:p>
          </p:txBody>
        </p:sp>
        <p:sp>
          <p:nvSpPr>
            <p:cNvPr id="107" name="TextBox 106"/>
            <p:cNvSpPr txBox="1"/>
            <p:nvPr/>
          </p:nvSpPr>
          <p:spPr>
            <a:xfrm>
              <a:off x="8035952" y="3565828"/>
              <a:ext cx="1540723" cy="923330"/>
            </a:xfrm>
            <a:prstGeom prst="rect">
              <a:avLst/>
            </a:prstGeom>
            <a:noFill/>
          </p:spPr>
          <p:txBody>
            <a:bodyPr wrap="square" rtlCol="0">
              <a:spAutoFit/>
            </a:bodyPr>
            <a:lstStyle/>
            <a:p>
              <a:pPr algn="ctr"/>
              <a:r>
                <a:rPr lang="en-US" sz="5400" dirty="0"/>
                <a:t>70</a:t>
              </a:r>
              <a:r>
                <a:rPr lang="en-US" sz="4000" dirty="0">
                  <a:solidFill>
                    <a:prstClr val="black"/>
                  </a:solidFill>
                </a:rPr>
                <a:t>°F</a:t>
              </a:r>
              <a:endParaRPr lang="en-US" sz="5400" dirty="0"/>
            </a:p>
          </p:txBody>
        </p:sp>
        <p:sp>
          <p:nvSpPr>
            <p:cNvPr id="108" name="TextBox 107"/>
            <p:cNvSpPr txBox="1"/>
            <p:nvPr/>
          </p:nvSpPr>
          <p:spPr>
            <a:xfrm>
              <a:off x="10189039" y="3565828"/>
              <a:ext cx="1594598" cy="923330"/>
            </a:xfrm>
            <a:prstGeom prst="rect">
              <a:avLst/>
            </a:prstGeom>
            <a:noFill/>
          </p:spPr>
          <p:txBody>
            <a:bodyPr wrap="square" rtlCol="0">
              <a:spAutoFit/>
            </a:bodyPr>
            <a:lstStyle/>
            <a:p>
              <a:pPr algn="ctr"/>
              <a:r>
                <a:rPr lang="en-US" sz="5400" dirty="0"/>
                <a:t>98</a:t>
              </a:r>
              <a:r>
                <a:rPr lang="en-US" sz="4000" dirty="0">
                  <a:solidFill>
                    <a:prstClr val="black"/>
                  </a:solidFill>
                </a:rPr>
                <a:t>°F</a:t>
              </a:r>
              <a:endParaRPr lang="en-US" sz="5400" dirty="0"/>
            </a:p>
          </p:txBody>
        </p:sp>
        <p:sp>
          <p:nvSpPr>
            <p:cNvPr id="109" name="TextBox 108"/>
            <p:cNvSpPr txBox="1"/>
            <p:nvPr/>
          </p:nvSpPr>
          <p:spPr>
            <a:xfrm>
              <a:off x="646449" y="3658161"/>
              <a:ext cx="1326004" cy="769441"/>
            </a:xfrm>
            <a:prstGeom prst="rect">
              <a:avLst/>
            </a:prstGeom>
            <a:noFill/>
          </p:spPr>
          <p:txBody>
            <a:bodyPr wrap="none" rtlCol="0">
              <a:spAutoFit/>
            </a:bodyPr>
            <a:lstStyle/>
            <a:p>
              <a:pPr algn="ctr"/>
              <a:r>
                <a:rPr lang="en-US" sz="4400" dirty="0"/>
                <a:t>2000</a:t>
              </a:r>
            </a:p>
          </p:txBody>
        </p:sp>
      </p:grpSp>
      <p:grpSp>
        <p:nvGrpSpPr>
          <p:cNvPr id="110" name="Group 109"/>
          <p:cNvGrpSpPr/>
          <p:nvPr/>
        </p:nvGrpSpPr>
        <p:grpSpPr>
          <a:xfrm>
            <a:off x="646449" y="3890132"/>
            <a:ext cx="11137188" cy="1018828"/>
            <a:chOff x="646449" y="4475814"/>
            <a:chExt cx="11137188" cy="1018828"/>
          </a:xfrm>
        </p:grpSpPr>
        <p:sp>
          <p:nvSpPr>
            <p:cNvPr id="111" name="TextBox 110"/>
            <p:cNvSpPr txBox="1"/>
            <p:nvPr/>
          </p:nvSpPr>
          <p:spPr>
            <a:xfrm>
              <a:off x="3432499" y="4478979"/>
              <a:ext cx="1663234" cy="1015663"/>
            </a:xfrm>
            <a:prstGeom prst="rect">
              <a:avLst/>
            </a:prstGeom>
            <a:noFill/>
          </p:spPr>
          <p:txBody>
            <a:bodyPr wrap="square" rtlCol="0">
              <a:spAutoFit/>
            </a:bodyPr>
            <a:lstStyle/>
            <a:p>
              <a:pPr algn="ctr"/>
              <a:r>
                <a:rPr lang="en-US" sz="6000" dirty="0"/>
                <a:t>49</a:t>
              </a:r>
              <a:r>
                <a:rPr lang="en-US" sz="4400" dirty="0"/>
                <a:t>°F</a:t>
              </a:r>
              <a:endParaRPr lang="en-US" sz="6000" dirty="0"/>
            </a:p>
          </p:txBody>
        </p:sp>
        <p:sp>
          <p:nvSpPr>
            <p:cNvPr id="112" name="TextBox 111"/>
            <p:cNvSpPr txBox="1"/>
            <p:nvPr/>
          </p:nvSpPr>
          <p:spPr>
            <a:xfrm>
              <a:off x="5806059" y="4475814"/>
              <a:ext cx="1537185" cy="1015663"/>
            </a:xfrm>
            <a:prstGeom prst="rect">
              <a:avLst/>
            </a:prstGeom>
            <a:noFill/>
          </p:spPr>
          <p:txBody>
            <a:bodyPr wrap="square" rtlCol="0">
              <a:spAutoFit/>
            </a:bodyPr>
            <a:lstStyle/>
            <a:p>
              <a:pPr algn="ctr"/>
              <a:r>
                <a:rPr lang="en-US" sz="6000" dirty="0"/>
                <a:t>27</a:t>
              </a:r>
              <a:r>
                <a:rPr lang="en-US" sz="4400" dirty="0">
                  <a:solidFill>
                    <a:prstClr val="black"/>
                  </a:solidFill>
                </a:rPr>
                <a:t>°F</a:t>
              </a:r>
              <a:endParaRPr lang="en-US" sz="6000" dirty="0"/>
            </a:p>
          </p:txBody>
        </p:sp>
        <p:sp>
          <p:nvSpPr>
            <p:cNvPr id="113" name="TextBox 112"/>
            <p:cNvSpPr txBox="1"/>
            <p:nvPr/>
          </p:nvSpPr>
          <p:spPr>
            <a:xfrm>
              <a:off x="8035952" y="4475814"/>
              <a:ext cx="1540723" cy="1015663"/>
            </a:xfrm>
            <a:prstGeom prst="rect">
              <a:avLst/>
            </a:prstGeom>
            <a:noFill/>
          </p:spPr>
          <p:txBody>
            <a:bodyPr wrap="square" rtlCol="0">
              <a:spAutoFit/>
            </a:bodyPr>
            <a:lstStyle/>
            <a:p>
              <a:pPr algn="ctr"/>
              <a:r>
                <a:rPr lang="en-US" sz="6000" dirty="0"/>
                <a:t>67</a:t>
              </a:r>
              <a:r>
                <a:rPr lang="en-US" sz="4400" dirty="0">
                  <a:solidFill>
                    <a:prstClr val="black"/>
                  </a:solidFill>
                </a:rPr>
                <a:t>°F</a:t>
              </a:r>
              <a:endParaRPr lang="en-US" sz="6000" dirty="0"/>
            </a:p>
          </p:txBody>
        </p:sp>
        <p:sp>
          <p:nvSpPr>
            <p:cNvPr id="114" name="TextBox 113"/>
            <p:cNvSpPr txBox="1"/>
            <p:nvPr/>
          </p:nvSpPr>
          <p:spPr>
            <a:xfrm>
              <a:off x="10189039" y="4475814"/>
              <a:ext cx="1594598" cy="1015663"/>
            </a:xfrm>
            <a:prstGeom prst="rect">
              <a:avLst/>
            </a:prstGeom>
            <a:noFill/>
          </p:spPr>
          <p:txBody>
            <a:bodyPr wrap="square" rtlCol="0">
              <a:spAutoFit/>
            </a:bodyPr>
            <a:lstStyle/>
            <a:p>
              <a:pPr algn="ctr"/>
              <a:r>
                <a:rPr lang="en-US" sz="6000" dirty="0"/>
                <a:t>96</a:t>
              </a:r>
              <a:r>
                <a:rPr lang="en-US" sz="4400" dirty="0">
                  <a:solidFill>
                    <a:prstClr val="black"/>
                  </a:solidFill>
                </a:rPr>
                <a:t>°F</a:t>
              </a:r>
              <a:endParaRPr lang="en-US" sz="6000" dirty="0"/>
            </a:p>
          </p:txBody>
        </p:sp>
        <p:sp>
          <p:nvSpPr>
            <p:cNvPr id="115" name="TextBox 114"/>
            <p:cNvSpPr txBox="1"/>
            <p:nvPr/>
          </p:nvSpPr>
          <p:spPr>
            <a:xfrm>
              <a:off x="646449" y="4568147"/>
              <a:ext cx="1435008" cy="830997"/>
            </a:xfrm>
            <a:prstGeom prst="rect">
              <a:avLst/>
            </a:prstGeom>
            <a:noFill/>
          </p:spPr>
          <p:txBody>
            <a:bodyPr wrap="none" rtlCol="0">
              <a:spAutoFit/>
            </a:bodyPr>
            <a:lstStyle/>
            <a:p>
              <a:pPr algn="ctr"/>
              <a:r>
                <a:rPr lang="en-US" sz="4800" dirty="0"/>
                <a:t>2010</a:t>
              </a:r>
            </a:p>
          </p:txBody>
        </p:sp>
      </p:grpSp>
      <p:sp>
        <p:nvSpPr>
          <p:cNvPr id="116" name="Freeform 115"/>
          <p:cNvSpPr/>
          <p:nvPr/>
        </p:nvSpPr>
        <p:spPr>
          <a:xfrm>
            <a:off x="3165550" y="1997351"/>
            <a:ext cx="8450821" cy="1043153"/>
          </a:xfrm>
          <a:custGeom>
            <a:avLst/>
            <a:gdLst>
              <a:gd name="connsiteX0" fmla="*/ 0 w 9301162"/>
              <a:gd name="connsiteY0" fmla="*/ 1098419 h 1508402"/>
              <a:gd name="connsiteX1" fmla="*/ 2357437 w 9301162"/>
              <a:gd name="connsiteY1" fmla="*/ 5425 h 1508402"/>
              <a:gd name="connsiteX2" fmla="*/ 4886325 w 9301162"/>
              <a:gd name="connsiteY2" fmla="*/ 1505612 h 1508402"/>
              <a:gd name="connsiteX3" fmla="*/ 7058025 w 9301162"/>
              <a:gd name="connsiteY3" fmla="*/ 405475 h 1508402"/>
              <a:gd name="connsiteX4" fmla="*/ 8701087 w 9301162"/>
              <a:gd name="connsiteY4" fmla="*/ 1405600 h 1508402"/>
              <a:gd name="connsiteX5" fmla="*/ 9301162 w 9301162"/>
              <a:gd name="connsiteY5" fmla="*/ 698369 h 1508402"/>
              <a:gd name="connsiteX0" fmla="*/ 0 w 9301162"/>
              <a:gd name="connsiteY0" fmla="*/ 693737 h 1100933"/>
              <a:gd name="connsiteX1" fmla="*/ 2006137 w 9301162"/>
              <a:gd name="connsiteY1" fmla="*/ 14211 h 1100933"/>
              <a:gd name="connsiteX2" fmla="*/ 4886325 w 9301162"/>
              <a:gd name="connsiteY2" fmla="*/ 1100930 h 1100933"/>
              <a:gd name="connsiteX3" fmla="*/ 7058025 w 9301162"/>
              <a:gd name="connsiteY3" fmla="*/ 793 h 1100933"/>
              <a:gd name="connsiteX4" fmla="*/ 8701087 w 9301162"/>
              <a:gd name="connsiteY4" fmla="*/ 1000918 h 1100933"/>
              <a:gd name="connsiteX5" fmla="*/ 9301162 w 9301162"/>
              <a:gd name="connsiteY5" fmla="*/ 293687 h 1100933"/>
              <a:gd name="connsiteX0" fmla="*/ 0 w 9301162"/>
              <a:gd name="connsiteY0" fmla="*/ 693859 h 1003404"/>
              <a:gd name="connsiteX1" fmla="*/ 2006137 w 9301162"/>
              <a:gd name="connsiteY1" fmla="*/ 14333 h 1003404"/>
              <a:gd name="connsiteX2" fmla="*/ 4915600 w 9301162"/>
              <a:gd name="connsiteY2" fmla="*/ 806854 h 1003404"/>
              <a:gd name="connsiteX3" fmla="*/ 7058025 w 9301162"/>
              <a:gd name="connsiteY3" fmla="*/ 915 h 1003404"/>
              <a:gd name="connsiteX4" fmla="*/ 8701087 w 9301162"/>
              <a:gd name="connsiteY4" fmla="*/ 1001040 h 1003404"/>
              <a:gd name="connsiteX5" fmla="*/ 9301162 w 9301162"/>
              <a:gd name="connsiteY5" fmla="*/ 293809 h 1003404"/>
              <a:gd name="connsiteX0" fmla="*/ 0 w 9301162"/>
              <a:gd name="connsiteY0" fmla="*/ 681377 h 990571"/>
              <a:gd name="connsiteX1" fmla="*/ 2006137 w 9301162"/>
              <a:gd name="connsiteY1" fmla="*/ 1851 h 990571"/>
              <a:gd name="connsiteX2" fmla="*/ 4915600 w 9301162"/>
              <a:gd name="connsiteY2" fmla="*/ 794372 h 990571"/>
              <a:gd name="connsiteX3" fmla="*/ 7614250 w 9301162"/>
              <a:gd name="connsiteY3" fmla="*/ 12287 h 990571"/>
              <a:gd name="connsiteX4" fmla="*/ 8701087 w 9301162"/>
              <a:gd name="connsiteY4" fmla="*/ 988558 h 990571"/>
              <a:gd name="connsiteX5" fmla="*/ 9301162 w 9301162"/>
              <a:gd name="connsiteY5" fmla="*/ 281327 h 990571"/>
              <a:gd name="connsiteX0" fmla="*/ 0 w 9301162"/>
              <a:gd name="connsiteY0" fmla="*/ 681377 h 794374"/>
              <a:gd name="connsiteX1" fmla="*/ 2006137 w 9301162"/>
              <a:gd name="connsiteY1" fmla="*/ 1851 h 794374"/>
              <a:gd name="connsiteX2" fmla="*/ 4915600 w 9301162"/>
              <a:gd name="connsiteY2" fmla="*/ 794372 h 794374"/>
              <a:gd name="connsiteX3" fmla="*/ 7614250 w 9301162"/>
              <a:gd name="connsiteY3" fmla="*/ 12287 h 794374"/>
              <a:gd name="connsiteX4" fmla="*/ 8954803 w 9301162"/>
              <a:gd name="connsiteY4" fmla="*/ 742068 h 794374"/>
              <a:gd name="connsiteX5" fmla="*/ 9301162 w 9301162"/>
              <a:gd name="connsiteY5" fmla="*/ 281327 h 794374"/>
              <a:gd name="connsiteX0" fmla="*/ 0 w 10169652"/>
              <a:gd name="connsiteY0" fmla="*/ 681377 h 794374"/>
              <a:gd name="connsiteX1" fmla="*/ 2006137 w 10169652"/>
              <a:gd name="connsiteY1" fmla="*/ 1851 h 794374"/>
              <a:gd name="connsiteX2" fmla="*/ 4915600 w 10169652"/>
              <a:gd name="connsiteY2" fmla="*/ 794372 h 794374"/>
              <a:gd name="connsiteX3" fmla="*/ 7614250 w 10169652"/>
              <a:gd name="connsiteY3" fmla="*/ 12287 h 794374"/>
              <a:gd name="connsiteX4" fmla="*/ 8954803 w 10169652"/>
              <a:gd name="connsiteY4" fmla="*/ 742068 h 794374"/>
              <a:gd name="connsiteX5" fmla="*/ 10169652 w 10169652"/>
              <a:gd name="connsiteY5" fmla="*/ 42788 h 794374"/>
              <a:gd name="connsiteX0" fmla="*/ 0 w 10169652"/>
              <a:gd name="connsiteY0" fmla="*/ 681377 h 794495"/>
              <a:gd name="connsiteX1" fmla="*/ 2006137 w 10169652"/>
              <a:gd name="connsiteY1" fmla="*/ 1851 h 794495"/>
              <a:gd name="connsiteX2" fmla="*/ 4915600 w 10169652"/>
              <a:gd name="connsiteY2" fmla="*/ 794372 h 794495"/>
              <a:gd name="connsiteX3" fmla="*/ 7487392 w 10169652"/>
              <a:gd name="connsiteY3" fmla="*/ 67946 h 794495"/>
              <a:gd name="connsiteX4" fmla="*/ 8954803 w 10169652"/>
              <a:gd name="connsiteY4" fmla="*/ 742068 h 794495"/>
              <a:gd name="connsiteX5" fmla="*/ 10169652 w 10169652"/>
              <a:gd name="connsiteY5" fmla="*/ 42788 h 794495"/>
              <a:gd name="connsiteX0" fmla="*/ 0 w 10169652"/>
              <a:gd name="connsiteY0" fmla="*/ 680079 h 793197"/>
              <a:gd name="connsiteX1" fmla="*/ 2006137 w 10169652"/>
              <a:gd name="connsiteY1" fmla="*/ 553 h 793197"/>
              <a:gd name="connsiteX2" fmla="*/ 4915600 w 10169652"/>
              <a:gd name="connsiteY2" fmla="*/ 793074 h 793197"/>
              <a:gd name="connsiteX3" fmla="*/ 7487392 w 10169652"/>
              <a:gd name="connsiteY3" fmla="*/ 66648 h 793197"/>
              <a:gd name="connsiteX4" fmla="*/ 8954803 w 10169652"/>
              <a:gd name="connsiteY4" fmla="*/ 740770 h 793197"/>
              <a:gd name="connsiteX5" fmla="*/ 10169652 w 10169652"/>
              <a:gd name="connsiteY5" fmla="*/ 41490 h 793197"/>
              <a:gd name="connsiteX0" fmla="*/ 0 w 10169652"/>
              <a:gd name="connsiteY0" fmla="*/ 680079 h 930824"/>
              <a:gd name="connsiteX1" fmla="*/ 2006137 w 10169652"/>
              <a:gd name="connsiteY1" fmla="*/ 553 h 930824"/>
              <a:gd name="connsiteX2" fmla="*/ 4915600 w 10169652"/>
              <a:gd name="connsiteY2" fmla="*/ 793074 h 930824"/>
              <a:gd name="connsiteX3" fmla="*/ 7487392 w 10169652"/>
              <a:gd name="connsiteY3" fmla="*/ 66648 h 930824"/>
              <a:gd name="connsiteX4" fmla="*/ 8954803 w 10169652"/>
              <a:gd name="connsiteY4" fmla="*/ 740770 h 930824"/>
              <a:gd name="connsiteX5" fmla="*/ 10169652 w 10169652"/>
              <a:gd name="connsiteY5" fmla="*/ 41490 h 930824"/>
              <a:gd name="connsiteX0" fmla="*/ 0 w 10169652"/>
              <a:gd name="connsiteY0" fmla="*/ 823546 h 1074291"/>
              <a:gd name="connsiteX1" fmla="*/ 2006137 w 10169652"/>
              <a:gd name="connsiteY1" fmla="*/ 144020 h 1074291"/>
              <a:gd name="connsiteX2" fmla="*/ 4915600 w 10169652"/>
              <a:gd name="connsiteY2" fmla="*/ 936541 h 1074291"/>
              <a:gd name="connsiteX3" fmla="*/ 7487392 w 10169652"/>
              <a:gd name="connsiteY3" fmla="*/ 210115 h 1074291"/>
              <a:gd name="connsiteX4" fmla="*/ 8954803 w 10169652"/>
              <a:gd name="connsiteY4" fmla="*/ 884237 h 1074291"/>
              <a:gd name="connsiteX5" fmla="*/ 10169652 w 10169652"/>
              <a:gd name="connsiteY5" fmla="*/ 184957 h 1074291"/>
              <a:gd name="connsiteX0" fmla="*/ 0 w 10169652"/>
              <a:gd name="connsiteY0" fmla="*/ 823546 h 1173817"/>
              <a:gd name="connsiteX1" fmla="*/ 2006137 w 10169652"/>
              <a:gd name="connsiteY1" fmla="*/ 144020 h 1173817"/>
              <a:gd name="connsiteX2" fmla="*/ 4915600 w 10169652"/>
              <a:gd name="connsiteY2" fmla="*/ 936541 h 1173817"/>
              <a:gd name="connsiteX3" fmla="*/ 7487392 w 10169652"/>
              <a:gd name="connsiteY3" fmla="*/ 210115 h 1173817"/>
              <a:gd name="connsiteX4" fmla="*/ 8954803 w 10169652"/>
              <a:gd name="connsiteY4" fmla="*/ 884237 h 1173817"/>
              <a:gd name="connsiteX5" fmla="*/ 10169652 w 10169652"/>
              <a:gd name="connsiteY5" fmla="*/ 184957 h 1173817"/>
              <a:gd name="connsiteX0" fmla="*/ 0 w 10169652"/>
              <a:gd name="connsiteY0" fmla="*/ 1032788 h 1383059"/>
              <a:gd name="connsiteX1" fmla="*/ 2006137 w 10169652"/>
              <a:gd name="connsiteY1" fmla="*/ 353262 h 1383059"/>
              <a:gd name="connsiteX2" fmla="*/ 4915600 w 10169652"/>
              <a:gd name="connsiteY2" fmla="*/ 1145783 h 1383059"/>
              <a:gd name="connsiteX3" fmla="*/ 7487392 w 10169652"/>
              <a:gd name="connsiteY3" fmla="*/ 419357 h 1383059"/>
              <a:gd name="connsiteX4" fmla="*/ 8954803 w 10169652"/>
              <a:gd name="connsiteY4" fmla="*/ 1093479 h 1383059"/>
              <a:gd name="connsiteX5" fmla="*/ 10169652 w 10169652"/>
              <a:gd name="connsiteY5" fmla="*/ 394199 h 1383059"/>
              <a:gd name="connsiteX0" fmla="*/ 0 w 10267235"/>
              <a:gd name="connsiteY0" fmla="*/ 823547 h 1074292"/>
              <a:gd name="connsiteX1" fmla="*/ 2006137 w 10267235"/>
              <a:gd name="connsiteY1" fmla="*/ 144021 h 1074292"/>
              <a:gd name="connsiteX2" fmla="*/ 4915600 w 10267235"/>
              <a:gd name="connsiteY2" fmla="*/ 936542 h 1074292"/>
              <a:gd name="connsiteX3" fmla="*/ 7487392 w 10267235"/>
              <a:gd name="connsiteY3" fmla="*/ 210116 h 1074292"/>
              <a:gd name="connsiteX4" fmla="*/ 8954803 w 10267235"/>
              <a:gd name="connsiteY4" fmla="*/ 884238 h 1074292"/>
              <a:gd name="connsiteX5" fmla="*/ 10267235 w 10267235"/>
              <a:gd name="connsiteY5" fmla="*/ 606377 h 1074292"/>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417633"/>
              <a:gd name="connsiteY0" fmla="*/ 521174 h 1295661"/>
              <a:gd name="connsiteX1" fmla="*/ 2156535 w 10417633"/>
              <a:gd name="connsiteY1" fmla="*/ 358673 h 1295661"/>
              <a:gd name="connsiteX2" fmla="*/ 5065998 w 10417633"/>
              <a:gd name="connsiteY2" fmla="*/ 1151194 h 1295661"/>
              <a:gd name="connsiteX3" fmla="*/ 7637790 w 10417633"/>
              <a:gd name="connsiteY3" fmla="*/ 424768 h 1295661"/>
              <a:gd name="connsiteX4" fmla="*/ 8988101 w 10417633"/>
              <a:gd name="connsiteY4" fmla="*/ 9561 h 1295661"/>
              <a:gd name="connsiteX5" fmla="*/ 10417633 w 10417633"/>
              <a:gd name="connsiteY5" fmla="*/ 821029 h 1295661"/>
              <a:gd name="connsiteX0" fmla="*/ 0 w 10417633"/>
              <a:gd name="connsiteY0" fmla="*/ 521174 h 1348422"/>
              <a:gd name="connsiteX1" fmla="*/ 2156535 w 10417633"/>
              <a:gd name="connsiteY1" fmla="*/ 358673 h 1348422"/>
              <a:gd name="connsiteX2" fmla="*/ 5065998 w 10417633"/>
              <a:gd name="connsiteY2" fmla="*/ 1151194 h 1348422"/>
              <a:gd name="connsiteX3" fmla="*/ 7637790 w 10417633"/>
              <a:gd name="connsiteY3" fmla="*/ 424768 h 1348422"/>
              <a:gd name="connsiteX4" fmla="*/ 8988101 w 10417633"/>
              <a:gd name="connsiteY4" fmla="*/ 9561 h 1348422"/>
              <a:gd name="connsiteX5" fmla="*/ 10417633 w 10417633"/>
              <a:gd name="connsiteY5" fmla="*/ 821029 h 1348422"/>
              <a:gd name="connsiteX0" fmla="*/ 0 w 10394495"/>
              <a:gd name="connsiteY0" fmla="*/ 673932 h 1293616"/>
              <a:gd name="connsiteX1" fmla="*/ 2133397 w 10394495"/>
              <a:gd name="connsiteY1" fmla="*/ 358673 h 1293616"/>
              <a:gd name="connsiteX2" fmla="*/ 5042860 w 10394495"/>
              <a:gd name="connsiteY2" fmla="*/ 1151194 h 1293616"/>
              <a:gd name="connsiteX3" fmla="*/ 7614652 w 10394495"/>
              <a:gd name="connsiteY3" fmla="*/ 424768 h 1293616"/>
              <a:gd name="connsiteX4" fmla="*/ 8964963 w 10394495"/>
              <a:gd name="connsiteY4" fmla="*/ 9561 h 1293616"/>
              <a:gd name="connsiteX5" fmla="*/ 10394495 w 10394495"/>
              <a:gd name="connsiteY5" fmla="*/ 821029 h 1293616"/>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4 w 10371356"/>
              <a:gd name="connsiteY4" fmla="*/ 13030 h 1297085"/>
              <a:gd name="connsiteX5" fmla="*/ 10371356 w 10371356"/>
              <a:gd name="connsiteY5" fmla="*/ 906751 h 1297085"/>
              <a:gd name="connsiteX0" fmla="*/ 0 w 10371356"/>
              <a:gd name="connsiteY0" fmla="*/ 680614 h 1300298"/>
              <a:gd name="connsiteX1" fmla="*/ 2133397 w 10371356"/>
              <a:gd name="connsiteY1" fmla="*/ 365355 h 1300298"/>
              <a:gd name="connsiteX2" fmla="*/ 5042860 w 10371356"/>
              <a:gd name="connsiteY2" fmla="*/ 1157876 h 1300298"/>
              <a:gd name="connsiteX3" fmla="*/ 7614652 w 10371356"/>
              <a:gd name="connsiteY3" fmla="*/ 431450 h 1300298"/>
              <a:gd name="connsiteX4" fmla="*/ 8964964 w 10371356"/>
              <a:gd name="connsiteY4" fmla="*/ 16243 h 1300298"/>
              <a:gd name="connsiteX5" fmla="*/ 10371356 w 10371356"/>
              <a:gd name="connsiteY5" fmla="*/ 909964 h 1300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71356" h="1300298">
                <a:moveTo>
                  <a:pt x="0" y="680614"/>
                </a:moveTo>
                <a:cubicBezTo>
                  <a:pt x="1825423" y="450041"/>
                  <a:pt x="1292920" y="285811"/>
                  <a:pt x="2133397" y="365355"/>
                </a:cubicBezTo>
                <a:cubicBezTo>
                  <a:pt x="2973874" y="444899"/>
                  <a:pt x="4324483" y="1719354"/>
                  <a:pt x="5042860" y="1157876"/>
                </a:cubicBezTo>
                <a:cubicBezTo>
                  <a:pt x="5761237" y="596398"/>
                  <a:pt x="6960968" y="621722"/>
                  <a:pt x="7614652" y="431450"/>
                </a:cubicBezTo>
                <a:cubicBezTo>
                  <a:pt x="8268336" y="241178"/>
                  <a:pt x="7984901" y="-75260"/>
                  <a:pt x="8964964" y="16243"/>
                </a:cubicBezTo>
                <a:cubicBezTo>
                  <a:pt x="9945027" y="107746"/>
                  <a:pt x="9353014" y="165404"/>
                  <a:pt x="10371356" y="909964"/>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116"/>
          <p:cNvSpPr/>
          <p:nvPr/>
        </p:nvSpPr>
        <p:spPr>
          <a:xfrm>
            <a:off x="3181743" y="2568864"/>
            <a:ext cx="8450821" cy="1127417"/>
          </a:xfrm>
          <a:custGeom>
            <a:avLst/>
            <a:gdLst>
              <a:gd name="connsiteX0" fmla="*/ 0 w 9301162"/>
              <a:gd name="connsiteY0" fmla="*/ 1098419 h 1508402"/>
              <a:gd name="connsiteX1" fmla="*/ 2357437 w 9301162"/>
              <a:gd name="connsiteY1" fmla="*/ 5425 h 1508402"/>
              <a:gd name="connsiteX2" fmla="*/ 4886325 w 9301162"/>
              <a:gd name="connsiteY2" fmla="*/ 1505612 h 1508402"/>
              <a:gd name="connsiteX3" fmla="*/ 7058025 w 9301162"/>
              <a:gd name="connsiteY3" fmla="*/ 405475 h 1508402"/>
              <a:gd name="connsiteX4" fmla="*/ 8701087 w 9301162"/>
              <a:gd name="connsiteY4" fmla="*/ 1405600 h 1508402"/>
              <a:gd name="connsiteX5" fmla="*/ 9301162 w 9301162"/>
              <a:gd name="connsiteY5" fmla="*/ 698369 h 1508402"/>
              <a:gd name="connsiteX0" fmla="*/ 0 w 9301162"/>
              <a:gd name="connsiteY0" fmla="*/ 693737 h 1100933"/>
              <a:gd name="connsiteX1" fmla="*/ 2006137 w 9301162"/>
              <a:gd name="connsiteY1" fmla="*/ 14211 h 1100933"/>
              <a:gd name="connsiteX2" fmla="*/ 4886325 w 9301162"/>
              <a:gd name="connsiteY2" fmla="*/ 1100930 h 1100933"/>
              <a:gd name="connsiteX3" fmla="*/ 7058025 w 9301162"/>
              <a:gd name="connsiteY3" fmla="*/ 793 h 1100933"/>
              <a:gd name="connsiteX4" fmla="*/ 8701087 w 9301162"/>
              <a:gd name="connsiteY4" fmla="*/ 1000918 h 1100933"/>
              <a:gd name="connsiteX5" fmla="*/ 9301162 w 9301162"/>
              <a:gd name="connsiteY5" fmla="*/ 293687 h 1100933"/>
              <a:gd name="connsiteX0" fmla="*/ 0 w 9301162"/>
              <a:gd name="connsiteY0" fmla="*/ 693859 h 1003404"/>
              <a:gd name="connsiteX1" fmla="*/ 2006137 w 9301162"/>
              <a:gd name="connsiteY1" fmla="*/ 14333 h 1003404"/>
              <a:gd name="connsiteX2" fmla="*/ 4915600 w 9301162"/>
              <a:gd name="connsiteY2" fmla="*/ 806854 h 1003404"/>
              <a:gd name="connsiteX3" fmla="*/ 7058025 w 9301162"/>
              <a:gd name="connsiteY3" fmla="*/ 915 h 1003404"/>
              <a:gd name="connsiteX4" fmla="*/ 8701087 w 9301162"/>
              <a:gd name="connsiteY4" fmla="*/ 1001040 h 1003404"/>
              <a:gd name="connsiteX5" fmla="*/ 9301162 w 9301162"/>
              <a:gd name="connsiteY5" fmla="*/ 293809 h 1003404"/>
              <a:gd name="connsiteX0" fmla="*/ 0 w 9301162"/>
              <a:gd name="connsiteY0" fmla="*/ 681377 h 990571"/>
              <a:gd name="connsiteX1" fmla="*/ 2006137 w 9301162"/>
              <a:gd name="connsiteY1" fmla="*/ 1851 h 990571"/>
              <a:gd name="connsiteX2" fmla="*/ 4915600 w 9301162"/>
              <a:gd name="connsiteY2" fmla="*/ 794372 h 990571"/>
              <a:gd name="connsiteX3" fmla="*/ 7614250 w 9301162"/>
              <a:gd name="connsiteY3" fmla="*/ 12287 h 990571"/>
              <a:gd name="connsiteX4" fmla="*/ 8701087 w 9301162"/>
              <a:gd name="connsiteY4" fmla="*/ 988558 h 990571"/>
              <a:gd name="connsiteX5" fmla="*/ 9301162 w 9301162"/>
              <a:gd name="connsiteY5" fmla="*/ 281327 h 990571"/>
              <a:gd name="connsiteX0" fmla="*/ 0 w 9301162"/>
              <a:gd name="connsiteY0" fmla="*/ 681377 h 794374"/>
              <a:gd name="connsiteX1" fmla="*/ 2006137 w 9301162"/>
              <a:gd name="connsiteY1" fmla="*/ 1851 h 794374"/>
              <a:gd name="connsiteX2" fmla="*/ 4915600 w 9301162"/>
              <a:gd name="connsiteY2" fmla="*/ 794372 h 794374"/>
              <a:gd name="connsiteX3" fmla="*/ 7614250 w 9301162"/>
              <a:gd name="connsiteY3" fmla="*/ 12287 h 794374"/>
              <a:gd name="connsiteX4" fmla="*/ 8954803 w 9301162"/>
              <a:gd name="connsiteY4" fmla="*/ 742068 h 794374"/>
              <a:gd name="connsiteX5" fmla="*/ 9301162 w 9301162"/>
              <a:gd name="connsiteY5" fmla="*/ 281327 h 794374"/>
              <a:gd name="connsiteX0" fmla="*/ 0 w 10169652"/>
              <a:gd name="connsiteY0" fmla="*/ 681377 h 794374"/>
              <a:gd name="connsiteX1" fmla="*/ 2006137 w 10169652"/>
              <a:gd name="connsiteY1" fmla="*/ 1851 h 794374"/>
              <a:gd name="connsiteX2" fmla="*/ 4915600 w 10169652"/>
              <a:gd name="connsiteY2" fmla="*/ 794372 h 794374"/>
              <a:gd name="connsiteX3" fmla="*/ 7614250 w 10169652"/>
              <a:gd name="connsiteY3" fmla="*/ 12287 h 794374"/>
              <a:gd name="connsiteX4" fmla="*/ 8954803 w 10169652"/>
              <a:gd name="connsiteY4" fmla="*/ 742068 h 794374"/>
              <a:gd name="connsiteX5" fmla="*/ 10169652 w 10169652"/>
              <a:gd name="connsiteY5" fmla="*/ 42788 h 794374"/>
              <a:gd name="connsiteX0" fmla="*/ 0 w 10169652"/>
              <a:gd name="connsiteY0" fmla="*/ 681377 h 794495"/>
              <a:gd name="connsiteX1" fmla="*/ 2006137 w 10169652"/>
              <a:gd name="connsiteY1" fmla="*/ 1851 h 794495"/>
              <a:gd name="connsiteX2" fmla="*/ 4915600 w 10169652"/>
              <a:gd name="connsiteY2" fmla="*/ 794372 h 794495"/>
              <a:gd name="connsiteX3" fmla="*/ 7487392 w 10169652"/>
              <a:gd name="connsiteY3" fmla="*/ 67946 h 794495"/>
              <a:gd name="connsiteX4" fmla="*/ 8954803 w 10169652"/>
              <a:gd name="connsiteY4" fmla="*/ 742068 h 794495"/>
              <a:gd name="connsiteX5" fmla="*/ 10169652 w 10169652"/>
              <a:gd name="connsiteY5" fmla="*/ 42788 h 794495"/>
              <a:gd name="connsiteX0" fmla="*/ 0 w 10169652"/>
              <a:gd name="connsiteY0" fmla="*/ 680079 h 793197"/>
              <a:gd name="connsiteX1" fmla="*/ 2006137 w 10169652"/>
              <a:gd name="connsiteY1" fmla="*/ 553 h 793197"/>
              <a:gd name="connsiteX2" fmla="*/ 4915600 w 10169652"/>
              <a:gd name="connsiteY2" fmla="*/ 793074 h 793197"/>
              <a:gd name="connsiteX3" fmla="*/ 7487392 w 10169652"/>
              <a:gd name="connsiteY3" fmla="*/ 66648 h 793197"/>
              <a:gd name="connsiteX4" fmla="*/ 8954803 w 10169652"/>
              <a:gd name="connsiteY4" fmla="*/ 740770 h 793197"/>
              <a:gd name="connsiteX5" fmla="*/ 10169652 w 10169652"/>
              <a:gd name="connsiteY5" fmla="*/ 41490 h 793197"/>
              <a:gd name="connsiteX0" fmla="*/ 0 w 10169652"/>
              <a:gd name="connsiteY0" fmla="*/ 680079 h 930824"/>
              <a:gd name="connsiteX1" fmla="*/ 2006137 w 10169652"/>
              <a:gd name="connsiteY1" fmla="*/ 553 h 930824"/>
              <a:gd name="connsiteX2" fmla="*/ 4915600 w 10169652"/>
              <a:gd name="connsiteY2" fmla="*/ 793074 h 930824"/>
              <a:gd name="connsiteX3" fmla="*/ 7487392 w 10169652"/>
              <a:gd name="connsiteY3" fmla="*/ 66648 h 930824"/>
              <a:gd name="connsiteX4" fmla="*/ 8954803 w 10169652"/>
              <a:gd name="connsiteY4" fmla="*/ 740770 h 930824"/>
              <a:gd name="connsiteX5" fmla="*/ 10169652 w 10169652"/>
              <a:gd name="connsiteY5" fmla="*/ 41490 h 930824"/>
              <a:gd name="connsiteX0" fmla="*/ 0 w 10169652"/>
              <a:gd name="connsiteY0" fmla="*/ 823546 h 1074291"/>
              <a:gd name="connsiteX1" fmla="*/ 2006137 w 10169652"/>
              <a:gd name="connsiteY1" fmla="*/ 144020 h 1074291"/>
              <a:gd name="connsiteX2" fmla="*/ 4915600 w 10169652"/>
              <a:gd name="connsiteY2" fmla="*/ 936541 h 1074291"/>
              <a:gd name="connsiteX3" fmla="*/ 7487392 w 10169652"/>
              <a:gd name="connsiteY3" fmla="*/ 210115 h 1074291"/>
              <a:gd name="connsiteX4" fmla="*/ 8954803 w 10169652"/>
              <a:gd name="connsiteY4" fmla="*/ 884237 h 1074291"/>
              <a:gd name="connsiteX5" fmla="*/ 10169652 w 10169652"/>
              <a:gd name="connsiteY5" fmla="*/ 184957 h 1074291"/>
              <a:gd name="connsiteX0" fmla="*/ 0 w 10169652"/>
              <a:gd name="connsiteY0" fmla="*/ 823546 h 1173817"/>
              <a:gd name="connsiteX1" fmla="*/ 2006137 w 10169652"/>
              <a:gd name="connsiteY1" fmla="*/ 144020 h 1173817"/>
              <a:gd name="connsiteX2" fmla="*/ 4915600 w 10169652"/>
              <a:gd name="connsiteY2" fmla="*/ 936541 h 1173817"/>
              <a:gd name="connsiteX3" fmla="*/ 7487392 w 10169652"/>
              <a:gd name="connsiteY3" fmla="*/ 210115 h 1173817"/>
              <a:gd name="connsiteX4" fmla="*/ 8954803 w 10169652"/>
              <a:gd name="connsiteY4" fmla="*/ 884237 h 1173817"/>
              <a:gd name="connsiteX5" fmla="*/ 10169652 w 10169652"/>
              <a:gd name="connsiteY5" fmla="*/ 184957 h 1173817"/>
              <a:gd name="connsiteX0" fmla="*/ 0 w 10169652"/>
              <a:gd name="connsiteY0" fmla="*/ 1032788 h 1383059"/>
              <a:gd name="connsiteX1" fmla="*/ 2006137 w 10169652"/>
              <a:gd name="connsiteY1" fmla="*/ 353262 h 1383059"/>
              <a:gd name="connsiteX2" fmla="*/ 4915600 w 10169652"/>
              <a:gd name="connsiteY2" fmla="*/ 1145783 h 1383059"/>
              <a:gd name="connsiteX3" fmla="*/ 7487392 w 10169652"/>
              <a:gd name="connsiteY3" fmla="*/ 419357 h 1383059"/>
              <a:gd name="connsiteX4" fmla="*/ 8954803 w 10169652"/>
              <a:gd name="connsiteY4" fmla="*/ 1093479 h 1383059"/>
              <a:gd name="connsiteX5" fmla="*/ 10169652 w 10169652"/>
              <a:gd name="connsiteY5" fmla="*/ 394199 h 1383059"/>
              <a:gd name="connsiteX0" fmla="*/ 0 w 10267235"/>
              <a:gd name="connsiteY0" fmla="*/ 823547 h 1074292"/>
              <a:gd name="connsiteX1" fmla="*/ 2006137 w 10267235"/>
              <a:gd name="connsiteY1" fmla="*/ 144021 h 1074292"/>
              <a:gd name="connsiteX2" fmla="*/ 4915600 w 10267235"/>
              <a:gd name="connsiteY2" fmla="*/ 936542 h 1074292"/>
              <a:gd name="connsiteX3" fmla="*/ 7487392 w 10267235"/>
              <a:gd name="connsiteY3" fmla="*/ 210116 h 1074292"/>
              <a:gd name="connsiteX4" fmla="*/ 8954803 w 10267235"/>
              <a:gd name="connsiteY4" fmla="*/ 884238 h 1074292"/>
              <a:gd name="connsiteX5" fmla="*/ 10267235 w 10267235"/>
              <a:gd name="connsiteY5" fmla="*/ 606377 h 1074292"/>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417633"/>
              <a:gd name="connsiteY0" fmla="*/ 521174 h 1295661"/>
              <a:gd name="connsiteX1" fmla="*/ 2156535 w 10417633"/>
              <a:gd name="connsiteY1" fmla="*/ 358673 h 1295661"/>
              <a:gd name="connsiteX2" fmla="*/ 5065998 w 10417633"/>
              <a:gd name="connsiteY2" fmla="*/ 1151194 h 1295661"/>
              <a:gd name="connsiteX3" fmla="*/ 7637790 w 10417633"/>
              <a:gd name="connsiteY3" fmla="*/ 424768 h 1295661"/>
              <a:gd name="connsiteX4" fmla="*/ 8988101 w 10417633"/>
              <a:gd name="connsiteY4" fmla="*/ 9561 h 1295661"/>
              <a:gd name="connsiteX5" fmla="*/ 10417633 w 10417633"/>
              <a:gd name="connsiteY5" fmla="*/ 821029 h 1295661"/>
              <a:gd name="connsiteX0" fmla="*/ 0 w 10417633"/>
              <a:gd name="connsiteY0" fmla="*/ 521174 h 1348422"/>
              <a:gd name="connsiteX1" fmla="*/ 2156535 w 10417633"/>
              <a:gd name="connsiteY1" fmla="*/ 358673 h 1348422"/>
              <a:gd name="connsiteX2" fmla="*/ 5065998 w 10417633"/>
              <a:gd name="connsiteY2" fmla="*/ 1151194 h 1348422"/>
              <a:gd name="connsiteX3" fmla="*/ 7637790 w 10417633"/>
              <a:gd name="connsiteY3" fmla="*/ 424768 h 1348422"/>
              <a:gd name="connsiteX4" fmla="*/ 8988101 w 10417633"/>
              <a:gd name="connsiteY4" fmla="*/ 9561 h 1348422"/>
              <a:gd name="connsiteX5" fmla="*/ 10417633 w 10417633"/>
              <a:gd name="connsiteY5" fmla="*/ 821029 h 1348422"/>
              <a:gd name="connsiteX0" fmla="*/ 0 w 10394495"/>
              <a:gd name="connsiteY0" fmla="*/ 673932 h 1293616"/>
              <a:gd name="connsiteX1" fmla="*/ 2133397 w 10394495"/>
              <a:gd name="connsiteY1" fmla="*/ 358673 h 1293616"/>
              <a:gd name="connsiteX2" fmla="*/ 5042860 w 10394495"/>
              <a:gd name="connsiteY2" fmla="*/ 1151194 h 1293616"/>
              <a:gd name="connsiteX3" fmla="*/ 7614652 w 10394495"/>
              <a:gd name="connsiteY3" fmla="*/ 424768 h 1293616"/>
              <a:gd name="connsiteX4" fmla="*/ 8964963 w 10394495"/>
              <a:gd name="connsiteY4" fmla="*/ 9561 h 1293616"/>
              <a:gd name="connsiteX5" fmla="*/ 10394495 w 10394495"/>
              <a:gd name="connsiteY5" fmla="*/ 821029 h 1293616"/>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4 w 10371356"/>
              <a:gd name="connsiteY4" fmla="*/ 13030 h 1297085"/>
              <a:gd name="connsiteX5" fmla="*/ 10371356 w 10371356"/>
              <a:gd name="connsiteY5" fmla="*/ 906751 h 1297085"/>
              <a:gd name="connsiteX0" fmla="*/ 0 w 10371356"/>
              <a:gd name="connsiteY0" fmla="*/ 680614 h 1300298"/>
              <a:gd name="connsiteX1" fmla="*/ 2133397 w 10371356"/>
              <a:gd name="connsiteY1" fmla="*/ 365355 h 1300298"/>
              <a:gd name="connsiteX2" fmla="*/ 5042860 w 10371356"/>
              <a:gd name="connsiteY2" fmla="*/ 1157876 h 1300298"/>
              <a:gd name="connsiteX3" fmla="*/ 7614652 w 10371356"/>
              <a:gd name="connsiteY3" fmla="*/ 431450 h 1300298"/>
              <a:gd name="connsiteX4" fmla="*/ 8964964 w 10371356"/>
              <a:gd name="connsiteY4" fmla="*/ 16243 h 1300298"/>
              <a:gd name="connsiteX5" fmla="*/ 10371356 w 10371356"/>
              <a:gd name="connsiteY5" fmla="*/ 909964 h 1300298"/>
              <a:gd name="connsiteX0" fmla="*/ 0 w 10371356"/>
              <a:gd name="connsiteY0" fmla="*/ 680615 h 1159926"/>
              <a:gd name="connsiteX1" fmla="*/ 1899604 w 10371356"/>
              <a:gd name="connsiteY1" fmla="*/ 187261 h 1159926"/>
              <a:gd name="connsiteX2" fmla="*/ 5042860 w 10371356"/>
              <a:gd name="connsiteY2" fmla="*/ 1157877 h 1159926"/>
              <a:gd name="connsiteX3" fmla="*/ 7614652 w 10371356"/>
              <a:gd name="connsiteY3" fmla="*/ 431451 h 1159926"/>
              <a:gd name="connsiteX4" fmla="*/ 8964964 w 10371356"/>
              <a:gd name="connsiteY4" fmla="*/ 16244 h 1159926"/>
              <a:gd name="connsiteX5" fmla="*/ 10371356 w 10371356"/>
              <a:gd name="connsiteY5" fmla="*/ 909965 h 1159926"/>
              <a:gd name="connsiteX0" fmla="*/ 0 w 10371356"/>
              <a:gd name="connsiteY0" fmla="*/ 680615 h 1158155"/>
              <a:gd name="connsiteX1" fmla="*/ 1969742 w 10371356"/>
              <a:gd name="connsiteY1" fmla="*/ 519705 h 1158155"/>
              <a:gd name="connsiteX2" fmla="*/ 5042860 w 10371356"/>
              <a:gd name="connsiteY2" fmla="*/ 1157877 h 1158155"/>
              <a:gd name="connsiteX3" fmla="*/ 7614652 w 10371356"/>
              <a:gd name="connsiteY3" fmla="*/ 431451 h 1158155"/>
              <a:gd name="connsiteX4" fmla="*/ 8964964 w 10371356"/>
              <a:gd name="connsiteY4" fmla="*/ 16244 h 1158155"/>
              <a:gd name="connsiteX5" fmla="*/ 10371356 w 10371356"/>
              <a:gd name="connsiteY5" fmla="*/ 909965 h 1158155"/>
              <a:gd name="connsiteX0" fmla="*/ 0 w 10371356"/>
              <a:gd name="connsiteY0" fmla="*/ 854242 h 1331782"/>
              <a:gd name="connsiteX1" fmla="*/ 1969742 w 10371356"/>
              <a:gd name="connsiteY1" fmla="*/ 693332 h 1331782"/>
              <a:gd name="connsiteX2" fmla="*/ 5042860 w 10371356"/>
              <a:gd name="connsiteY2" fmla="*/ 1331504 h 1331782"/>
              <a:gd name="connsiteX3" fmla="*/ 7614652 w 10371356"/>
              <a:gd name="connsiteY3" fmla="*/ 605078 h 1331782"/>
              <a:gd name="connsiteX4" fmla="*/ 9000033 w 10371356"/>
              <a:gd name="connsiteY4" fmla="*/ 11777 h 1331782"/>
              <a:gd name="connsiteX5" fmla="*/ 10371356 w 10371356"/>
              <a:gd name="connsiteY5" fmla="*/ 1083592 h 1331782"/>
              <a:gd name="connsiteX0" fmla="*/ 0 w 10371356"/>
              <a:gd name="connsiteY0" fmla="*/ 927793 h 1405333"/>
              <a:gd name="connsiteX1" fmla="*/ 1969742 w 10371356"/>
              <a:gd name="connsiteY1" fmla="*/ 766883 h 1405333"/>
              <a:gd name="connsiteX2" fmla="*/ 5042860 w 10371356"/>
              <a:gd name="connsiteY2" fmla="*/ 1405055 h 1405333"/>
              <a:gd name="connsiteX3" fmla="*/ 7614652 w 10371356"/>
              <a:gd name="connsiteY3" fmla="*/ 678629 h 1405333"/>
              <a:gd name="connsiteX4" fmla="*/ 9000033 w 10371356"/>
              <a:gd name="connsiteY4" fmla="*/ 85328 h 1405333"/>
              <a:gd name="connsiteX5" fmla="*/ 10371356 w 10371356"/>
              <a:gd name="connsiteY5" fmla="*/ 1157143 h 140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71356" h="1405333">
                <a:moveTo>
                  <a:pt x="0" y="927793"/>
                </a:moveTo>
                <a:cubicBezTo>
                  <a:pt x="1825423" y="697220"/>
                  <a:pt x="1129265" y="687339"/>
                  <a:pt x="1969742" y="766883"/>
                </a:cubicBezTo>
                <a:cubicBezTo>
                  <a:pt x="2810219" y="846427"/>
                  <a:pt x="4102042" y="1419764"/>
                  <a:pt x="5042860" y="1405055"/>
                </a:cubicBezTo>
                <a:cubicBezTo>
                  <a:pt x="5983678" y="1390346"/>
                  <a:pt x="6955123" y="898583"/>
                  <a:pt x="7614652" y="678629"/>
                </a:cubicBezTo>
                <a:cubicBezTo>
                  <a:pt x="8274181" y="458675"/>
                  <a:pt x="8113487" y="409379"/>
                  <a:pt x="9000033" y="85328"/>
                </a:cubicBezTo>
                <a:cubicBezTo>
                  <a:pt x="9886579" y="-238723"/>
                  <a:pt x="9353014" y="412583"/>
                  <a:pt x="10371356" y="1157143"/>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117"/>
          <p:cNvSpPr/>
          <p:nvPr/>
        </p:nvSpPr>
        <p:spPr>
          <a:xfrm>
            <a:off x="3181743" y="3650572"/>
            <a:ext cx="8450821" cy="1136823"/>
          </a:xfrm>
          <a:custGeom>
            <a:avLst/>
            <a:gdLst>
              <a:gd name="connsiteX0" fmla="*/ 0 w 9301162"/>
              <a:gd name="connsiteY0" fmla="*/ 1098419 h 1508402"/>
              <a:gd name="connsiteX1" fmla="*/ 2357437 w 9301162"/>
              <a:gd name="connsiteY1" fmla="*/ 5425 h 1508402"/>
              <a:gd name="connsiteX2" fmla="*/ 4886325 w 9301162"/>
              <a:gd name="connsiteY2" fmla="*/ 1505612 h 1508402"/>
              <a:gd name="connsiteX3" fmla="*/ 7058025 w 9301162"/>
              <a:gd name="connsiteY3" fmla="*/ 405475 h 1508402"/>
              <a:gd name="connsiteX4" fmla="*/ 8701087 w 9301162"/>
              <a:gd name="connsiteY4" fmla="*/ 1405600 h 1508402"/>
              <a:gd name="connsiteX5" fmla="*/ 9301162 w 9301162"/>
              <a:gd name="connsiteY5" fmla="*/ 698369 h 1508402"/>
              <a:gd name="connsiteX0" fmla="*/ 0 w 9301162"/>
              <a:gd name="connsiteY0" fmla="*/ 693737 h 1100933"/>
              <a:gd name="connsiteX1" fmla="*/ 2006137 w 9301162"/>
              <a:gd name="connsiteY1" fmla="*/ 14211 h 1100933"/>
              <a:gd name="connsiteX2" fmla="*/ 4886325 w 9301162"/>
              <a:gd name="connsiteY2" fmla="*/ 1100930 h 1100933"/>
              <a:gd name="connsiteX3" fmla="*/ 7058025 w 9301162"/>
              <a:gd name="connsiteY3" fmla="*/ 793 h 1100933"/>
              <a:gd name="connsiteX4" fmla="*/ 8701087 w 9301162"/>
              <a:gd name="connsiteY4" fmla="*/ 1000918 h 1100933"/>
              <a:gd name="connsiteX5" fmla="*/ 9301162 w 9301162"/>
              <a:gd name="connsiteY5" fmla="*/ 293687 h 1100933"/>
              <a:gd name="connsiteX0" fmla="*/ 0 w 9301162"/>
              <a:gd name="connsiteY0" fmla="*/ 693859 h 1003404"/>
              <a:gd name="connsiteX1" fmla="*/ 2006137 w 9301162"/>
              <a:gd name="connsiteY1" fmla="*/ 14333 h 1003404"/>
              <a:gd name="connsiteX2" fmla="*/ 4915600 w 9301162"/>
              <a:gd name="connsiteY2" fmla="*/ 806854 h 1003404"/>
              <a:gd name="connsiteX3" fmla="*/ 7058025 w 9301162"/>
              <a:gd name="connsiteY3" fmla="*/ 915 h 1003404"/>
              <a:gd name="connsiteX4" fmla="*/ 8701087 w 9301162"/>
              <a:gd name="connsiteY4" fmla="*/ 1001040 h 1003404"/>
              <a:gd name="connsiteX5" fmla="*/ 9301162 w 9301162"/>
              <a:gd name="connsiteY5" fmla="*/ 293809 h 1003404"/>
              <a:gd name="connsiteX0" fmla="*/ 0 w 9301162"/>
              <a:gd name="connsiteY0" fmla="*/ 681377 h 990571"/>
              <a:gd name="connsiteX1" fmla="*/ 2006137 w 9301162"/>
              <a:gd name="connsiteY1" fmla="*/ 1851 h 990571"/>
              <a:gd name="connsiteX2" fmla="*/ 4915600 w 9301162"/>
              <a:gd name="connsiteY2" fmla="*/ 794372 h 990571"/>
              <a:gd name="connsiteX3" fmla="*/ 7614250 w 9301162"/>
              <a:gd name="connsiteY3" fmla="*/ 12287 h 990571"/>
              <a:gd name="connsiteX4" fmla="*/ 8701087 w 9301162"/>
              <a:gd name="connsiteY4" fmla="*/ 988558 h 990571"/>
              <a:gd name="connsiteX5" fmla="*/ 9301162 w 9301162"/>
              <a:gd name="connsiteY5" fmla="*/ 281327 h 990571"/>
              <a:gd name="connsiteX0" fmla="*/ 0 w 9301162"/>
              <a:gd name="connsiteY0" fmla="*/ 681377 h 794374"/>
              <a:gd name="connsiteX1" fmla="*/ 2006137 w 9301162"/>
              <a:gd name="connsiteY1" fmla="*/ 1851 h 794374"/>
              <a:gd name="connsiteX2" fmla="*/ 4915600 w 9301162"/>
              <a:gd name="connsiteY2" fmla="*/ 794372 h 794374"/>
              <a:gd name="connsiteX3" fmla="*/ 7614250 w 9301162"/>
              <a:gd name="connsiteY3" fmla="*/ 12287 h 794374"/>
              <a:gd name="connsiteX4" fmla="*/ 8954803 w 9301162"/>
              <a:gd name="connsiteY4" fmla="*/ 742068 h 794374"/>
              <a:gd name="connsiteX5" fmla="*/ 9301162 w 9301162"/>
              <a:gd name="connsiteY5" fmla="*/ 281327 h 794374"/>
              <a:gd name="connsiteX0" fmla="*/ 0 w 10169652"/>
              <a:gd name="connsiteY0" fmla="*/ 681377 h 794374"/>
              <a:gd name="connsiteX1" fmla="*/ 2006137 w 10169652"/>
              <a:gd name="connsiteY1" fmla="*/ 1851 h 794374"/>
              <a:gd name="connsiteX2" fmla="*/ 4915600 w 10169652"/>
              <a:gd name="connsiteY2" fmla="*/ 794372 h 794374"/>
              <a:gd name="connsiteX3" fmla="*/ 7614250 w 10169652"/>
              <a:gd name="connsiteY3" fmla="*/ 12287 h 794374"/>
              <a:gd name="connsiteX4" fmla="*/ 8954803 w 10169652"/>
              <a:gd name="connsiteY4" fmla="*/ 742068 h 794374"/>
              <a:gd name="connsiteX5" fmla="*/ 10169652 w 10169652"/>
              <a:gd name="connsiteY5" fmla="*/ 42788 h 794374"/>
              <a:gd name="connsiteX0" fmla="*/ 0 w 10169652"/>
              <a:gd name="connsiteY0" fmla="*/ 681377 h 794495"/>
              <a:gd name="connsiteX1" fmla="*/ 2006137 w 10169652"/>
              <a:gd name="connsiteY1" fmla="*/ 1851 h 794495"/>
              <a:gd name="connsiteX2" fmla="*/ 4915600 w 10169652"/>
              <a:gd name="connsiteY2" fmla="*/ 794372 h 794495"/>
              <a:gd name="connsiteX3" fmla="*/ 7487392 w 10169652"/>
              <a:gd name="connsiteY3" fmla="*/ 67946 h 794495"/>
              <a:gd name="connsiteX4" fmla="*/ 8954803 w 10169652"/>
              <a:gd name="connsiteY4" fmla="*/ 742068 h 794495"/>
              <a:gd name="connsiteX5" fmla="*/ 10169652 w 10169652"/>
              <a:gd name="connsiteY5" fmla="*/ 42788 h 794495"/>
              <a:gd name="connsiteX0" fmla="*/ 0 w 10169652"/>
              <a:gd name="connsiteY0" fmla="*/ 680079 h 793197"/>
              <a:gd name="connsiteX1" fmla="*/ 2006137 w 10169652"/>
              <a:gd name="connsiteY1" fmla="*/ 553 h 793197"/>
              <a:gd name="connsiteX2" fmla="*/ 4915600 w 10169652"/>
              <a:gd name="connsiteY2" fmla="*/ 793074 h 793197"/>
              <a:gd name="connsiteX3" fmla="*/ 7487392 w 10169652"/>
              <a:gd name="connsiteY3" fmla="*/ 66648 h 793197"/>
              <a:gd name="connsiteX4" fmla="*/ 8954803 w 10169652"/>
              <a:gd name="connsiteY4" fmla="*/ 740770 h 793197"/>
              <a:gd name="connsiteX5" fmla="*/ 10169652 w 10169652"/>
              <a:gd name="connsiteY5" fmla="*/ 41490 h 793197"/>
              <a:gd name="connsiteX0" fmla="*/ 0 w 10169652"/>
              <a:gd name="connsiteY0" fmla="*/ 680079 h 930824"/>
              <a:gd name="connsiteX1" fmla="*/ 2006137 w 10169652"/>
              <a:gd name="connsiteY1" fmla="*/ 553 h 930824"/>
              <a:gd name="connsiteX2" fmla="*/ 4915600 w 10169652"/>
              <a:gd name="connsiteY2" fmla="*/ 793074 h 930824"/>
              <a:gd name="connsiteX3" fmla="*/ 7487392 w 10169652"/>
              <a:gd name="connsiteY3" fmla="*/ 66648 h 930824"/>
              <a:gd name="connsiteX4" fmla="*/ 8954803 w 10169652"/>
              <a:gd name="connsiteY4" fmla="*/ 740770 h 930824"/>
              <a:gd name="connsiteX5" fmla="*/ 10169652 w 10169652"/>
              <a:gd name="connsiteY5" fmla="*/ 41490 h 930824"/>
              <a:gd name="connsiteX0" fmla="*/ 0 w 10169652"/>
              <a:gd name="connsiteY0" fmla="*/ 823546 h 1074291"/>
              <a:gd name="connsiteX1" fmla="*/ 2006137 w 10169652"/>
              <a:gd name="connsiteY1" fmla="*/ 144020 h 1074291"/>
              <a:gd name="connsiteX2" fmla="*/ 4915600 w 10169652"/>
              <a:gd name="connsiteY2" fmla="*/ 936541 h 1074291"/>
              <a:gd name="connsiteX3" fmla="*/ 7487392 w 10169652"/>
              <a:gd name="connsiteY3" fmla="*/ 210115 h 1074291"/>
              <a:gd name="connsiteX4" fmla="*/ 8954803 w 10169652"/>
              <a:gd name="connsiteY4" fmla="*/ 884237 h 1074291"/>
              <a:gd name="connsiteX5" fmla="*/ 10169652 w 10169652"/>
              <a:gd name="connsiteY5" fmla="*/ 184957 h 1074291"/>
              <a:gd name="connsiteX0" fmla="*/ 0 w 10169652"/>
              <a:gd name="connsiteY0" fmla="*/ 823546 h 1173817"/>
              <a:gd name="connsiteX1" fmla="*/ 2006137 w 10169652"/>
              <a:gd name="connsiteY1" fmla="*/ 144020 h 1173817"/>
              <a:gd name="connsiteX2" fmla="*/ 4915600 w 10169652"/>
              <a:gd name="connsiteY2" fmla="*/ 936541 h 1173817"/>
              <a:gd name="connsiteX3" fmla="*/ 7487392 w 10169652"/>
              <a:gd name="connsiteY3" fmla="*/ 210115 h 1173817"/>
              <a:gd name="connsiteX4" fmla="*/ 8954803 w 10169652"/>
              <a:gd name="connsiteY4" fmla="*/ 884237 h 1173817"/>
              <a:gd name="connsiteX5" fmla="*/ 10169652 w 10169652"/>
              <a:gd name="connsiteY5" fmla="*/ 184957 h 1173817"/>
              <a:gd name="connsiteX0" fmla="*/ 0 w 10169652"/>
              <a:gd name="connsiteY0" fmla="*/ 1032788 h 1383059"/>
              <a:gd name="connsiteX1" fmla="*/ 2006137 w 10169652"/>
              <a:gd name="connsiteY1" fmla="*/ 353262 h 1383059"/>
              <a:gd name="connsiteX2" fmla="*/ 4915600 w 10169652"/>
              <a:gd name="connsiteY2" fmla="*/ 1145783 h 1383059"/>
              <a:gd name="connsiteX3" fmla="*/ 7487392 w 10169652"/>
              <a:gd name="connsiteY3" fmla="*/ 419357 h 1383059"/>
              <a:gd name="connsiteX4" fmla="*/ 8954803 w 10169652"/>
              <a:gd name="connsiteY4" fmla="*/ 1093479 h 1383059"/>
              <a:gd name="connsiteX5" fmla="*/ 10169652 w 10169652"/>
              <a:gd name="connsiteY5" fmla="*/ 394199 h 1383059"/>
              <a:gd name="connsiteX0" fmla="*/ 0 w 10267235"/>
              <a:gd name="connsiteY0" fmla="*/ 823547 h 1074292"/>
              <a:gd name="connsiteX1" fmla="*/ 2006137 w 10267235"/>
              <a:gd name="connsiteY1" fmla="*/ 144021 h 1074292"/>
              <a:gd name="connsiteX2" fmla="*/ 4915600 w 10267235"/>
              <a:gd name="connsiteY2" fmla="*/ 936542 h 1074292"/>
              <a:gd name="connsiteX3" fmla="*/ 7487392 w 10267235"/>
              <a:gd name="connsiteY3" fmla="*/ 210116 h 1074292"/>
              <a:gd name="connsiteX4" fmla="*/ 8954803 w 10267235"/>
              <a:gd name="connsiteY4" fmla="*/ 884238 h 1074292"/>
              <a:gd name="connsiteX5" fmla="*/ 10267235 w 10267235"/>
              <a:gd name="connsiteY5" fmla="*/ 606377 h 1074292"/>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267235"/>
              <a:gd name="connsiteY0" fmla="*/ 1038199 h 1288944"/>
              <a:gd name="connsiteX1" fmla="*/ 2006137 w 10267235"/>
              <a:gd name="connsiteY1" fmla="*/ 358673 h 1288944"/>
              <a:gd name="connsiteX2" fmla="*/ 4915600 w 10267235"/>
              <a:gd name="connsiteY2" fmla="*/ 1151194 h 1288944"/>
              <a:gd name="connsiteX3" fmla="*/ 7487392 w 10267235"/>
              <a:gd name="connsiteY3" fmla="*/ 424768 h 1288944"/>
              <a:gd name="connsiteX4" fmla="*/ 8837703 w 10267235"/>
              <a:gd name="connsiteY4" fmla="*/ 9561 h 1288944"/>
              <a:gd name="connsiteX5" fmla="*/ 10267235 w 10267235"/>
              <a:gd name="connsiteY5" fmla="*/ 821029 h 1288944"/>
              <a:gd name="connsiteX0" fmla="*/ 0 w 10417633"/>
              <a:gd name="connsiteY0" fmla="*/ 521174 h 1295661"/>
              <a:gd name="connsiteX1" fmla="*/ 2156535 w 10417633"/>
              <a:gd name="connsiteY1" fmla="*/ 358673 h 1295661"/>
              <a:gd name="connsiteX2" fmla="*/ 5065998 w 10417633"/>
              <a:gd name="connsiteY2" fmla="*/ 1151194 h 1295661"/>
              <a:gd name="connsiteX3" fmla="*/ 7637790 w 10417633"/>
              <a:gd name="connsiteY3" fmla="*/ 424768 h 1295661"/>
              <a:gd name="connsiteX4" fmla="*/ 8988101 w 10417633"/>
              <a:gd name="connsiteY4" fmla="*/ 9561 h 1295661"/>
              <a:gd name="connsiteX5" fmla="*/ 10417633 w 10417633"/>
              <a:gd name="connsiteY5" fmla="*/ 821029 h 1295661"/>
              <a:gd name="connsiteX0" fmla="*/ 0 w 10417633"/>
              <a:gd name="connsiteY0" fmla="*/ 521174 h 1348422"/>
              <a:gd name="connsiteX1" fmla="*/ 2156535 w 10417633"/>
              <a:gd name="connsiteY1" fmla="*/ 358673 h 1348422"/>
              <a:gd name="connsiteX2" fmla="*/ 5065998 w 10417633"/>
              <a:gd name="connsiteY2" fmla="*/ 1151194 h 1348422"/>
              <a:gd name="connsiteX3" fmla="*/ 7637790 w 10417633"/>
              <a:gd name="connsiteY3" fmla="*/ 424768 h 1348422"/>
              <a:gd name="connsiteX4" fmla="*/ 8988101 w 10417633"/>
              <a:gd name="connsiteY4" fmla="*/ 9561 h 1348422"/>
              <a:gd name="connsiteX5" fmla="*/ 10417633 w 10417633"/>
              <a:gd name="connsiteY5" fmla="*/ 821029 h 1348422"/>
              <a:gd name="connsiteX0" fmla="*/ 0 w 10394495"/>
              <a:gd name="connsiteY0" fmla="*/ 673932 h 1293616"/>
              <a:gd name="connsiteX1" fmla="*/ 2133397 w 10394495"/>
              <a:gd name="connsiteY1" fmla="*/ 358673 h 1293616"/>
              <a:gd name="connsiteX2" fmla="*/ 5042860 w 10394495"/>
              <a:gd name="connsiteY2" fmla="*/ 1151194 h 1293616"/>
              <a:gd name="connsiteX3" fmla="*/ 7614652 w 10394495"/>
              <a:gd name="connsiteY3" fmla="*/ 424768 h 1293616"/>
              <a:gd name="connsiteX4" fmla="*/ 8964963 w 10394495"/>
              <a:gd name="connsiteY4" fmla="*/ 9561 h 1293616"/>
              <a:gd name="connsiteX5" fmla="*/ 10394495 w 10394495"/>
              <a:gd name="connsiteY5" fmla="*/ 821029 h 1293616"/>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3 w 10371356"/>
              <a:gd name="connsiteY4" fmla="*/ 13030 h 1297085"/>
              <a:gd name="connsiteX5" fmla="*/ 10371356 w 10371356"/>
              <a:gd name="connsiteY5" fmla="*/ 906751 h 1297085"/>
              <a:gd name="connsiteX0" fmla="*/ 0 w 10371356"/>
              <a:gd name="connsiteY0" fmla="*/ 677401 h 1297085"/>
              <a:gd name="connsiteX1" fmla="*/ 2133397 w 10371356"/>
              <a:gd name="connsiteY1" fmla="*/ 362142 h 1297085"/>
              <a:gd name="connsiteX2" fmla="*/ 5042860 w 10371356"/>
              <a:gd name="connsiteY2" fmla="*/ 1154663 h 1297085"/>
              <a:gd name="connsiteX3" fmla="*/ 7614652 w 10371356"/>
              <a:gd name="connsiteY3" fmla="*/ 428237 h 1297085"/>
              <a:gd name="connsiteX4" fmla="*/ 8964964 w 10371356"/>
              <a:gd name="connsiteY4" fmla="*/ 13030 h 1297085"/>
              <a:gd name="connsiteX5" fmla="*/ 10371356 w 10371356"/>
              <a:gd name="connsiteY5" fmla="*/ 906751 h 1297085"/>
              <a:gd name="connsiteX0" fmla="*/ 0 w 10371356"/>
              <a:gd name="connsiteY0" fmla="*/ 680614 h 1300298"/>
              <a:gd name="connsiteX1" fmla="*/ 2133397 w 10371356"/>
              <a:gd name="connsiteY1" fmla="*/ 365355 h 1300298"/>
              <a:gd name="connsiteX2" fmla="*/ 5042860 w 10371356"/>
              <a:gd name="connsiteY2" fmla="*/ 1157876 h 1300298"/>
              <a:gd name="connsiteX3" fmla="*/ 7614652 w 10371356"/>
              <a:gd name="connsiteY3" fmla="*/ 431450 h 1300298"/>
              <a:gd name="connsiteX4" fmla="*/ 8964964 w 10371356"/>
              <a:gd name="connsiteY4" fmla="*/ 16243 h 1300298"/>
              <a:gd name="connsiteX5" fmla="*/ 10371356 w 10371356"/>
              <a:gd name="connsiteY5" fmla="*/ 909964 h 1300298"/>
              <a:gd name="connsiteX0" fmla="*/ 0 w 10371356"/>
              <a:gd name="connsiteY0" fmla="*/ 680615 h 1159926"/>
              <a:gd name="connsiteX1" fmla="*/ 1899604 w 10371356"/>
              <a:gd name="connsiteY1" fmla="*/ 187261 h 1159926"/>
              <a:gd name="connsiteX2" fmla="*/ 5042860 w 10371356"/>
              <a:gd name="connsiteY2" fmla="*/ 1157877 h 1159926"/>
              <a:gd name="connsiteX3" fmla="*/ 7614652 w 10371356"/>
              <a:gd name="connsiteY3" fmla="*/ 431451 h 1159926"/>
              <a:gd name="connsiteX4" fmla="*/ 8964964 w 10371356"/>
              <a:gd name="connsiteY4" fmla="*/ 16244 h 1159926"/>
              <a:gd name="connsiteX5" fmla="*/ 10371356 w 10371356"/>
              <a:gd name="connsiteY5" fmla="*/ 909965 h 1159926"/>
              <a:gd name="connsiteX0" fmla="*/ 0 w 10371356"/>
              <a:gd name="connsiteY0" fmla="*/ 680615 h 1158155"/>
              <a:gd name="connsiteX1" fmla="*/ 1969742 w 10371356"/>
              <a:gd name="connsiteY1" fmla="*/ 519705 h 1158155"/>
              <a:gd name="connsiteX2" fmla="*/ 5042860 w 10371356"/>
              <a:gd name="connsiteY2" fmla="*/ 1157877 h 1158155"/>
              <a:gd name="connsiteX3" fmla="*/ 7614652 w 10371356"/>
              <a:gd name="connsiteY3" fmla="*/ 431451 h 1158155"/>
              <a:gd name="connsiteX4" fmla="*/ 8964964 w 10371356"/>
              <a:gd name="connsiteY4" fmla="*/ 16244 h 1158155"/>
              <a:gd name="connsiteX5" fmla="*/ 10371356 w 10371356"/>
              <a:gd name="connsiteY5" fmla="*/ 909965 h 1158155"/>
              <a:gd name="connsiteX0" fmla="*/ 0 w 10371356"/>
              <a:gd name="connsiteY0" fmla="*/ 854242 h 1331782"/>
              <a:gd name="connsiteX1" fmla="*/ 1969742 w 10371356"/>
              <a:gd name="connsiteY1" fmla="*/ 693332 h 1331782"/>
              <a:gd name="connsiteX2" fmla="*/ 5042860 w 10371356"/>
              <a:gd name="connsiteY2" fmla="*/ 1331504 h 1331782"/>
              <a:gd name="connsiteX3" fmla="*/ 7614652 w 10371356"/>
              <a:gd name="connsiteY3" fmla="*/ 605078 h 1331782"/>
              <a:gd name="connsiteX4" fmla="*/ 9000033 w 10371356"/>
              <a:gd name="connsiteY4" fmla="*/ 11777 h 1331782"/>
              <a:gd name="connsiteX5" fmla="*/ 10371356 w 10371356"/>
              <a:gd name="connsiteY5" fmla="*/ 1083592 h 1331782"/>
              <a:gd name="connsiteX0" fmla="*/ 0 w 10371356"/>
              <a:gd name="connsiteY0" fmla="*/ 927793 h 1405333"/>
              <a:gd name="connsiteX1" fmla="*/ 1969742 w 10371356"/>
              <a:gd name="connsiteY1" fmla="*/ 766883 h 1405333"/>
              <a:gd name="connsiteX2" fmla="*/ 5042860 w 10371356"/>
              <a:gd name="connsiteY2" fmla="*/ 1405055 h 1405333"/>
              <a:gd name="connsiteX3" fmla="*/ 7614652 w 10371356"/>
              <a:gd name="connsiteY3" fmla="*/ 678629 h 1405333"/>
              <a:gd name="connsiteX4" fmla="*/ 9000033 w 10371356"/>
              <a:gd name="connsiteY4" fmla="*/ 85328 h 1405333"/>
              <a:gd name="connsiteX5" fmla="*/ 10371356 w 10371356"/>
              <a:gd name="connsiteY5" fmla="*/ 1157143 h 1405333"/>
              <a:gd name="connsiteX0" fmla="*/ 0 w 10371356"/>
              <a:gd name="connsiteY0" fmla="*/ 656008 h 1133548"/>
              <a:gd name="connsiteX1" fmla="*/ 1969742 w 10371356"/>
              <a:gd name="connsiteY1" fmla="*/ 495098 h 1133548"/>
              <a:gd name="connsiteX2" fmla="*/ 5042860 w 10371356"/>
              <a:gd name="connsiteY2" fmla="*/ 1133270 h 1133548"/>
              <a:gd name="connsiteX3" fmla="*/ 7614652 w 10371356"/>
              <a:gd name="connsiteY3" fmla="*/ 406844 h 1133548"/>
              <a:gd name="connsiteX4" fmla="*/ 8988344 w 10371356"/>
              <a:gd name="connsiteY4" fmla="*/ 122241 h 1133548"/>
              <a:gd name="connsiteX5" fmla="*/ 10371356 w 10371356"/>
              <a:gd name="connsiteY5" fmla="*/ 885358 h 1133548"/>
              <a:gd name="connsiteX0" fmla="*/ 0 w 10371356"/>
              <a:gd name="connsiteY0" fmla="*/ 556164 h 1033704"/>
              <a:gd name="connsiteX1" fmla="*/ 1969742 w 10371356"/>
              <a:gd name="connsiteY1" fmla="*/ 395254 h 1033704"/>
              <a:gd name="connsiteX2" fmla="*/ 5042860 w 10371356"/>
              <a:gd name="connsiteY2" fmla="*/ 1033426 h 1033704"/>
              <a:gd name="connsiteX3" fmla="*/ 7614652 w 10371356"/>
              <a:gd name="connsiteY3" fmla="*/ 307000 h 1033704"/>
              <a:gd name="connsiteX4" fmla="*/ 8988344 w 10371356"/>
              <a:gd name="connsiteY4" fmla="*/ 22397 h 1033704"/>
              <a:gd name="connsiteX5" fmla="*/ 10371356 w 10371356"/>
              <a:gd name="connsiteY5" fmla="*/ 785514 h 1033704"/>
              <a:gd name="connsiteX0" fmla="*/ 0 w 10371356"/>
              <a:gd name="connsiteY0" fmla="*/ 749717 h 1227257"/>
              <a:gd name="connsiteX1" fmla="*/ 1969742 w 10371356"/>
              <a:gd name="connsiteY1" fmla="*/ 588807 h 1227257"/>
              <a:gd name="connsiteX2" fmla="*/ 5042860 w 10371356"/>
              <a:gd name="connsiteY2" fmla="*/ 1226979 h 1227257"/>
              <a:gd name="connsiteX3" fmla="*/ 7614652 w 10371356"/>
              <a:gd name="connsiteY3" fmla="*/ 500553 h 1227257"/>
              <a:gd name="connsiteX4" fmla="*/ 9245517 w 10371356"/>
              <a:gd name="connsiteY4" fmla="*/ 14110 h 1227257"/>
              <a:gd name="connsiteX5" fmla="*/ 10371356 w 10371356"/>
              <a:gd name="connsiteY5" fmla="*/ 979067 h 1227257"/>
              <a:gd name="connsiteX0" fmla="*/ 0 w 10371356"/>
              <a:gd name="connsiteY0" fmla="*/ 749717 h 1227257"/>
              <a:gd name="connsiteX1" fmla="*/ 1969742 w 10371356"/>
              <a:gd name="connsiteY1" fmla="*/ 588807 h 1227257"/>
              <a:gd name="connsiteX2" fmla="*/ 5042860 w 10371356"/>
              <a:gd name="connsiteY2" fmla="*/ 1226979 h 1227257"/>
              <a:gd name="connsiteX3" fmla="*/ 7614652 w 10371356"/>
              <a:gd name="connsiteY3" fmla="*/ 500553 h 1227257"/>
              <a:gd name="connsiteX4" fmla="*/ 9245517 w 10371356"/>
              <a:gd name="connsiteY4" fmla="*/ 14110 h 1227257"/>
              <a:gd name="connsiteX5" fmla="*/ 10371356 w 10371356"/>
              <a:gd name="connsiteY5" fmla="*/ 979067 h 1227257"/>
              <a:gd name="connsiteX0" fmla="*/ 0 w 10371356"/>
              <a:gd name="connsiteY0" fmla="*/ 803747 h 1281287"/>
              <a:gd name="connsiteX1" fmla="*/ 1969742 w 10371356"/>
              <a:gd name="connsiteY1" fmla="*/ 642837 h 1281287"/>
              <a:gd name="connsiteX2" fmla="*/ 5042860 w 10371356"/>
              <a:gd name="connsiteY2" fmla="*/ 1281009 h 1281287"/>
              <a:gd name="connsiteX3" fmla="*/ 7614652 w 10371356"/>
              <a:gd name="connsiteY3" fmla="*/ 554583 h 1281287"/>
              <a:gd name="connsiteX4" fmla="*/ 9245517 w 10371356"/>
              <a:gd name="connsiteY4" fmla="*/ 68140 h 1281287"/>
              <a:gd name="connsiteX5" fmla="*/ 10371356 w 10371356"/>
              <a:gd name="connsiteY5" fmla="*/ 1033097 h 1281287"/>
              <a:gd name="connsiteX0" fmla="*/ 0 w 10371356"/>
              <a:gd name="connsiteY0" fmla="*/ 892147 h 1369687"/>
              <a:gd name="connsiteX1" fmla="*/ 1969742 w 10371356"/>
              <a:gd name="connsiteY1" fmla="*/ 731237 h 1369687"/>
              <a:gd name="connsiteX2" fmla="*/ 5042860 w 10371356"/>
              <a:gd name="connsiteY2" fmla="*/ 1369409 h 1369687"/>
              <a:gd name="connsiteX3" fmla="*/ 7614652 w 10371356"/>
              <a:gd name="connsiteY3" fmla="*/ 642983 h 1369687"/>
              <a:gd name="connsiteX4" fmla="*/ 9327345 w 10371356"/>
              <a:gd name="connsiteY4" fmla="*/ 61556 h 1369687"/>
              <a:gd name="connsiteX5" fmla="*/ 10371356 w 10371356"/>
              <a:gd name="connsiteY5" fmla="*/ 1121497 h 1369687"/>
              <a:gd name="connsiteX0" fmla="*/ 0 w 10371356"/>
              <a:gd name="connsiteY0" fmla="*/ 888050 h 1365590"/>
              <a:gd name="connsiteX1" fmla="*/ 1969742 w 10371356"/>
              <a:gd name="connsiteY1" fmla="*/ 727140 h 1365590"/>
              <a:gd name="connsiteX2" fmla="*/ 5042860 w 10371356"/>
              <a:gd name="connsiteY2" fmla="*/ 1365312 h 1365590"/>
              <a:gd name="connsiteX3" fmla="*/ 7614652 w 10371356"/>
              <a:gd name="connsiteY3" fmla="*/ 638886 h 1365590"/>
              <a:gd name="connsiteX4" fmla="*/ 9327345 w 10371356"/>
              <a:gd name="connsiteY4" fmla="*/ 57459 h 1365590"/>
              <a:gd name="connsiteX5" fmla="*/ 10371356 w 10371356"/>
              <a:gd name="connsiteY5" fmla="*/ 1117400 h 1365590"/>
              <a:gd name="connsiteX0" fmla="*/ 0 w 10371356"/>
              <a:gd name="connsiteY0" fmla="*/ 888050 h 1406737"/>
              <a:gd name="connsiteX1" fmla="*/ 1969742 w 10371356"/>
              <a:gd name="connsiteY1" fmla="*/ 727140 h 1406737"/>
              <a:gd name="connsiteX2" fmla="*/ 5042860 w 10371356"/>
              <a:gd name="connsiteY2" fmla="*/ 1365312 h 1406737"/>
              <a:gd name="connsiteX3" fmla="*/ 7614652 w 10371356"/>
              <a:gd name="connsiteY3" fmla="*/ 638886 h 1406737"/>
              <a:gd name="connsiteX4" fmla="*/ 9327345 w 10371356"/>
              <a:gd name="connsiteY4" fmla="*/ 57459 h 1406737"/>
              <a:gd name="connsiteX5" fmla="*/ 10371356 w 10371356"/>
              <a:gd name="connsiteY5" fmla="*/ 1117400 h 1406737"/>
              <a:gd name="connsiteX0" fmla="*/ 0 w 10371356"/>
              <a:gd name="connsiteY0" fmla="*/ 888050 h 1411673"/>
              <a:gd name="connsiteX1" fmla="*/ 1969742 w 10371356"/>
              <a:gd name="connsiteY1" fmla="*/ 727140 h 1411673"/>
              <a:gd name="connsiteX2" fmla="*/ 5042860 w 10371356"/>
              <a:gd name="connsiteY2" fmla="*/ 1365312 h 1411673"/>
              <a:gd name="connsiteX3" fmla="*/ 7614652 w 10371356"/>
              <a:gd name="connsiteY3" fmla="*/ 638886 h 1411673"/>
              <a:gd name="connsiteX4" fmla="*/ 9327345 w 10371356"/>
              <a:gd name="connsiteY4" fmla="*/ 57459 h 1411673"/>
              <a:gd name="connsiteX5" fmla="*/ 10371356 w 10371356"/>
              <a:gd name="connsiteY5" fmla="*/ 1117400 h 1411673"/>
              <a:gd name="connsiteX0" fmla="*/ 0 w 10371356"/>
              <a:gd name="connsiteY0" fmla="*/ 888050 h 1417058"/>
              <a:gd name="connsiteX1" fmla="*/ 1969742 w 10371356"/>
              <a:gd name="connsiteY1" fmla="*/ 727140 h 1417058"/>
              <a:gd name="connsiteX2" fmla="*/ 5042860 w 10371356"/>
              <a:gd name="connsiteY2" fmla="*/ 1365312 h 1417058"/>
              <a:gd name="connsiteX3" fmla="*/ 7614652 w 10371356"/>
              <a:gd name="connsiteY3" fmla="*/ 638886 h 1417058"/>
              <a:gd name="connsiteX4" fmla="*/ 9327345 w 10371356"/>
              <a:gd name="connsiteY4" fmla="*/ 57459 h 1417058"/>
              <a:gd name="connsiteX5" fmla="*/ 10371356 w 10371356"/>
              <a:gd name="connsiteY5" fmla="*/ 1117400 h 1417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71356" h="1417058">
                <a:moveTo>
                  <a:pt x="0" y="888050"/>
                </a:moveTo>
                <a:cubicBezTo>
                  <a:pt x="1825423" y="657477"/>
                  <a:pt x="1164334" y="445755"/>
                  <a:pt x="1969742" y="727140"/>
                </a:cubicBezTo>
                <a:cubicBezTo>
                  <a:pt x="2775150" y="1008525"/>
                  <a:pt x="4195559" y="1593735"/>
                  <a:pt x="5042860" y="1365312"/>
                </a:cubicBezTo>
                <a:cubicBezTo>
                  <a:pt x="5890161" y="1136889"/>
                  <a:pt x="6900571" y="856861"/>
                  <a:pt x="7614652" y="638886"/>
                </a:cubicBezTo>
                <a:cubicBezTo>
                  <a:pt x="8328733" y="420911"/>
                  <a:pt x="8814867" y="-188394"/>
                  <a:pt x="9327345" y="57459"/>
                </a:cubicBezTo>
                <a:cubicBezTo>
                  <a:pt x="9839823" y="303312"/>
                  <a:pt x="9586808" y="182872"/>
                  <a:pt x="10371356" y="1117400"/>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9" name="Group 118"/>
          <p:cNvGrpSpPr/>
          <p:nvPr/>
        </p:nvGrpSpPr>
        <p:grpSpPr>
          <a:xfrm>
            <a:off x="2199449" y="2612064"/>
            <a:ext cx="270880" cy="1842210"/>
            <a:chOff x="2199449" y="2612064"/>
            <a:chExt cx="270880" cy="1842210"/>
          </a:xfrm>
        </p:grpSpPr>
        <p:sp>
          <p:nvSpPr>
            <p:cNvPr id="120" name="Right Bracket 119"/>
            <p:cNvSpPr/>
            <p:nvPr/>
          </p:nvSpPr>
          <p:spPr>
            <a:xfrm>
              <a:off x="2199449" y="2612064"/>
              <a:ext cx="270880" cy="921105"/>
            </a:xfrm>
            <a:prstGeom prst="rightBracket">
              <a:avLst>
                <a:gd name="adj" fmla="val 147718"/>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1" name="Right Bracket 120"/>
            <p:cNvSpPr/>
            <p:nvPr/>
          </p:nvSpPr>
          <p:spPr>
            <a:xfrm>
              <a:off x="2199449" y="3533169"/>
              <a:ext cx="270880" cy="921105"/>
            </a:xfrm>
            <a:prstGeom prst="rightBracket">
              <a:avLst>
                <a:gd name="adj" fmla="val 147718"/>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4" name="Rectangle 123"/>
          <p:cNvSpPr/>
          <p:nvPr/>
        </p:nvSpPr>
        <p:spPr>
          <a:xfrm>
            <a:off x="3259352" y="6305034"/>
            <a:ext cx="6028573" cy="369332"/>
          </a:xfrm>
          <a:prstGeom prst="rect">
            <a:avLst/>
          </a:prstGeom>
        </p:spPr>
        <p:txBody>
          <a:bodyPr wrap="none">
            <a:spAutoFit/>
          </a:bodyPr>
          <a:lstStyle/>
          <a:p>
            <a:pPr algn="ctr"/>
            <a:r>
              <a:rPr lang="en-US" dirty="0"/>
              <a:t>Using </a:t>
            </a:r>
            <a:r>
              <a:rPr lang="en-US" b="1" dirty="0"/>
              <a:t>known data</a:t>
            </a:r>
            <a:r>
              <a:rPr lang="en-US" dirty="0"/>
              <a:t>, develop a </a:t>
            </a:r>
            <a:r>
              <a:rPr lang="en-US" b="1" dirty="0"/>
              <a:t>model</a:t>
            </a:r>
            <a:r>
              <a:rPr lang="en-US" dirty="0"/>
              <a:t> to </a:t>
            </a:r>
            <a:r>
              <a:rPr lang="en-US" b="1" u="sng" dirty="0">
                <a:solidFill>
                  <a:srgbClr val="FF0000"/>
                </a:solidFill>
              </a:rPr>
              <a:t>predict</a:t>
            </a:r>
            <a:r>
              <a:rPr lang="en-US" dirty="0"/>
              <a:t> </a:t>
            </a:r>
            <a:r>
              <a:rPr lang="en-US" b="1" dirty="0"/>
              <a:t>unknown data</a:t>
            </a:r>
            <a:r>
              <a:rPr lang="en-US" dirty="0"/>
              <a:t>.</a:t>
            </a:r>
          </a:p>
        </p:txBody>
      </p:sp>
      <p:grpSp>
        <p:nvGrpSpPr>
          <p:cNvPr id="128" name="Group 127"/>
          <p:cNvGrpSpPr/>
          <p:nvPr/>
        </p:nvGrpSpPr>
        <p:grpSpPr>
          <a:xfrm>
            <a:off x="9467063" y="1654932"/>
            <a:ext cx="2237151" cy="1519326"/>
            <a:chOff x="11781132" y="1785659"/>
            <a:chExt cx="2237151" cy="1519326"/>
          </a:xfrm>
        </p:grpSpPr>
        <p:cxnSp>
          <p:nvCxnSpPr>
            <p:cNvPr id="126" name="Straight Arrow Connector 125"/>
            <p:cNvCxnSpPr/>
            <p:nvPr/>
          </p:nvCxnSpPr>
          <p:spPr>
            <a:xfrm flipV="1">
              <a:off x="12886660" y="1785659"/>
              <a:ext cx="25400" cy="112969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11781132" y="2935653"/>
              <a:ext cx="2237151" cy="369332"/>
            </a:xfrm>
            <a:prstGeom prst="rect">
              <a:avLst/>
            </a:prstGeom>
            <a:noFill/>
            <a:ln w="25400">
              <a:solidFill>
                <a:srgbClr val="FF0000"/>
              </a:solidFill>
            </a:ln>
          </p:spPr>
          <p:txBody>
            <a:bodyPr wrap="none" rtlCol="0">
              <a:spAutoFit/>
            </a:bodyPr>
            <a:lstStyle/>
            <a:p>
              <a:r>
                <a:rPr lang="en-US" b="1" dirty="0">
                  <a:solidFill>
                    <a:srgbClr val="FF0000"/>
                  </a:solidFill>
                </a:rPr>
                <a:t>Predict</a:t>
              </a:r>
              <a:r>
                <a:rPr lang="en-US" b="1" dirty="0"/>
                <a:t> 2020 Summer</a:t>
              </a:r>
            </a:p>
          </p:txBody>
        </p:sp>
      </p:grpSp>
    </p:spTree>
    <p:extLst>
      <p:ext uri="{BB962C8B-B14F-4D97-AF65-F5344CB8AC3E}">
        <p14:creationId xmlns:p14="http://schemas.microsoft.com/office/powerpoint/2010/main" val="107316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98"/>
                                        </p:tgtEl>
                                      </p:cBhvr>
                                    </p:animEffect>
                                    <p:set>
                                      <p:cBhvr>
                                        <p:cTn id="7" dur="1" fill="hold">
                                          <p:stCondLst>
                                            <p:cond delay="499"/>
                                          </p:stCondLst>
                                        </p:cTn>
                                        <p:tgtEl>
                                          <p:spTgt spid="98"/>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04"/>
                                        </p:tgtEl>
                                      </p:cBhvr>
                                    </p:animEffect>
                                    <p:set>
                                      <p:cBhvr>
                                        <p:cTn id="10" dur="1" fill="hold">
                                          <p:stCondLst>
                                            <p:cond delay="499"/>
                                          </p:stCondLst>
                                        </p:cTn>
                                        <p:tgtEl>
                                          <p:spTgt spid="104"/>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10"/>
                                        </p:tgtEl>
                                      </p:cBhvr>
                                    </p:animEffect>
                                    <p:set>
                                      <p:cBhvr>
                                        <p:cTn id="13" dur="1" fill="hold">
                                          <p:stCondLst>
                                            <p:cond delay="499"/>
                                          </p:stCondLst>
                                        </p:cTn>
                                        <p:tgtEl>
                                          <p:spTgt spid="110"/>
                                        </p:tgtEl>
                                        <p:attrNameLst>
                                          <p:attrName>style.visibility</p:attrName>
                                        </p:attrNameLst>
                                      </p:cBhvr>
                                      <p:to>
                                        <p:strVal val="hidden"/>
                                      </p:to>
                                    </p:se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22"/>
                                        </p:tgtEl>
                                        <p:attrNameLst>
                                          <p:attrName>style.visibility</p:attrName>
                                        </p:attrNameLst>
                                      </p:cBhvr>
                                      <p:to>
                                        <p:strVal val="visible"/>
                                      </p:to>
                                    </p:set>
                                    <p:animEffect transition="in" filter="fade">
                                      <p:cBhvr>
                                        <p:cTn id="17" dur="500"/>
                                        <p:tgtEl>
                                          <p:spTgt spid="12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0" nodeType="clickEffect">
                                  <p:stCondLst>
                                    <p:cond delay="0"/>
                                  </p:stCondLst>
                                  <p:childTnLst>
                                    <p:animMotion origin="layout" path="M 2.08333E-7 3.7037E-7 L 0.00273 0.10995 " pathEditMode="relative" rAng="0" ptsTypes="AA">
                                      <p:cBhvr>
                                        <p:cTn id="21" dur="2000" fill="hold"/>
                                        <p:tgtEl>
                                          <p:spTgt spid="116"/>
                                        </p:tgtEl>
                                        <p:attrNameLst>
                                          <p:attrName>ppt_x</p:attrName>
                                          <p:attrName>ppt_y</p:attrName>
                                        </p:attrNameLst>
                                      </p:cBhvr>
                                      <p:rCtr x="130" y="5486"/>
                                    </p:animMotion>
                                  </p:childTnLst>
                                </p:cTn>
                              </p:par>
                              <p:par>
                                <p:cTn id="22" presetID="42" presetClass="path" presetSubtype="0" accel="50000" decel="50000" fill="hold" grpId="0" nodeType="withEffect">
                                  <p:stCondLst>
                                    <p:cond delay="0"/>
                                  </p:stCondLst>
                                  <p:childTnLst>
                                    <p:animMotion origin="layout" path="M -2.08333E-6 2.22222E-6 L -0.00104 -0.16922 " pathEditMode="relative" rAng="0" ptsTypes="AA">
                                      <p:cBhvr>
                                        <p:cTn id="23" dur="2000" fill="hold"/>
                                        <p:tgtEl>
                                          <p:spTgt spid="118"/>
                                        </p:tgtEl>
                                        <p:attrNameLst>
                                          <p:attrName>ppt_x</p:attrName>
                                          <p:attrName>ppt_y</p:attrName>
                                        </p:attrNameLst>
                                      </p:cBhvr>
                                      <p:rCtr x="-52" y="-8472"/>
                                    </p:animMotion>
                                  </p:childTnLst>
                                </p:cTn>
                              </p:par>
                              <p:par>
                                <p:cTn id="24" presetID="42" presetClass="path" presetSubtype="0" accel="50000" decel="50000" fill="hold" nodeType="withEffect">
                                  <p:stCondLst>
                                    <p:cond delay="0"/>
                                  </p:stCondLst>
                                  <p:childTnLst>
                                    <p:animMotion origin="layout" path="M 3.75E-6 3.7037E-6 L 0.39166 0.01481 " pathEditMode="relative" rAng="0" ptsTypes="AA">
                                      <p:cBhvr>
                                        <p:cTn id="25" dur="2000" fill="hold"/>
                                        <p:tgtEl>
                                          <p:spTgt spid="119"/>
                                        </p:tgtEl>
                                        <p:attrNameLst>
                                          <p:attrName>ppt_x</p:attrName>
                                          <p:attrName>ppt_y</p:attrName>
                                        </p:attrNameLst>
                                      </p:cBhvr>
                                      <p:rCtr x="19583" y="741"/>
                                    </p:animMotion>
                                  </p:childTnLst>
                                </p:cTn>
                              </p:par>
                            </p:childTnLst>
                          </p:cTn>
                        </p:par>
                        <p:par>
                          <p:cTn id="26" fill="hold">
                            <p:stCondLst>
                              <p:cond delay="2000"/>
                            </p:stCondLst>
                            <p:childTnLst>
                              <p:par>
                                <p:cTn id="27" presetID="53" presetClass="exit" presetSubtype="32" fill="hold" grpId="1" nodeType="afterEffect">
                                  <p:stCondLst>
                                    <p:cond delay="0"/>
                                  </p:stCondLst>
                                  <p:childTnLst>
                                    <p:anim calcmode="lin" valueType="num">
                                      <p:cBhvr>
                                        <p:cTn id="28" dur="500"/>
                                        <p:tgtEl>
                                          <p:spTgt spid="116"/>
                                        </p:tgtEl>
                                        <p:attrNameLst>
                                          <p:attrName>ppt_w</p:attrName>
                                        </p:attrNameLst>
                                      </p:cBhvr>
                                      <p:tavLst>
                                        <p:tav tm="0">
                                          <p:val>
                                            <p:strVal val="ppt_w"/>
                                          </p:val>
                                        </p:tav>
                                        <p:tav tm="100000">
                                          <p:val>
                                            <p:fltVal val="0"/>
                                          </p:val>
                                        </p:tav>
                                      </p:tavLst>
                                    </p:anim>
                                    <p:anim calcmode="lin" valueType="num">
                                      <p:cBhvr>
                                        <p:cTn id="29" dur="500"/>
                                        <p:tgtEl>
                                          <p:spTgt spid="116"/>
                                        </p:tgtEl>
                                        <p:attrNameLst>
                                          <p:attrName>ppt_h</p:attrName>
                                        </p:attrNameLst>
                                      </p:cBhvr>
                                      <p:tavLst>
                                        <p:tav tm="0">
                                          <p:val>
                                            <p:strVal val="ppt_h"/>
                                          </p:val>
                                        </p:tav>
                                        <p:tav tm="100000">
                                          <p:val>
                                            <p:fltVal val="0"/>
                                          </p:val>
                                        </p:tav>
                                      </p:tavLst>
                                    </p:anim>
                                    <p:animEffect transition="out" filter="fade">
                                      <p:cBhvr>
                                        <p:cTn id="30" dur="500"/>
                                        <p:tgtEl>
                                          <p:spTgt spid="116"/>
                                        </p:tgtEl>
                                      </p:cBhvr>
                                    </p:animEffect>
                                    <p:set>
                                      <p:cBhvr>
                                        <p:cTn id="31" dur="1" fill="hold">
                                          <p:stCondLst>
                                            <p:cond delay="499"/>
                                          </p:stCondLst>
                                        </p:cTn>
                                        <p:tgtEl>
                                          <p:spTgt spid="116"/>
                                        </p:tgtEl>
                                        <p:attrNameLst>
                                          <p:attrName>style.visibility</p:attrName>
                                        </p:attrNameLst>
                                      </p:cBhvr>
                                      <p:to>
                                        <p:strVal val="hidden"/>
                                      </p:to>
                                    </p:set>
                                  </p:childTnLst>
                                </p:cTn>
                              </p:par>
                              <p:par>
                                <p:cTn id="32" presetID="53" presetClass="exit" presetSubtype="32" fill="hold" grpId="1" nodeType="withEffect">
                                  <p:stCondLst>
                                    <p:cond delay="0"/>
                                  </p:stCondLst>
                                  <p:childTnLst>
                                    <p:anim calcmode="lin" valueType="num">
                                      <p:cBhvr>
                                        <p:cTn id="33" dur="500"/>
                                        <p:tgtEl>
                                          <p:spTgt spid="118"/>
                                        </p:tgtEl>
                                        <p:attrNameLst>
                                          <p:attrName>ppt_w</p:attrName>
                                        </p:attrNameLst>
                                      </p:cBhvr>
                                      <p:tavLst>
                                        <p:tav tm="0">
                                          <p:val>
                                            <p:strVal val="ppt_w"/>
                                          </p:val>
                                        </p:tav>
                                        <p:tav tm="100000">
                                          <p:val>
                                            <p:fltVal val="0"/>
                                          </p:val>
                                        </p:tav>
                                      </p:tavLst>
                                    </p:anim>
                                    <p:anim calcmode="lin" valueType="num">
                                      <p:cBhvr>
                                        <p:cTn id="34" dur="500"/>
                                        <p:tgtEl>
                                          <p:spTgt spid="118"/>
                                        </p:tgtEl>
                                        <p:attrNameLst>
                                          <p:attrName>ppt_h</p:attrName>
                                        </p:attrNameLst>
                                      </p:cBhvr>
                                      <p:tavLst>
                                        <p:tav tm="0">
                                          <p:val>
                                            <p:strVal val="ppt_h"/>
                                          </p:val>
                                        </p:tav>
                                        <p:tav tm="100000">
                                          <p:val>
                                            <p:fltVal val="0"/>
                                          </p:val>
                                        </p:tav>
                                      </p:tavLst>
                                    </p:anim>
                                    <p:animEffect transition="out" filter="fade">
                                      <p:cBhvr>
                                        <p:cTn id="35" dur="500"/>
                                        <p:tgtEl>
                                          <p:spTgt spid="118"/>
                                        </p:tgtEl>
                                      </p:cBhvr>
                                    </p:animEffect>
                                    <p:set>
                                      <p:cBhvr>
                                        <p:cTn id="36" dur="1" fill="hold">
                                          <p:stCondLst>
                                            <p:cond delay="499"/>
                                          </p:stCondLst>
                                        </p:cTn>
                                        <p:tgtEl>
                                          <p:spTgt spid="118"/>
                                        </p:tgtEl>
                                        <p:attrNameLst>
                                          <p:attrName>style.visibility</p:attrName>
                                        </p:attrNameLst>
                                      </p:cBhvr>
                                      <p:to>
                                        <p:strVal val="hidden"/>
                                      </p:to>
                                    </p:set>
                                  </p:childTnLst>
                                </p:cTn>
                              </p:par>
                              <p:par>
                                <p:cTn id="37" presetID="53" presetClass="exit" presetSubtype="32" fill="hold" nodeType="withEffect">
                                  <p:stCondLst>
                                    <p:cond delay="0"/>
                                  </p:stCondLst>
                                  <p:childTnLst>
                                    <p:anim calcmode="lin" valueType="num">
                                      <p:cBhvr>
                                        <p:cTn id="38" dur="500"/>
                                        <p:tgtEl>
                                          <p:spTgt spid="119"/>
                                        </p:tgtEl>
                                        <p:attrNameLst>
                                          <p:attrName>ppt_w</p:attrName>
                                        </p:attrNameLst>
                                      </p:cBhvr>
                                      <p:tavLst>
                                        <p:tav tm="0">
                                          <p:val>
                                            <p:strVal val="ppt_w"/>
                                          </p:val>
                                        </p:tav>
                                        <p:tav tm="100000">
                                          <p:val>
                                            <p:fltVal val="0"/>
                                          </p:val>
                                        </p:tav>
                                      </p:tavLst>
                                    </p:anim>
                                    <p:anim calcmode="lin" valueType="num">
                                      <p:cBhvr>
                                        <p:cTn id="39" dur="500"/>
                                        <p:tgtEl>
                                          <p:spTgt spid="119"/>
                                        </p:tgtEl>
                                        <p:attrNameLst>
                                          <p:attrName>ppt_h</p:attrName>
                                        </p:attrNameLst>
                                      </p:cBhvr>
                                      <p:tavLst>
                                        <p:tav tm="0">
                                          <p:val>
                                            <p:strVal val="ppt_h"/>
                                          </p:val>
                                        </p:tav>
                                        <p:tav tm="100000">
                                          <p:val>
                                            <p:fltVal val="0"/>
                                          </p:val>
                                        </p:tav>
                                      </p:tavLst>
                                    </p:anim>
                                    <p:animEffect transition="out" filter="fade">
                                      <p:cBhvr>
                                        <p:cTn id="40" dur="500"/>
                                        <p:tgtEl>
                                          <p:spTgt spid="119"/>
                                        </p:tgtEl>
                                      </p:cBhvr>
                                    </p:animEffect>
                                    <p:set>
                                      <p:cBhvr>
                                        <p:cTn id="41" dur="1" fill="hold">
                                          <p:stCondLst>
                                            <p:cond delay="499"/>
                                          </p:stCondLst>
                                        </p:cTn>
                                        <p:tgtEl>
                                          <p:spTgt spid="119"/>
                                        </p:tgtEl>
                                        <p:attrNameLst>
                                          <p:attrName>style.visibility</p:attrName>
                                        </p:attrNameLst>
                                      </p:cBhvr>
                                      <p:to>
                                        <p:strVal val="hidden"/>
                                      </p:to>
                                    </p:set>
                                  </p:childTnLst>
                                </p:cTn>
                              </p:par>
                              <p:par>
                                <p:cTn id="42" presetID="53" presetClass="exit" presetSubtype="32" fill="hold" grpId="0" nodeType="withEffect">
                                  <p:stCondLst>
                                    <p:cond delay="0"/>
                                  </p:stCondLst>
                                  <p:childTnLst>
                                    <p:anim calcmode="lin" valueType="num">
                                      <p:cBhvr>
                                        <p:cTn id="43" dur="500"/>
                                        <p:tgtEl>
                                          <p:spTgt spid="117"/>
                                        </p:tgtEl>
                                        <p:attrNameLst>
                                          <p:attrName>ppt_w</p:attrName>
                                        </p:attrNameLst>
                                      </p:cBhvr>
                                      <p:tavLst>
                                        <p:tav tm="0">
                                          <p:val>
                                            <p:strVal val="ppt_w"/>
                                          </p:val>
                                        </p:tav>
                                        <p:tav tm="100000">
                                          <p:val>
                                            <p:fltVal val="0"/>
                                          </p:val>
                                        </p:tav>
                                      </p:tavLst>
                                    </p:anim>
                                    <p:anim calcmode="lin" valueType="num">
                                      <p:cBhvr>
                                        <p:cTn id="44" dur="500"/>
                                        <p:tgtEl>
                                          <p:spTgt spid="117"/>
                                        </p:tgtEl>
                                        <p:attrNameLst>
                                          <p:attrName>ppt_h</p:attrName>
                                        </p:attrNameLst>
                                      </p:cBhvr>
                                      <p:tavLst>
                                        <p:tav tm="0">
                                          <p:val>
                                            <p:strVal val="ppt_h"/>
                                          </p:val>
                                        </p:tav>
                                        <p:tav tm="100000">
                                          <p:val>
                                            <p:fltVal val="0"/>
                                          </p:val>
                                        </p:tav>
                                      </p:tavLst>
                                    </p:anim>
                                    <p:animEffect transition="out" filter="fade">
                                      <p:cBhvr>
                                        <p:cTn id="45" dur="500"/>
                                        <p:tgtEl>
                                          <p:spTgt spid="117"/>
                                        </p:tgtEl>
                                      </p:cBhvr>
                                    </p:animEffect>
                                    <p:set>
                                      <p:cBhvr>
                                        <p:cTn id="46" dur="1" fill="hold">
                                          <p:stCondLst>
                                            <p:cond delay="499"/>
                                          </p:stCondLst>
                                        </p:cTn>
                                        <p:tgtEl>
                                          <p:spTgt spid="117"/>
                                        </p:tgtEl>
                                        <p:attrNameLst>
                                          <p:attrName>style.visibility</p:attrName>
                                        </p:attrNameLst>
                                      </p:cBhvr>
                                      <p:to>
                                        <p:strVal val="hidden"/>
                                      </p:to>
                                    </p:set>
                                  </p:childTnLst>
                                </p:cTn>
                              </p:par>
                              <p:par>
                                <p:cTn id="47" presetID="53" presetClass="entr" presetSubtype="16" fill="hold" nodeType="withEffect">
                                  <p:stCondLst>
                                    <p:cond delay="0"/>
                                  </p:stCondLst>
                                  <p:childTnLst>
                                    <p:set>
                                      <p:cBhvr>
                                        <p:cTn id="48" dur="1" fill="hold">
                                          <p:stCondLst>
                                            <p:cond delay="0"/>
                                          </p:stCondLst>
                                        </p:cTn>
                                        <p:tgtEl>
                                          <p:spTgt spid="67"/>
                                        </p:tgtEl>
                                        <p:attrNameLst>
                                          <p:attrName>style.visibility</p:attrName>
                                        </p:attrNameLst>
                                      </p:cBhvr>
                                      <p:to>
                                        <p:strVal val="visible"/>
                                      </p:to>
                                    </p:set>
                                    <p:anim calcmode="lin" valueType="num">
                                      <p:cBhvr>
                                        <p:cTn id="49" dur="500" fill="hold"/>
                                        <p:tgtEl>
                                          <p:spTgt spid="67"/>
                                        </p:tgtEl>
                                        <p:attrNameLst>
                                          <p:attrName>ppt_w</p:attrName>
                                        </p:attrNameLst>
                                      </p:cBhvr>
                                      <p:tavLst>
                                        <p:tav tm="0">
                                          <p:val>
                                            <p:fltVal val="0"/>
                                          </p:val>
                                        </p:tav>
                                        <p:tav tm="100000">
                                          <p:val>
                                            <p:strVal val="#ppt_w"/>
                                          </p:val>
                                        </p:tav>
                                      </p:tavLst>
                                    </p:anim>
                                    <p:anim calcmode="lin" valueType="num">
                                      <p:cBhvr>
                                        <p:cTn id="50" dur="500" fill="hold"/>
                                        <p:tgtEl>
                                          <p:spTgt spid="67"/>
                                        </p:tgtEl>
                                        <p:attrNameLst>
                                          <p:attrName>ppt_h</p:attrName>
                                        </p:attrNameLst>
                                      </p:cBhvr>
                                      <p:tavLst>
                                        <p:tav tm="0">
                                          <p:val>
                                            <p:fltVal val="0"/>
                                          </p:val>
                                        </p:tav>
                                        <p:tav tm="100000">
                                          <p:val>
                                            <p:strVal val="#ppt_h"/>
                                          </p:val>
                                        </p:tav>
                                      </p:tavLst>
                                    </p:anim>
                                    <p:animEffect transition="in" filter="fade">
                                      <p:cBhvr>
                                        <p:cTn id="51" dur="500"/>
                                        <p:tgtEl>
                                          <p:spTgt spid="67"/>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P spid="116" grpId="1" animBg="1"/>
      <p:bldP spid="117" grpId="0" animBg="1"/>
      <p:bldP spid="118" grpId="0" animBg="1"/>
      <p:bldP spid="11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Machine Learning Algorithms</a:t>
            </a:r>
          </a:p>
        </p:txBody>
      </p:sp>
      <p:sp>
        <p:nvSpPr>
          <p:cNvPr id="6" name="Content Placeholder 5"/>
          <p:cNvSpPr>
            <a:spLocks noGrp="1"/>
          </p:cNvSpPr>
          <p:nvPr>
            <p:ph idx="1"/>
          </p:nvPr>
        </p:nvSpPr>
        <p:spPr>
          <a:xfrm>
            <a:off x="152400" y="1028700"/>
            <a:ext cx="9537700" cy="5359400"/>
          </a:xfrm>
        </p:spPr>
        <p:txBody>
          <a:bodyPr/>
          <a:lstStyle/>
          <a:p>
            <a:endParaRPr lang="en-US" dirty="0"/>
          </a:p>
          <a:p>
            <a:r>
              <a:rPr lang="en-US" dirty="0"/>
              <a:t>ML Algorithm defines how your </a:t>
            </a:r>
            <a:r>
              <a:rPr lang="en-US" b="1" dirty="0"/>
              <a:t>model</a:t>
            </a:r>
            <a:r>
              <a:rPr lang="en-US" dirty="0"/>
              <a:t> will react</a:t>
            </a:r>
          </a:p>
          <a:p>
            <a:endParaRPr lang="en-US" dirty="0"/>
          </a:p>
          <a:p>
            <a:r>
              <a:rPr lang="en-US" dirty="0"/>
              <a:t>Which Algorithm to use? Depends on:</a:t>
            </a:r>
          </a:p>
          <a:p>
            <a:pPr lvl="1"/>
            <a:r>
              <a:rPr lang="en-US" dirty="0"/>
              <a:t>Data Quality</a:t>
            </a:r>
          </a:p>
          <a:p>
            <a:pPr lvl="1"/>
            <a:r>
              <a:rPr lang="en-US" dirty="0"/>
              <a:t>Data Size</a:t>
            </a:r>
          </a:p>
          <a:p>
            <a:pPr lvl="1"/>
            <a:r>
              <a:rPr lang="en-US" dirty="0"/>
              <a:t>What you want to predict</a:t>
            </a:r>
          </a:p>
          <a:p>
            <a:pPr lvl="1"/>
            <a:r>
              <a:rPr lang="en-US" dirty="0"/>
              <a:t>Time constraint</a:t>
            </a:r>
          </a:p>
          <a:p>
            <a:pPr lvl="1"/>
            <a:r>
              <a:rPr lang="en-US" dirty="0"/>
              <a:t>Computation power</a:t>
            </a:r>
          </a:p>
          <a:p>
            <a:pPr lvl="1"/>
            <a:r>
              <a:rPr lang="en-US" dirty="0"/>
              <a:t>Memory limits </a:t>
            </a:r>
          </a:p>
        </p:txBody>
      </p:sp>
      <p:pic>
        <p:nvPicPr>
          <p:cNvPr id="7" name="Picture 6" descr="Brain, Head, Science, Human, Biology, Scheme, Profile"/>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9309614" y="1289537"/>
            <a:ext cx="1555235" cy="2108793"/>
          </a:xfrm>
          <a:prstGeom prst="rect">
            <a:avLst/>
          </a:prstGeom>
        </p:spPr>
      </p:pic>
      <p:grpSp>
        <p:nvGrpSpPr>
          <p:cNvPr id="10" name="Group 9"/>
          <p:cNvGrpSpPr/>
          <p:nvPr/>
        </p:nvGrpSpPr>
        <p:grpSpPr>
          <a:xfrm>
            <a:off x="9309614" y="4018468"/>
            <a:ext cx="1555235" cy="2108794"/>
            <a:chOff x="10195407" y="4094994"/>
            <a:chExt cx="1240428" cy="1681937"/>
          </a:xfrm>
        </p:grpSpPr>
        <p:pic>
          <p:nvPicPr>
            <p:cNvPr id="8" name="Picture 7" descr="Brain, Head, Science, Human, Biology, Scheme, Profile"/>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10195407" y="4094994"/>
              <a:ext cx="1240428" cy="1681937"/>
            </a:xfrm>
            <a:prstGeom prst="rect">
              <a:avLst/>
            </a:prstGeom>
          </p:spPr>
        </p:pic>
        <p:pic>
          <p:nvPicPr>
            <p:cNvPr id="9" name="Picture 8" descr="Gehirn, Anatomie, Menschliche, Wissenschaft, Gesundheit"/>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1049999">
              <a:off x="10421210" y="4200476"/>
              <a:ext cx="788822" cy="566966"/>
            </a:xfrm>
            <a:prstGeom prst="rect">
              <a:avLst/>
            </a:prstGeom>
          </p:spPr>
        </p:pic>
      </p:grpSp>
    </p:spTree>
    <p:extLst>
      <p:ext uri="{BB962C8B-B14F-4D97-AF65-F5344CB8AC3E}">
        <p14:creationId xmlns:p14="http://schemas.microsoft.com/office/powerpoint/2010/main" val="935020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Algorithms</a:t>
            </a:r>
          </a:p>
        </p:txBody>
      </p:sp>
      <p:sp>
        <p:nvSpPr>
          <p:cNvPr id="3" name="Content Placeholder 2"/>
          <p:cNvSpPr>
            <a:spLocks noGrp="1"/>
          </p:cNvSpPr>
          <p:nvPr>
            <p:ph idx="1"/>
          </p:nvPr>
        </p:nvSpPr>
        <p:spPr>
          <a:xfrm>
            <a:off x="152400" y="1028699"/>
            <a:ext cx="11887200" cy="2908301"/>
          </a:xfrm>
        </p:spPr>
        <p:txBody>
          <a:bodyPr>
            <a:normAutofit lnSpcReduction="10000"/>
          </a:bodyPr>
          <a:lstStyle/>
          <a:p>
            <a:pPr marL="0" indent="0">
              <a:buNone/>
            </a:pPr>
            <a:r>
              <a:rPr lang="en-US" sz="3200" dirty="0"/>
              <a:t>Two major category of algorithms</a:t>
            </a:r>
          </a:p>
          <a:p>
            <a:pPr lvl="1"/>
            <a:r>
              <a:rPr lang="en-US" sz="2800" dirty="0"/>
              <a:t>Supervised</a:t>
            </a:r>
          </a:p>
          <a:p>
            <a:pPr lvl="1"/>
            <a:r>
              <a:rPr lang="en-US" sz="2800" dirty="0"/>
              <a:t>Unsupervised</a:t>
            </a:r>
          </a:p>
          <a:p>
            <a:pPr marL="0" indent="0">
              <a:buNone/>
            </a:pPr>
            <a:endParaRPr lang="en-US" sz="3200" dirty="0"/>
          </a:p>
          <a:p>
            <a:pPr marL="0" indent="0">
              <a:buNone/>
            </a:pPr>
            <a:r>
              <a:rPr lang="en-US" sz="3200" dirty="0"/>
              <a:t>Most commonly used machine learning algorithms are </a:t>
            </a:r>
            <a:r>
              <a:rPr lang="en-US" sz="3200" b="1" dirty="0"/>
              <a:t>supervised </a:t>
            </a:r>
            <a:r>
              <a:rPr lang="en-US" sz="3200" dirty="0"/>
              <a:t>(requires </a:t>
            </a:r>
            <a:r>
              <a:rPr lang="en-US" sz="3200" b="1" dirty="0"/>
              <a:t>labels</a:t>
            </a:r>
            <a:r>
              <a:rPr lang="en-US" sz="3200" dirty="0"/>
              <a:t>)</a:t>
            </a:r>
          </a:p>
        </p:txBody>
      </p:sp>
      <p:sp>
        <p:nvSpPr>
          <p:cNvPr id="4" name="Text Placeholder 4"/>
          <p:cNvSpPr txBox="1">
            <a:spLocks/>
          </p:cNvSpPr>
          <p:nvPr/>
        </p:nvSpPr>
        <p:spPr>
          <a:xfrm>
            <a:off x="396460" y="4041775"/>
            <a:ext cx="5378548" cy="22828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Supervised</a:t>
            </a:r>
            <a:r>
              <a:rPr lang="en-US" dirty="0"/>
              <a:t> learning examples</a:t>
            </a:r>
          </a:p>
          <a:p>
            <a:pPr lvl="1"/>
            <a:endParaRPr lang="en-US" dirty="0"/>
          </a:p>
          <a:p>
            <a:pPr lvl="1"/>
            <a:r>
              <a:rPr lang="en-US" dirty="0"/>
              <a:t>This customer will like </a:t>
            </a:r>
            <a:r>
              <a:rPr lang="en-US" i="1" dirty="0"/>
              <a:t>coffee</a:t>
            </a:r>
          </a:p>
          <a:p>
            <a:pPr lvl="1"/>
            <a:r>
              <a:rPr lang="en-US" dirty="0"/>
              <a:t>This network traffic indicates a denial of service attack</a:t>
            </a:r>
          </a:p>
        </p:txBody>
      </p:sp>
      <p:sp>
        <p:nvSpPr>
          <p:cNvPr id="5" name="Text Placeholder 5"/>
          <p:cNvSpPr txBox="1">
            <a:spLocks/>
          </p:cNvSpPr>
          <p:nvPr/>
        </p:nvSpPr>
        <p:spPr>
          <a:xfrm>
            <a:off x="6224380" y="4041774"/>
            <a:ext cx="5378548" cy="18383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Unsupervised</a:t>
            </a:r>
            <a:r>
              <a:rPr lang="en-US" dirty="0"/>
              <a:t> learning examples</a:t>
            </a:r>
          </a:p>
          <a:p>
            <a:pPr lvl="1"/>
            <a:endParaRPr lang="en-US" dirty="0"/>
          </a:p>
          <a:p>
            <a:pPr lvl="1"/>
            <a:r>
              <a:rPr lang="en-US" dirty="0"/>
              <a:t>These customers are similar</a:t>
            </a:r>
          </a:p>
          <a:p>
            <a:pPr lvl="1"/>
            <a:r>
              <a:rPr lang="en-US" dirty="0"/>
              <a:t>This network traffic is unusual</a:t>
            </a:r>
          </a:p>
        </p:txBody>
      </p:sp>
    </p:spTree>
    <p:extLst>
      <p:ext uri="{BB962C8B-B14F-4D97-AF65-F5344CB8AC3E}">
        <p14:creationId xmlns:p14="http://schemas.microsoft.com/office/powerpoint/2010/main" val="2836479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174625"/>
            <a:ext cx="11887200" cy="1336675"/>
          </a:xfrm>
        </p:spPr>
        <p:txBody>
          <a:bodyPr>
            <a:normAutofit/>
          </a:bodyPr>
          <a:lstStyle/>
          <a:p>
            <a:r>
              <a:rPr lang="en-US" dirty="0"/>
              <a:t>Common Classes of Algorithms</a:t>
            </a:r>
            <a:br>
              <a:rPr lang="en-US" dirty="0"/>
            </a:br>
            <a:r>
              <a:rPr lang="en-US" sz="2800" dirty="0"/>
              <a:t>(</a:t>
            </a:r>
            <a:r>
              <a:rPr lang="en-US" sz="2800" dirty="0" err="1"/>
              <a:t>Supervised|Unsupervised</a:t>
            </a:r>
            <a:r>
              <a:rPr lang="en-US" sz="2800" dirty="0"/>
              <a:t>)</a:t>
            </a:r>
          </a:p>
        </p:txBody>
      </p:sp>
      <p:grpSp>
        <p:nvGrpSpPr>
          <p:cNvPr id="10" name="Group 9"/>
          <p:cNvGrpSpPr/>
          <p:nvPr/>
        </p:nvGrpSpPr>
        <p:grpSpPr>
          <a:xfrm>
            <a:off x="1059585" y="2119089"/>
            <a:ext cx="2073762" cy="3602908"/>
            <a:chOff x="634610" y="2119089"/>
            <a:chExt cx="2073762" cy="3602908"/>
          </a:xfrm>
        </p:grpSpPr>
        <p:sp>
          <p:nvSpPr>
            <p:cNvPr id="9" name="Rectangle 8"/>
            <p:cNvSpPr/>
            <p:nvPr/>
          </p:nvSpPr>
          <p:spPr>
            <a:xfrm>
              <a:off x="634610" y="2119089"/>
              <a:ext cx="2073762" cy="3602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2400" dirty="0"/>
                <a:t>Classification</a:t>
              </a:r>
            </a:p>
          </p:txBody>
        </p:sp>
        <p:grpSp>
          <p:nvGrpSpPr>
            <p:cNvPr id="7" name="Group 6"/>
            <p:cNvGrpSpPr/>
            <p:nvPr/>
          </p:nvGrpSpPr>
          <p:grpSpPr>
            <a:xfrm>
              <a:off x="663637" y="3426809"/>
              <a:ext cx="2023055" cy="1828800"/>
              <a:chOff x="1087120" y="1285207"/>
              <a:chExt cx="2423563" cy="2275841"/>
            </a:xfrm>
          </p:grpSpPr>
          <p:pic>
            <p:nvPicPr>
              <p:cNvPr id="1026" name="Picture 2" descr="Gender classification from height and weight"/>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087120" y="1285207"/>
                <a:ext cx="2423563" cy="227584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1524000" y="1574800"/>
                <a:ext cx="1778000" cy="165608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grpSp>
      </p:grpSp>
      <p:grpSp>
        <p:nvGrpSpPr>
          <p:cNvPr id="2" name="Group 1"/>
          <p:cNvGrpSpPr/>
          <p:nvPr/>
        </p:nvGrpSpPr>
        <p:grpSpPr>
          <a:xfrm>
            <a:off x="6381397" y="2119089"/>
            <a:ext cx="2073762" cy="3602908"/>
            <a:chOff x="4546308" y="2119089"/>
            <a:chExt cx="2073762" cy="3602908"/>
          </a:xfrm>
        </p:grpSpPr>
        <p:sp>
          <p:nvSpPr>
            <p:cNvPr id="14" name="Rectangle 13"/>
            <p:cNvSpPr/>
            <p:nvPr/>
          </p:nvSpPr>
          <p:spPr>
            <a:xfrm>
              <a:off x="4546308" y="2119089"/>
              <a:ext cx="2073762" cy="3602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2400" dirty="0"/>
                <a:t>Regression</a:t>
              </a:r>
            </a:p>
          </p:txBody>
        </p:sp>
        <p:pic>
          <p:nvPicPr>
            <p:cNvPr id="1028" name="Picture 4" descr="Data with a nonlinear trend"/>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4575948" y="3426809"/>
              <a:ext cx="2036957" cy="18288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9042304" y="2119089"/>
            <a:ext cx="2073762" cy="3602908"/>
            <a:chOff x="7302404" y="2119089"/>
            <a:chExt cx="2073762" cy="3602908"/>
          </a:xfrm>
        </p:grpSpPr>
        <p:sp>
          <p:nvSpPr>
            <p:cNvPr id="16" name="Rectangle 15"/>
            <p:cNvSpPr/>
            <p:nvPr/>
          </p:nvSpPr>
          <p:spPr>
            <a:xfrm>
              <a:off x="7302404" y="2119089"/>
              <a:ext cx="2073762" cy="3602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2400" dirty="0"/>
                <a:t>Anomaly Detection</a:t>
              </a:r>
            </a:p>
          </p:txBody>
        </p:sp>
        <p:pic>
          <p:nvPicPr>
            <p:cNvPr id="1030" name="Picture 6" descr="https://acomdpsstorage.blob.core.windows.net/dpsmedia-prod/azure.microsoft.com/en-us/documentation/articles/machine-learning-algorithm-choice/20151014060220/image8.png"/>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7355372" y="3426809"/>
              <a:ext cx="1967825" cy="18288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p:cNvGrpSpPr/>
          <p:nvPr/>
        </p:nvGrpSpPr>
        <p:grpSpPr>
          <a:xfrm>
            <a:off x="3720491" y="2119089"/>
            <a:ext cx="2073762" cy="3602908"/>
            <a:chOff x="9525003" y="2119089"/>
            <a:chExt cx="2073762" cy="3602908"/>
          </a:xfrm>
        </p:grpSpPr>
        <p:sp>
          <p:nvSpPr>
            <p:cNvPr id="17" name="Rectangle 16"/>
            <p:cNvSpPr/>
            <p:nvPr/>
          </p:nvSpPr>
          <p:spPr>
            <a:xfrm>
              <a:off x="9525003" y="2119089"/>
              <a:ext cx="2073762" cy="3602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2400" dirty="0"/>
                <a:t>Clustering</a:t>
              </a:r>
            </a:p>
          </p:txBody>
        </p:sp>
        <p:pic>
          <p:nvPicPr>
            <p:cNvPr id="1032" name="Picture 8" descr="Data set grouped using K-means"/>
            <p:cNvPicPr>
              <a:picLocks noChangeAspect="1" noChangeArrowheads="1"/>
            </p:cNvPicPr>
            <p:nvPr/>
          </p:nvPicPr>
          <p:blipFill rotWithShape="1">
            <a:blip r:embed="rId6" cstate="email">
              <a:extLst>
                <a:ext uri="{28A0092B-C50C-407E-A947-70E740481C1C}">
                  <a14:useLocalDpi xmlns:a14="http://schemas.microsoft.com/office/drawing/2010/main"/>
                </a:ext>
              </a:extLst>
            </a:blip>
            <a:srcRect/>
            <a:stretch/>
          </p:blipFill>
          <p:spPr bwMode="auto">
            <a:xfrm>
              <a:off x="9555881" y="3426808"/>
              <a:ext cx="2011680" cy="182880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57822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
      <a:dk1>
        <a:srgbClr val="FFFFFF"/>
      </a:dk1>
      <a:lt1>
        <a:srgbClr val="000000"/>
      </a:lt1>
      <a:dk2>
        <a:srgbClr val="FFFFFF"/>
      </a:dk2>
      <a:lt2>
        <a:srgbClr val="000000"/>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1229</Words>
  <Application>Microsoft Office PowerPoint</Application>
  <PresentationFormat>Widescreen</PresentationFormat>
  <Paragraphs>195</Paragraphs>
  <Slides>15</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Calibri</vt:lpstr>
      <vt:lpstr>Calibri Light</vt:lpstr>
      <vt:lpstr>Segoe UI</vt:lpstr>
      <vt:lpstr>Segoe UI Light</vt:lpstr>
      <vt:lpstr>Wingdings</vt:lpstr>
      <vt:lpstr>Office Theme</vt:lpstr>
      <vt:lpstr>1_Office Theme</vt:lpstr>
      <vt:lpstr>PowerPoint Presentation</vt:lpstr>
      <vt:lpstr>Azure Machine Learning Service Data -&gt; Predictive model -&gt; Operational web API in minutes</vt:lpstr>
      <vt:lpstr>What is Machine Learning ?</vt:lpstr>
      <vt:lpstr>EXAMPLE</vt:lpstr>
      <vt:lpstr>PowerPoint Presentation</vt:lpstr>
      <vt:lpstr>Model (Regression)</vt:lpstr>
      <vt:lpstr>Machine Learning Algorithms</vt:lpstr>
      <vt:lpstr>Machine Learning Algorithms</vt:lpstr>
      <vt:lpstr>Common Classes of Algorithms (Supervised|Unsupervised)</vt:lpstr>
      <vt:lpstr>Why you need to know these algorithms?</vt:lpstr>
      <vt:lpstr>Classification</vt:lpstr>
      <vt:lpstr>Clustering</vt:lpstr>
      <vt:lpstr>Regression</vt:lpstr>
      <vt:lpstr>Regression versus Classification</vt:lpstr>
      <vt:lpstr>Binary versus Multiclass Classification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Joyjeet Majumdar</dc:creator>
  <cp:lastModifiedBy>Joyjeet Majumdar</cp:lastModifiedBy>
  <cp:revision>4</cp:revision>
  <dcterms:created xsi:type="dcterms:W3CDTF">2018-10-03T04:23:03Z</dcterms:created>
  <dcterms:modified xsi:type="dcterms:W3CDTF">2018-10-03T05:31:58Z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joyjeetm@microsoft.com</vt:lpwstr>
  </property>
  <property fmtid="{D5CDD505-2E9C-101B-9397-08002B2CF9AE}" pid="5" name="MSIP_Label_f42aa342-8706-4288-bd11-ebb85995028c_SetDate">
    <vt:lpwstr>2018-10-03T05:27:47.5342378Z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