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 Scraping and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Present</a:t>
            </a:r>
            <a:r>
              <a:rPr lang="en-US" altLang="en-GB" dirty="0"/>
              <a:t>ing</a:t>
            </a:r>
            <a:r>
              <a:rPr lang="en-GB" dirty="0"/>
              <a:t> insights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Sentiment Analysis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240" y="1691005"/>
            <a:ext cx="5668010" cy="50260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286500" y="3825240"/>
            <a:ext cx="1500505" cy="983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>
                <a:solidFill>
                  <a:srgbClr val="00B050"/>
                </a:solidFill>
              </a:rPr>
              <a:t>69%</a:t>
            </a:r>
            <a:endParaRPr lang="en-US" sz="4000" b="1">
              <a:solidFill>
                <a:srgbClr val="00B050"/>
              </a:solidFill>
            </a:endParaRPr>
          </a:p>
          <a:p>
            <a:r>
              <a:rPr lang="en-US"/>
              <a:t> Positive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009255" y="4601210"/>
            <a:ext cx="1067435" cy="983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29%</a:t>
            </a:r>
            <a:endParaRPr lang="en-US" sz="40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pPr algn="l"/>
            <a:r>
              <a:rPr lang="en-US">
                <a:solidFill>
                  <a:schemeClr val="tx1"/>
                </a:solidFill>
                <a:sym typeface="+mn-ea"/>
              </a:rPr>
              <a:t> Negative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827260" y="5554345"/>
            <a:ext cx="1329690" cy="983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4000" b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sym typeface="+mn-ea"/>
              </a:rPr>
              <a:t>0.7%</a:t>
            </a:r>
            <a:endParaRPr lang="en-US" sz="4000" b="1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  <a:sym typeface="+mn-ea"/>
            </a:endParaRPr>
          </a:p>
          <a:p>
            <a:pPr algn="l"/>
            <a:r>
              <a:rPr lang="en-US">
                <a:sym typeface="+mn-ea"/>
              </a:rPr>
              <a:t> Neutral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064250" y="2327910"/>
            <a:ext cx="58978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The Sentiment Analysis shows that out of 3,000 reviews from British Airways Customers, 2,092 reviews are Positve, 887 reviews are Negative, and 21 reviews are Neutral.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WPS Presentation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Web Scraping and Analysis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USER</cp:lastModifiedBy>
  <cp:revision>4</cp:revision>
  <dcterms:created xsi:type="dcterms:W3CDTF">2022-12-06T11:13:00Z</dcterms:created>
  <dcterms:modified xsi:type="dcterms:W3CDTF">2023-07-19T21:09:33Z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4A83C70B057E4F9FB3E495D45FA82819</vt:lpwstr>
  </property>
  <property fmtid="{D5CDD505-2E9C-101B-9397-08002B2CF9AE}" pid="3" name="KSOProductBuildVer">
    <vt:lpwstr>1033-11.2.0.11537</vt:lpwstr>
  </property>
</Properties>
</file>