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6" r:id="rId4"/>
    <p:sldId id="258" r:id="rId5"/>
    <p:sldId id="281" r:id="rId6"/>
    <p:sldId id="282" r:id="rId7"/>
    <p:sldId id="284" r:id="rId8"/>
    <p:sldId id="259" r:id="rId9"/>
    <p:sldId id="260" r:id="rId10"/>
    <p:sldId id="285" r:id="rId11"/>
    <p:sldId id="287" r:id="rId12"/>
    <p:sldId id="288" r:id="rId13"/>
    <p:sldId id="289" r:id="rId14"/>
    <p:sldId id="290" r:id="rId15"/>
    <p:sldId id="291" r:id="rId16"/>
    <p:sldId id="292" r:id="rId17"/>
    <p:sldId id="261" r:id="rId18"/>
    <p:sldId id="293" r:id="rId19"/>
    <p:sldId id="294" r:id="rId20"/>
    <p:sldId id="295" r:id="rId21"/>
    <p:sldId id="280" r:id="rId22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8" y="3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2108" y="2491867"/>
            <a:ext cx="10247782" cy="1459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86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86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50279" y="3003803"/>
            <a:ext cx="45720" cy="2743200"/>
          </a:xfrm>
          <a:custGeom>
            <a:avLst/>
            <a:gdLst/>
            <a:ahLst/>
            <a:cxnLst/>
            <a:rect l="l" t="t" r="r" b="b"/>
            <a:pathLst>
              <a:path w="45720" h="2743200">
                <a:moveTo>
                  <a:pt x="4572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" y="2743200"/>
                </a:lnTo>
                <a:lnTo>
                  <a:pt x="45720" y="0"/>
                </a:lnTo>
                <a:close/>
              </a:path>
            </a:pathLst>
          </a:custGeom>
          <a:solidFill>
            <a:srgbClr val="1E1E1E">
              <a:alpha val="6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53327" y="1969007"/>
            <a:ext cx="45720" cy="1035050"/>
          </a:xfrm>
          <a:custGeom>
            <a:avLst/>
            <a:gdLst/>
            <a:ahLst/>
            <a:cxnLst/>
            <a:rect l="l" t="t" r="r" b="b"/>
            <a:pathLst>
              <a:path w="45720" h="1035050">
                <a:moveTo>
                  <a:pt x="45720" y="0"/>
                </a:moveTo>
                <a:lnTo>
                  <a:pt x="0" y="0"/>
                </a:lnTo>
                <a:lnTo>
                  <a:pt x="0" y="1034796"/>
                </a:lnTo>
                <a:lnTo>
                  <a:pt x="45720" y="1034796"/>
                </a:lnTo>
                <a:lnTo>
                  <a:pt x="45720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43813" y="1802130"/>
            <a:ext cx="3648710" cy="3568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07606" y="1802130"/>
            <a:ext cx="4376420" cy="3568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86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86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86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9195" y="141223"/>
            <a:ext cx="10833608" cy="862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2543" y="2482722"/>
            <a:ext cx="10306913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14176" y="5816452"/>
            <a:ext cx="429895" cy="379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86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8431" y="2438400"/>
            <a:ext cx="11023600" cy="305308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590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</a:pPr>
            <a:r>
              <a:rPr sz="4400" dirty="0">
                <a:solidFill>
                  <a:srgbClr val="FFFFFF"/>
                </a:solidFill>
              </a:rPr>
              <a:t>B</a:t>
            </a:r>
            <a:r>
              <a:rPr sz="4400" spc="-635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E</a:t>
            </a:r>
            <a:r>
              <a:rPr sz="4400" spc="-625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K</a:t>
            </a:r>
            <a:r>
              <a:rPr sz="4400" spc="-630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O</a:t>
            </a:r>
            <a:r>
              <a:rPr sz="4400" spc="-635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O</a:t>
            </a:r>
            <a:r>
              <a:rPr sz="4400" spc="-635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R</a:t>
            </a:r>
            <a:r>
              <a:rPr sz="4400" spc="-630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6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59714" y="5671820"/>
            <a:ext cx="1478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latin typeface="Arial"/>
                <a:cs typeface="Arial"/>
              </a:rPr>
              <a:t>Team#3</a:t>
            </a:r>
            <a:endParaRPr sz="1800">
              <a:latin typeface="Arial"/>
              <a:cs typeface="Arial"/>
            </a:endParaRPr>
          </a:p>
          <a:p>
            <a:pPr marL="64135">
              <a:lnSpc>
                <a:spcPct val="100000"/>
              </a:lnSpc>
            </a:pPr>
            <a:r>
              <a:rPr sz="1800" b="1" spc="-170" dirty="0">
                <a:latin typeface="Arial"/>
                <a:cs typeface="Arial"/>
              </a:rPr>
              <a:t>Kim </a:t>
            </a:r>
            <a:r>
              <a:rPr sz="1800" b="1" spc="-275" dirty="0">
                <a:latin typeface="Arial"/>
                <a:cs typeface="Arial"/>
              </a:rPr>
              <a:t>Ju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160" dirty="0">
                <a:latin typeface="Arial"/>
                <a:cs typeface="Arial"/>
              </a:rPr>
              <a:t>Hyoung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9276" y="5946140"/>
            <a:ext cx="180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0" dirty="0">
                <a:latin typeface="Arial"/>
                <a:cs typeface="Arial"/>
              </a:rPr>
              <a:t>Kim </a:t>
            </a:r>
            <a:r>
              <a:rPr sz="1800" b="1" spc="-185" dirty="0">
                <a:latin typeface="Arial"/>
                <a:cs typeface="Arial"/>
              </a:rPr>
              <a:t>Young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b="1" spc="-185" dirty="0">
                <a:latin typeface="Arial"/>
                <a:cs typeface="Arial"/>
              </a:rPr>
              <a:t>Kyoung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2389" y="5946140"/>
            <a:ext cx="1184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latin typeface="Arial"/>
                <a:cs typeface="Arial"/>
              </a:rPr>
              <a:t>Shen </a:t>
            </a:r>
            <a:r>
              <a:rPr sz="1800" b="1" spc="-245" dirty="0">
                <a:latin typeface="Arial"/>
                <a:cs typeface="Arial"/>
              </a:rPr>
              <a:t>Lu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180" dirty="0">
                <a:latin typeface="Arial"/>
                <a:cs typeface="Arial"/>
              </a:rPr>
              <a:t>Jian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1315" y="5946140"/>
            <a:ext cx="1125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95" dirty="0">
                <a:latin typeface="Arial"/>
                <a:cs typeface="Arial"/>
              </a:rPr>
              <a:t>Kou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spc="-140" dirty="0">
                <a:latin typeface="Arial"/>
                <a:cs typeface="Arial"/>
              </a:rPr>
              <a:t>Yanran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67088" y="4837176"/>
            <a:ext cx="2333625" cy="1705610"/>
          </a:xfrm>
          <a:custGeom>
            <a:avLst/>
            <a:gdLst/>
            <a:ahLst/>
            <a:cxnLst/>
            <a:rect l="l" t="t" r="r" b="b"/>
            <a:pathLst>
              <a:path w="2333625" h="1705609">
                <a:moveTo>
                  <a:pt x="2333244" y="0"/>
                </a:moveTo>
                <a:lnTo>
                  <a:pt x="0" y="0"/>
                </a:lnTo>
                <a:lnTo>
                  <a:pt x="0" y="1705356"/>
                </a:lnTo>
                <a:lnTo>
                  <a:pt x="2333244" y="1705356"/>
                </a:lnTo>
                <a:lnTo>
                  <a:pt x="2333244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0700" y="4493514"/>
            <a:ext cx="358129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155" dirty="0">
                <a:solidFill>
                  <a:srgbClr val="808080"/>
                </a:solidFill>
                <a:latin typeface="Arial"/>
                <a:cs typeface="Arial"/>
              </a:rPr>
              <a:t>Architecture design using ADD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860"/>
              </a:lnSpc>
            </a:pPr>
            <a:r>
              <a:rPr lang="en-US" altLang="ko-KR" spc="-5" dirty="0"/>
              <a:t>9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3950" y="2586355"/>
            <a:ext cx="5468620" cy="1269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895"/>
              </a:lnSpc>
              <a:spcBef>
                <a:spcPts val="105"/>
              </a:spcBef>
            </a:pPr>
            <a:r>
              <a:rPr sz="4700" b="0" dirty="0">
                <a:solidFill>
                  <a:srgbClr val="1E1E1E"/>
                </a:solidFill>
                <a:latin typeface="Arial"/>
                <a:cs typeface="Arial"/>
              </a:rPr>
              <a:t>About</a:t>
            </a:r>
            <a:endParaRPr sz="4700" dirty="0">
              <a:latin typeface="Arial"/>
              <a:cs typeface="Arial"/>
            </a:endParaRPr>
          </a:p>
          <a:p>
            <a:pPr marL="13970">
              <a:lnSpc>
                <a:spcPts val="4895"/>
              </a:lnSpc>
            </a:pPr>
            <a:r>
              <a:rPr lang="en-US" sz="4700" b="0" dirty="0">
                <a:solidFill>
                  <a:srgbClr val="1E1E1E"/>
                </a:solidFill>
                <a:latin typeface="Arial"/>
                <a:cs typeface="Arial"/>
              </a:rPr>
              <a:t>Architecture Design</a:t>
            </a:r>
            <a:endParaRPr sz="4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107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1800" kern="1200" spc="-150">
                <a:solidFill>
                  <a:srgbClr val="FFFFFF"/>
                </a:solidFill>
                <a:latin typeface="+mj-lt"/>
                <a:cs typeface="+mj-cs"/>
              </a:rPr>
              <a:t>architecture </a:t>
            </a:r>
            <a:br>
              <a:rPr lang="en-US" sz="1800" kern="1200" spc="-150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 sz="1800" kern="1200" spc="-150">
                <a:solidFill>
                  <a:srgbClr val="FFFFFF"/>
                </a:solidFill>
                <a:latin typeface="+mj-lt"/>
                <a:cs typeface="+mj-cs"/>
              </a:rPr>
              <a:t>design</a:t>
            </a:r>
            <a:endParaRPr lang="en-US" sz="1800" kern="1200" spc="-200">
              <a:solidFill>
                <a:srgbClr val="FFFFFF"/>
              </a:solidFill>
              <a:latin typeface="+mj-lt"/>
              <a:cs typeface="+mj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fficeArt object" descr="텍스트이(가) 표시된 사진&#10;&#10;자동 생성된 설명">
            <a:extLst>
              <a:ext uri="{FF2B5EF4-FFF2-40B4-BE49-F238E27FC236}">
                <a16:creationId xmlns:a16="http://schemas.microsoft.com/office/drawing/2014/main" id="{E701ACF1-7FC1-4016-8579-999A26270C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8381" y="2426818"/>
            <a:ext cx="4160153" cy="399763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fficeArt object" descr="텍스트이(가) 표시된 사진&#10;&#10;자동 생성된 설명">
            <a:extLst>
              <a:ext uri="{FF2B5EF4-FFF2-40B4-BE49-F238E27FC236}">
                <a16:creationId xmlns:a16="http://schemas.microsoft.com/office/drawing/2014/main" id="{6C3E4624-8513-4D8D-B214-E1FE6C0CED8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45073" y="2857060"/>
            <a:ext cx="5455917" cy="313715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99644" y="56388"/>
            <a:ext cx="260985" cy="989330"/>
          </a:xfrm>
          <a:custGeom>
            <a:avLst/>
            <a:gdLst/>
            <a:ahLst/>
            <a:cxnLst/>
            <a:rect l="l" t="t" r="r" b="b"/>
            <a:pathLst>
              <a:path w="260984" h="989330">
                <a:moveTo>
                  <a:pt x="260604" y="0"/>
                </a:moveTo>
                <a:lnTo>
                  <a:pt x="0" y="0"/>
                </a:lnTo>
                <a:lnTo>
                  <a:pt x="0" y="989075"/>
                </a:lnTo>
                <a:lnTo>
                  <a:pt x="260604" y="989075"/>
                </a:lnTo>
                <a:lnTo>
                  <a:pt x="260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972801" y="5816452"/>
            <a:ext cx="713397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860"/>
              </a:lnSpc>
              <a:spcAft>
                <a:spcPts val="600"/>
              </a:spcAft>
            </a:pPr>
            <a:r>
              <a:rPr lang="en-US" altLang="ko-KR" sz="2500" spc="-5" dirty="0">
                <a:solidFill>
                  <a:srgbClr val="525252"/>
                </a:solidFill>
                <a:latin typeface="Arial"/>
                <a:cs typeface="Arial"/>
              </a:rPr>
              <a:t>10</a:t>
            </a:r>
            <a:endParaRPr lang="ko-KR" altLang="en-US"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8158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4800" kern="1200" spc="-1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review input</a:t>
            </a:r>
            <a:br>
              <a:rPr lang="en-US" sz="4800" kern="1200" spc="-1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spc="-1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</a:t>
            </a:r>
            <a:endParaRPr lang="en-US" sz="4800" kern="1200" spc="-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3F6A8AB-9320-4488-91EE-96D5C1F06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492573"/>
            <a:ext cx="5526364" cy="600815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99644" y="56388"/>
            <a:ext cx="260985" cy="989330"/>
          </a:xfrm>
          <a:custGeom>
            <a:avLst/>
            <a:gdLst/>
            <a:ahLst/>
            <a:cxnLst/>
            <a:rect l="l" t="t" r="r" b="b"/>
            <a:pathLst>
              <a:path w="260984" h="989330">
                <a:moveTo>
                  <a:pt x="260604" y="0"/>
                </a:moveTo>
                <a:lnTo>
                  <a:pt x="0" y="0"/>
                </a:lnTo>
                <a:lnTo>
                  <a:pt x="0" y="989075"/>
                </a:lnTo>
                <a:lnTo>
                  <a:pt x="260604" y="989075"/>
                </a:lnTo>
                <a:lnTo>
                  <a:pt x="260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14176" y="5816452"/>
            <a:ext cx="420624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860"/>
              </a:lnSpc>
              <a:spcAft>
                <a:spcPts val="600"/>
              </a:spcAft>
            </a:pPr>
            <a:r>
              <a:rPr lang="en-US" altLang="ko-KR" sz="2500" spc="-5" dirty="0">
                <a:solidFill>
                  <a:srgbClr val="525252"/>
                </a:solidFill>
                <a:latin typeface="Arial"/>
                <a:cs typeface="Arial"/>
              </a:rPr>
              <a:t>11</a:t>
            </a:r>
            <a:endParaRPr lang="ko-KR" altLang="en-US"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943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4800" kern="1200" spc="-1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review input</a:t>
            </a:r>
            <a:br>
              <a:rPr lang="en-US" sz="4800" kern="1200" spc="-1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spc="-1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quality attribute</a:t>
            </a:r>
            <a:endParaRPr lang="en-US" sz="4800" kern="1200" spc="-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8981CE8-2260-4304-B0D6-8344E0CCD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433" y="193816"/>
            <a:ext cx="5790743" cy="651178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99644" y="56388"/>
            <a:ext cx="260985" cy="989330"/>
          </a:xfrm>
          <a:custGeom>
            <a:avLst/>
            <a:gdLst/>
            <a:ahLst/>
            <a:cxnLst/>
            <a:rect l="l" t="t" r="r" b="b"/>
            <a:pathLst>
              <a:path w="260984" h="989330">
                <a:moveTo>
                  <a:pt x="260604" y="0"/>
                </a:moveTo>
                <a:lnTo>
                  <a:pt x="0" y="0"/>
                </a:lnTo>
                <a:lnTo>
                  <a:pt x="0" y="989075"/>
                </a:lnTo>
                <a:lnTo>
                  <a:pt x="260604" y="989075"/>
                </a:lnTo>
                <a:lnTo>
                  <a:pt x="260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14176" y="5816452"/>
            <a:ext cx="540940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860"/>
              </a:lnSpc>
              <a:spcAft>
                <a:spcPts val="600"/>
              </a:spcAft>
            </a:pPr>
            <a:r>
              <a:rPr lang="en-US" altLang="ko-KR" sz="2500" spc="-5" dirty="0">
                <a:solidFill>
                  <a:srgbClr val="525252"/>
                </a:solidFill>
                <a:latin typeface="Arial"/>
                <a:cs typeface="Arial"/>
              </a:rPr>
              <a:t>12</a:t>
            </a:r>
            <a:endParaRPr lang="ko-KR" altLang="en-US"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838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09728"/>
            <a:ext cx="6208776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spc="-150" dirty="0">
                <a:latin typeface="+mj-lt"/>
                <a:cs typeface="+mj-cs"/>
              </a:rPr>
              <a:t>over-all analysis</a:t>
            </a:r>
            <a:endParaRPr lang="en-US" sz="4400" kern="1200" spc="-200" dirty="0">
              <a:latin typeface="+mj-lt"/>
              <a:cs typeface="+mj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9644" y="56388"/>
            <a:ext cx="260985" cy="989330"/>
          </a:xfrm>
          <a:custGeom>
            <a:avLst/>
            <a:gdLst/>
            <a:ahLst/>
            <a:cxnLst/>
            <a:rect l="l" t="t" r="r" b="b"/>
            <a:pathLst>
              <a:path w="260984" h="989330">
                <a:moveTo>
                  <a:pt x="260604" y="0"/>
                </a:moveTo>
                <a:lnTo>
                  <a:pt x="0" y="0"/>
                </a:lnTo>
                <a:lnTo>
                  <a:pt x="0" y="989075"/>
                </a:lnTo>
                <a:lnTo>
                  <a:pt x="260604" y="989075"/>
                </a:lnTo>
                <a:lnTo>
                  <a:pt x="260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14176" y="5816452"/>
            <a:ext cx="420624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860"/>
              </a:lnSpc>
              <a:spcAft>
                <a:spcPts val="600"/>
              </a:spcAft>
            </a:pPr>
            <a:r>
              <a:rPr lang="en-US" altLang="ko-KR" sz="2500" spc="-5" dirty="0">
                <a:solidFill>
                  <a:srgbClr val="525252"/>
                </a:solidFill>
                <a:latin typeface="Arial"/>
                <a:cs typeface="Arial"/>
              </a:rPr>
              <a:t>13</a:t>
            </a:r>
            <a:endParaRPr lang="ko-KR" altLang="en-US" sz="2500" dirty="0">
              <a:latin typeface="Arial"/>
              <a:cs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6CFC37-835A-48B2-83DD-3675D3949C4A}"/>
              </a:ext>
            </a:extLst>
          </p:cNvPr>
          <p:cNvPicPr/>
          <p:nvPr/>
        </p:nvPicPr>
        <p:blipFill rotWithShape="1">
          <a:blip r:embed="rId2"/>
          <a:srcRect l="7907" t="5621"/>
          <a:stretch/>
        </p:blipFill>
        <p:spPr bwMode="auto">
          <a:xfrm>
            <a:off x="895753" y="2053301"/>
            <a:ext cx="4953000" cy="304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FE1F1C-80C8-4B9F-8B3F-DD7DD6192422}"/>
              </a:ext>
            </a:extLst>
          </p:cNvPr>
          <p:cNvSpPr txBox="1"/>
          <p:nvPr/>
        </p:nvSpPr>
        <p:spPr>
          <a:xfrm>
            <a:off x="7010400" y="1869141"/>
            <a:ext cx="411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a </a:t>
            </a:r>
            <a:r>
              <a:rPr lang="en-US" altLang="ko-KR" b="1" dirty="0"/>
              <a:t>greenfield</a:t>
            </a:r>
            <a:r>
              <a:rPr lang="en-US" altLang="ko-KR" dirty="0"/>
              <a:t> system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iteration 1~2</a:t>
            </a:r>
            <a:r>
              <a:rPr lang="en-US" altLang="ko-KR" dirty="0"/>
              <a:t>: generate over all architecture of the whole system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iteration 3~5</a:t>
            </a:r>
            <a:r>
              <a:rPr lang="en-US" altLang="ko-KR" dirty="0"/>
              <a:t>: focus on usability and performance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iteration 6</a:t>
            </a:r>
            <a:r>
              <a:rPr lang="en-US" altLang="ko-KR" dirty="0"/>
              <a:t>: focus on multi device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iteration 7</a:t>
            </a:r>
            <a:r>
              <a:rPr lang="en-US" altLang="ko-KR" dirty="0"/>
              <a:t>: focus on web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902490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sketch view of iteration 1~6</a:t>
            </a:r>
            <a:endParaRPr lang="en-US" sz="4000" kern="1200" spc="-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940A837-6F31-42DB-B05A-A1243071FF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7438" y="2091095"/>
            <a:ext cx="8540588" cy="4206240"/>
          </a:xfrm>
          <a:prstGeom prst="rect">
            <a:avLst/>
          </a:prstGeom>
          <a:noFill/>
        </p:spPr>
      </p:pic>
      <p:sp>
        <p:nvSpPr>
          <p:cNvPr id="7" name="object 7"/>
          <p:cNvSpPr/>
          <p:nvPr/>
        </p:nvSpPr>
        <p:spPr>
          <a:xfrm>
            <a:off x="199644" y="56388"/>
            <a:ext cx="260985" cy="989330"/>
          </a:xfrm>
          <a:custGeom>
            <a:avLst/>
            <a:gdLst/>
            <a:ahLst/>
            <a:cxnLst/>
            <a:rect l="l" t="t" r="r" b="b"/>
            <a:pathLst>
              <a:path w="260984" h="989330">
                <a:moveTo>
                  <a:pt x="260604" y="0"/>
                </a:moveTo>
                <a:lnTo>
                  <a:pt x="0" y="0"/>
                </a:lnTo>
                <a:lnTo>
                  <a:pt x="0" y="989075"/>
                </a:lnTo>
                <a:lnTo>
                  <a:pt x="260604" y="989075"/>
                </a:lnTo>
                <a:lnTo>
                  <a:pt x="260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14176" y="5816452"/>
            <a:ext cx="496824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860"/>
              </a:lnSpc>
              <a:spcAft>
                <a:spcPts val="600"/>
              </a:spcAft>
            </a:pPr>
            <a:r>
              <a:rPr lang="en-US" altLang="ko-KR" sz="2500" spc="-5" dirty="0">
                <a:solidFill>
                  <a:srgbClr val="525252"/>
                </a:solidFill>
                <a:latin typeface="Arial"/>
                <a:cs typeface="Arial"/>
              </a:rPr>
              <a:t>14</a:t>
            </a:r>
            <a:endParaRPr lang="ko-KR" altLang="en-US"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6711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overall architecture</a:t>
            </a:r>
            <a:endParaRPr lang="en-US" sz="4000" kern="1200" spc="-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그림 9" descr="텍스트, 지도, 테이블, 그룹이(가) 표시된 사진&#10;&#10;자동 생성된 설명">
            <a:extLst>
              <a:ext uri="{FF2B5EF4-FFF2-40B4-BE49-F238E27FC236}">
                <a16:creationId xmlns:a16="http://schemas.microsoft.com/office/drawing/2014/main" id="{F93A90FB-121C-40F7-81D2-673ED1FD89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93683" y="1978724"/>
            <a:ext cx="7146553" cy="420624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99644" y="56388"/>
            <a:ext cx="260985" cy="989330"/>
          </a:xfrm>
          <a:custGeom>
            <a:avLst/>
            <a:gdLst/>
            <a:ahLst/>
            <a:cxnLst/>
            <a:rect l="l" t="t" r="r" b="b"/>
            <a:pathLst>
              <a:path w="260984" h="989330">
                <a:moveTo>
                  <a:pt x="260604" y="0"/>
                </a:moveTo>
                <a:lnTo>
                  <a:pt x="0" y="0"/>
                </a:lnTo>
                <a:lnTo>
                  <a:pt x="0" y="989075"/>
                </a:lnTo>
                <a:lnTo>
                  <a:pt x="260604" y="989075"/>
                </a:lnTo>
                <a:lnTo>
                  <a:pt x="260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14176" y="5816452"/>
            <a:ext cx="420624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860"/>
              </a:lnSpc>
              <a:spcAft>
                <a:spcPts val="600"/>
              </a:spcAft>
            </a:pPr>
            <a:r>
              <a:rPr lang="en-US" altLang="ko-KR" sz="2500" spc="-5" dirty="0">
                <a:solidFill>
                  <a:srgbClr val="525252"/>
                </a:solidFill>
                <a:latin typeface="Arial"/>
                <a:cs typeface="Arial"/>
              </a:rPr>
              <a:t>15</a:t>
            </a:r>
            <a:endParaRPr lang="ko-KR" altLang="en-US"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871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67088" y="4837176"/>
            <a:ext cx="2333625" cy="1705610"/>
          </a:xfrm>
          <a:custGeom>
            <a:avLst/>
            <a:gdLst/>
            <a:ahLst/>
            <a:cxnLst/>
            <a:rect l="l" t="t" r="r" b="b"/>
            <a:pathLst>
              <a:path w="2333625" h="1705609">
                <a:moveTo>
                  <a:pt x="2333244" y="0"/>
                </a:moveTo>
                <a:lnTo>
                  <a:pt x="0" y="0"/>
                </a:lnTo>
                <a:lnTo>
                  <a:pt x="0" y="1705356"/>
                </a:lnTo>
                <a:lnTo>
                  <a:pt x="2333244" y="1705356"/>
                </a:lnTo>
                <a:lnTo>
                  <a:pt x="2333244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0701" y="4493514"/>
            <a:ext cx="64376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26005" algn="l"/>
              </a:tabLst>
            </a:pPr>
            <a:r>
              <a:rPr lang="en-US" sz="1600" spc="-45" dirty="0">
                <a:solidFill>
                  <a:srgbClr val="808080"/>
                </a:solidFill>
                <a:latin typeface="Arial"/>
                <a:cs typeface="Arial"/>
              </a:rPr>
              <a:t>improvement suggestions of the system 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14176" y="5816452"/>
            <a:ext cx="420624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860"/>
              </a:lnSpc>
            </a:pPr>
            <a:r>
              <a:rPr lang="en-US" altLang="ko-KR" sz="2500" spc="-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5474" y="3112719"/>
            <a:ext cx="3577590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700" dirty="0">
                <a:solidFill>
                  <a:srgbClr val="1E1E1E"/>
                </a:solidFill>
                <a:latin typeface="Arial"/>
                <a:cs typeface="Arial"/>
              </a:rPr>
              <a:t>Summary</a:t>
            </a:r>
            <a:endParaRPr sz="4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09728"/>
            <a:ext cx="6208776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spc="-150" dirty="0">
                <a:latin typeface="+mj-lt"/>
                <a:cs typeface="+mj-cs"/>
              </a:rPr>
              <a:t>suggestions for </a:t>
            </a:r>
            <a:r>
              <a:rPr lang="en-US" sz="4400" kern="1200" spc="-150" dirty="0" err="1">
                <a:latin typeface="+mj-lt"/>
                <a:cs typeface="+mj-cs"/>
              </a:rPr>
              <a:t>functionalites</a:t>
            </a:r>
            <a:endParaRPr lang="en-US" sz="4400" kern="1200" spc="-200" dirty="0">
              <a:latin typeface="+mj-lt"/>
              <a:cs typeface="+mj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9644" y="56388"/>
            <a:ext cx="260985" cy="989330"/>
          </a:xfrm>
          <a:custGeom>
            <a:avLst/>
            <a:gdLst/>
            <a:ahLst/>
            <a:cxnLst/>
            <a:rect l="l" t="t" r="r" b="b"/>
            <a:pathLst>
              <a:path w="260984" h="989330">
                <a:moveTo>
                  <a:pt x="260604" y="0"/>
                </a:moveTo>
                <a:lnTo>
                  <a:pt x="0" y="0"/>
                </a:lnTo>
                <a:lnTo>
                  <a:pt x="0" y="989075"/>
                </a:lnTo>
                <a:lnTo>
                  <a:pt x="260604" y="989075"/>
                </a:lnTo>
                <a:lnTo>
                  <a:pt x="260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14176" y="5816452"/>
            <a:ext cx="420624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860"/>
              </a:lnSpc>
              <a:spcAft>
                <a:spcPts val="600"/>
              </a:spcAft>
            </a:pPr>
            <a:r>
              <a:rPr lang="en-US" altLang="ko-KR" sz="2500" spc="-5" dirty="0">
                <a:solidFill>
                  <a:srgbClr val="525252"/>
                </a:solidFill>
                <a:latin typeface="Arial"/>
                <a:cs typeface="Arial"/>
              </a:rPr>
              <a:t>17</a:t>
            </a:r>
            <a:endParaRPr lang="ko-KR" altLang="en-US" sz="2500" dirty="0">
              <a:latin typeface="Arial"/>
              <a:cs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45723A-89D7-408F-8421-BFB0791BADA2}"/>
              </a:ext>
            </a:extLst>
          </p:cNvPr>
          <p:cNvSpPr/>
          <p:nvPr/>
        </p:nvSpPr>
        <p:spPr>
          <a:xfrm>
            <a:off x="990600" y="1772033"/>
            <a:ext cx="2883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Clothes recommendation</a:t>
            </a:r>
            <a:endParaRPr lang="ko-KR" altLang="en-US" b="1" dirty="0"/>
          </a:p>
        </p:txBody>
      </p:sp>
      <p:pic>
        <p:nvPicPr>
          <p:cNvPr id="9" name="Picture 2" descr="ìë¥ ì¶ì² ìì¤íì ëí ì´ë¯¸ì§ ê²ìê²°ê³¼">
            <a:extLst>
              <a:ext uri="{FF2B5EF4-FFF2-40B4-BE49-F238E27FC236}">
                <a16:creationId xmlns:a16="http://schemas.microsoft.com/office/drawing/2014/main" id="{AE64123F-B491-46D5-9329-2401E0D22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40" y="2362200"/>
            <a:ext cx="4089403" cy="279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FF7506-84BC-4628-BAA8-CF015D7A1C73}"/>
              </a:ext>
            </a:extLst>
          </p:cNvPr>
          <p:cNvSpPr/>
          <p:nvPr/>
        </p:nvSpPr>
        <p:spPr>
          <a:xfrm>
            <a:off x="5377197" y="23622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If customer buy a clothes, App can recommend the other combinations clothes harmony with bought items.</a:t>
            </a:r>
          </a:p>
          <a:p>
            <a:r>
              <a:rPr lang="en-US" altLang="ko-KR" dirty="0"/>
              <a:t>Then it could increase the profit.</a:t>
            </a:r>
          </a:p>
          <a:p>
            <a:r>
              <a:rPr lang="en-US" altLang="ko-KR" dirty="0"/>
              <a:t>This is the basic function nowadays.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16310C-50C6-4285-918C-3832C0510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250" y="3595186"/>
            <a:ext cx="6977894" cy="19315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3E2023E-F175-46E8-9E77-8CDF20CAB39D}"/>
              </a:ext>
            </a:extLst>
          </p:cNvPr>
          <p:cNvSpPr/>
          <p:nvPr/>
        </p:nvSpPr>
        <p:spPr>
          <a:xfrm>
            <a:off x="5443269" y="56728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If customer buy sweater, then recommend pants or jacket to wear together.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742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09728"/>
            <a:ext cx="6208776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spc="-150" dirty="0">
                <a:latin typeface="+mj-lt"/>
                <a:cs typeface="+mj-cs"/>
              </a:rPr>
              <a:t>suggestions for techniques</a:t>
            </a:r>
            <a:endParaRPr lang="en-US" sz="4400" kern="1200" spc="-200" dirty="0">
              <a:latin typeface="+mj-lt"/>
              <a:cs typeface="+mj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9644" y="56388"/>
            <a:ext cx="260985" cy="989330"/>
          </a:xfrm>
          <a:custGeom>
            <a:avLst/>
            <a:gdLst/>
            <a:ahLst/>
            <a:cxnLst/>
            <a:rect l="l" t="t" r="r" b="b"/>
            <a:pathLst>
              <a:path w="260984" h="989330">
                <a:moveTo>
                  <a:pt x="260604" y="0"/>
                </a:moveTo>
                <a:lnTo>
                  <a:pt x="0" y="0"/>
                </a:lnTo>
                <a:lnTo>
                  <a:pt x="0" y="989075"/>
                </a:lnTo>
                <a:lnTo>
                  <a:pt x="260604" y="989075"/>
                </a:lnTo>
                <a:lnTo>
                  <a:pt x="260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14176" y="5816452"/>
            <a:ext cx="420624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860"/>
              </a:lnSpc>
              <a:spcAft>
                <a:spcPts val="600"/>
              </a:spcAft>
            </a:pPr>
            <a:r>
              <a:rPr lang="en-US" altLang="ko-KR" sz="2500" spc="-5" dirty="0">
                <a:solidFill>
                  <a:srgbClr val="525252"/>
                </a:solidFill>
                <a:latin typeface="Arial"/>
                <a:cs typeface="Arial"/>
              </a:rPr>
              <a:t>18</a:t>
            </a:r>
            <a:endParaRPr lang="ko-KR" altLang="en-US" sz="2500" dirty="0">
              <a:latin typeface="Arial"/>
              <a:cs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45723A-89D7-408F-8421-BFB0791BADA2}"/>
              </a:ext>
            </a:extLst>
          </p:cNvPr>
          <p:cNvSpPr/>
          <p:nvPr/>
        </p:nvSpPr>
        <p:spPr>
          <a:xfrm>
            <a:off x="990600" y="1772033"/>
            <a:ext cx="2939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biometrics authentication</a:t>
            </a:r>
            <a:endParaRPr lang="ko-KR" altLang="en-US" b="1" dirty="0"/>
          </a:p>
        </p:txBody>
      </p:sp>
      <p:pic>
        <p:nvPicPr>
          <p:cNvPr id="11" name="Picture 6" descr="ì¼ì±í¨ì¤ì ëí ì´ë¯¸ì§ ê²ìê²°ê³¼">
            <a:extLst>
              <a:ext uri="{FF2B5EF4-FFF2-40B4-BE49-F238E27FC236}">
                <a16:creationId xmlns:a16="http://schemas.microsoft.com/office/drawing/2014/main" id="{07C7C451-DCA7-4C04-92D3-4EEC4756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99" y="2141365"/>
            <a:ext cx="4759377" cy="427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0E9AF5-7C51-4E1C-9463-F422E3C2BFAC}"/>
              </a:ext>
            </a:extLst>
          </p:cNvPr>
          <p:cNvSpPr txBox="1"/>
          <p:nvPr/>
        </p:nvSpPr>
        <p:spPr>
          <a:xfrm>
            <a:off x="6504775" y="2438400"/>
            <a:ext cx="6895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 increase the user convenient</a:t>
            </a:r>
          </a:p>
          <a:p>
            <a:r>
              <a:rPr lang="en-US" altLang="ko-KR" dirty="0"/>
              <a:t>Samsung pass remember the user account information</a:t>
            </a:r>
          </a:p>
          <a:p>
            <a:r>
              <a:rPr lang="en-US" altLang="ko-KR" dirty="0"/>
              <a:t>So customer don`t need to remember their account </a:t>
            </a:r>
          </a:p>
          <a:p>
            <a:r>
              <a:rPr lang="en-US" altLang="ko-KR" dirty="0"/>
              <a:t>information. So It decrease the finding account issue.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CE241-4E23-4D81-ADC7-DD4FFD6A78FE}"/>
              </a:ext>
            </a:extLst>
          </p:cNvPr>
          <p:cNvGrpSpPr/>
          <p:nvPr/>
        </p:nvGrpSpPr>
        <p:grpSpPr>
          <a:xfrm>
            <a:off x="6894576" y="3879238"/>
            <a:ext cx="3250024" cy="2349601"/>
            <a:chOff x="5699104" y="3937807"/>
            <a:chExt cx="3250024" cy="2349601"/>
          </a:xfrm>
        </p:grpSpPr>
        <p:pic>
          <p:nvPicPr>
            <p:cNvPr id="14" name="Picture 10" descr="find accountì ëí ì´ë¯¸ì§ ê²ìê²°ê³¼">
              <a:extLst>
                <a:ext uri="{FF2B5EF4-FFF2-40B4-BE49-F238E27FC236}">
                  <a16:creationId xmlns:a16="http://schemas.microsoft.com/office/drawing/2014/main" id="{3D2B469E-8076-4CA7-8E87-D2FDF062E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9104" y="3988650"/>
              <a:ext cx="3244949" cy="2298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9561228-FE93-4D16-B290-01CEA4102DFE}"/>
                </a:ext>
              </a:extLst>
            </p:cNvPr>
            <p:cNvCxnSpPr/>
            <p:nvPr/>
          </p:nvCxnSpPr>
          <p:spPr>
            <a:xfrm flipH="1">
              <a:off x="5726243" y="3937807"/>
              <a:ext cx="3222885" cy="23496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BAFBA6E-65E6-43F2-92D2-73D103C5A00D}"/>
                </a:ext>
              </a:extLst>
            </p:cNvPr>
            <p:cNvCxnSpPr/>
            <p:nvPr/>
          </p:nvCxnSpPr>
          <p:spPr>
            <a:xfrm>
              <a:off x="5705675" y="3937807"/>
              <a:ext cx="3243453" cy="23496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512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672" y="0"/>
            <a:ext cx="3817620" cy="6858000"/>
          </a:xfrm>
          <a:custGeom>
            <a:avLst/>
            <a:gdLst/>
            <a:ahLst/>
            <a:cxnLst/>
            <a:rect l="l" t="t" r="r" b="b"/>
            <a:pathLst>
              <a:path w="3817620" h="6858000">
                <a:moveTo>
                  <a:pt x="3817620" y="0"/>
                </a:moveTo>
                <a:lnTo>
                  <a:pt x="0" y="0"/>
                </a:lnTo>
                <a:lnTo>
                  <a:pt x="0" y="6858000"/>
                </a:lnTo>
                <a:lnTo>
                  <a:pt x="3817620" y="6858000"/>
                </a:lnTo>
                <a:lnTo>
                  <a:pt x="3817620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7200" y="838200"/>
            <a:ext cx="2426335" cy="4747453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#1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project management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#2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lang="en-US" sz="1800" spc="15" dirty="0">
                <a:solidFill>
                  <a:srgbClr val="FFFFFF"/>
                </a:solidFill>
                <a:latin typeface="Arial"/>
                <a:cs typeface="Arial"/>
              </a:rPr>
              <a:t>system overview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#3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lang="en-US" sz="1800" spc="25" dirty="0">
                <a:solidFill>
                  <a:srgbClr val="FFFFFF"/>
                </a:solidFill>
                <a:latin typeface="Arial"/>
                <a:cs typeface="Arial"/>
              </a:rPr>
              <a:t>architecture design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#4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1800" spc="-70" dirty="0">
                <a:solidFill>
                  <a:srgbClr val="FFFFFF"/>
                </a:solidFill>
                <a:latin typeface="Arial"/>
                <a:cs typeface="Arial"/>
              </a:rPr>
              <a:t>summary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84887" y="1159763"/>
            <a:ext cx="3243617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14176" y="5816452"/>
            <a:ext cx="252729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860"/>
              </a:lnSpc>
            </a:pPr>
            <a:r>
              <a:rPr sz="2500" spc="-5" dirty="0">
                <a:solidFill>
                  <a:srgbClr val="525252"/>
                </a:solidFill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488" y="-24008"/>
            <a:ext cx="6208776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spc="-150" dirty="0">
                <a:latin typeface="+mj-lt"/>
                <a:cs typeface="+mj-cs"/>
              </a:rPr>
              <a:t>suggestions for techniques</a:t>
            </a:r>
            <a:endParaRPr lang="en-US" sz="4400" kern="1200" spc="-200" dirty="0">
              <a:latin typeface="+mj-lt"/>
              <a:cs typeface="+mj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9644" y="56388"/>
            <a:ext cx="260985" cy="989330"/>
          </a:xfrm>
          <a:custGeom>
            <a:avLst/>
            <a:gdLst/>
            <a:ahLst/>
            <a:cxnLst/>
            <a:rect l="l" t="t" r="r" b="b"/>
            <a:pathLst>
              <a:path w="260984" h="989330">
                <a:moveTo>
                  <a:pt x="260604" y="0"/>
                </a:moveTo>
                <a:lnTo>
                  <a:pt x="0" y="0"/>
                </a:lnTo>
                <a:lnTo>
                  <a:pt x="0" y="989075"/>
                </a:lnTo>
                <a:lnTo>
                  <a:pt x="260604" y="989075"/>
                </a:lnTo>
                <a:lnTo>
                  <a:pt x="260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14176" y="5816452"/>
            <a:ext cx="420624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860"/>
              </a:lnSpc>
              <a:spcAft>
                <a:spcPts val="600"/>
              </a:spcAft>
            </a:pPr>
            <a:r>
              <a:rPr lang="en-US" altLang="ko-KR" sz="2500" spc="-5" dirty="0">
                <a:solidFill>
                  <a:srgbClr val="525252"/>
                </a:solidFill>
                <a:latin typeface="Arial"/>
                <a:cs typeface="Arial"/>
              </a:rPr>
              <a:t>19</a:t>
            </a:r>
            <a:endParaRPr lang="ko-KR" altLang="en-US" sz="2500" dirty="0">
              <a:latin typeface="Arial"/>
              <a:cs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45723A-89D7-408F-8421-BFB0791BADA2}"/>
              </a:ext>
            </a:extLst>
          </p:cNvPr>
          <p:cNvSpPr/>
          <p:nvPr/>
        </p:nvSpPr>
        <p:spPr>
          <a:xfrm>
            <a:off x="609600" y="1431128"/>
            <a:ext cx="569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using load balancer to balance requests sent to servers</a:t>
            </a:r>
            <a:endParaRPr lang="ko-KR" altLang="en-US" b="1" dirty="0"/>
          </a:p>
        </p:txBody>
      </p:sp>
      <p:pic>
        <p:nvPicPr>
          <p:cNvPr id="5" name="그림 4" descr="냉장고, 하얀색이(가) 표시된 사진&#10;&#10;자동 생성된 설명">
            <a:extLst>
              <a:ext uri="{FF2B5EF4-FFF2-40B4-BE49-F238E27FC236}">
                <a16:creationId xmlns:a16="http://schemas.microsoft.com/office/drawing/2014/main" id="{E82E4D36-027B-4580-AC94-787F221A8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1" y="1911428"/>
            <a:ext cx="8068801" cy="244826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D2C134-9B34-4A85-9CDF-484E91FAF330}"/>
              </a:ext>
            </a:extLst>
          </p:cNvPr>
          <p:cNvSpPr/>
          <p:nvPr/>
        </p:nvSpPr>
        <p:spPr>
          <a:xfrm>
            <a:off x="578223" y="4767094"/>
            <a:ext cx="45965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using proxy server to improve performance</a:t>
            </a:r>
          </a:p>
          <a:p>
            <a:r>
              <a:rPr lang="en-US" altLang="ko-KR" b="1" dirty="0"/>
              <a:t> and to address firewall issues</a:t>
            </a:r>
            <a:endParaRPr lang="ko-KR" altLang="en-US" b="1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91630C51-20A7-4275-A7B2-916309AD7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525602"/>
            <a:ext cx="4572638" cy="233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96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54807"/>
            <a:ext cx="12192000" cy="2760345"/>
          </a:xfrm>
          <a:custGeom>
            <a:avLst/>
            <a:gdLst/>
            <a:ahLst/>
            <a:cxnLst/>
            <a:rect l="l" t="t" r="r" b="b"/>
            <a:pathLst>
              <a:path w="12192000" h="2760345">
                <a:moveTo>
                  <a:pt x="0" y="0"/>
                </a:moveTo>
                <a:lnTo>
                  <a:pt x="0" y="2759964"/>
                </a:lnTo>
                <a:lnTo>
                  <a:pt x="12191999" y="275996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8750" y="2780741"/>
            <a:ext cx="3096895" cy="2678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700" dirty="0">
                <a:solidFill>
                  <a:srgbClr val="FFFFFF"/>
                </a:solidFill>
                <a:latin typeface="Arial"/>
                <a:cs typeface="Arial"/>
              </a:rPr>
              <a:t>Thank  You</a:t>
            </a:r>
            <a:endParaRPr sz="8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7054" y="4656201"/>
            <a:ext cx="4342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1355" algn="l"/>
                <a:tab pos="2242820" algn="l"/>
                <a:tab pos="2910840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spc="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	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  A  T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  H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G	A</a:t>
            </a:r>
            <a:r>
              <a:rPr sz="1200" spc="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	L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 S T E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67088" y="4837176"/>
            <a:ext cx="2333625" cy="1705610"/>
          </a:xfrm>
          <a:custGeom>
            <a:avLst/>
            <a:gdLst/>
            <a:ahLst/>
            <a:cxnLst/>
            <a:rect l="l" t="t" r="r" b="b"/>
            <a:pathLst>
              <a:path w="2333625" h="1705609">
                <a:moveTo>
                  <a:pt x="2333244" y="0"/>
                </a:moveTo>
                <a:lnTo>
                  <a:pt x="0" y="0"/>
                </a:lnTo>
                <a:lnTo>
                  <a:pt x="0" y="1705356"/>
                </a:lnTo>
                <a:lnTo>
                  <a:pt x="2333244" y="1705356"/>
                </a:lnTo>
                <a:lnTo>
                  <a:pt x="2333244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0701" y="4493514"/>
            <a:ext cx="292481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155" dirty="0">
                <a:solidFill>
                  <a:srgbClr val="808080"/>
                </a:solidFill>
                <a:latin typeface="Arial"/>
                <a:cs typeface="Arial"/>
              </a:rPr>
              <a:t>How we work together to finish the project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860"/>
              </a:lnSpc>
            </a:pPr>
            <a:r>
              <a:rPr lang="en-US" altLang="ko-KR" spc="-5" dirty="0"/>
              <a:t>2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3950" y="2586355"/>
            <a:ext cx="5468620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895"/>
              </a:lnSpc>
              <a:spcBef>
                <a:spcPts val="105"/>
              </a:spcBef>
            </a:pPr>
            <a:r>
              <a:rPr lang="en-US" sz="4700" b="0" dirty="0">
                <a:solidFill>
                  <a:srgbClr val="1E1E1E"/>
                </a:solidFill>
              </a:rPr>
              <a:t>P</a:t>
            </a:r>
            <a:r>
              <a:rPr lang="en-US" sz="4700" b="0" dirty="0">
                <a:solidFill>
                  <a:srgbClr val="1E1E1E"/>
                </a:solidFill>
                <a:latin typeface="Arial"/>
                <a:cs typeface="Arial"/>
              </a:rPr>
              <a:t>roject </a:t>
            </a:r>
            <a:r>
              <a:rPr lang="en-US" sz="4700" b="0" dirty="0">
                <a:solidFill>
                  <a:srgbClr val="1E1E1E"/>
                </a:solidFill>
              </a:rPr>
              <a:t>M</a:t>
            </a:r>
            <a:r>
              <a:rPr lang="en-US" sz="4700" b="0" dirty="0">
                <a:solidFill>
                  <a:srgbClr val="1E1E1E"/>
                </a:solidFill>
                <a:latin typeface="Arial"/>
                <a:cs typeface="Arial"/>
              </a:rPr>
              <a:t>anagement</a:t>
            </a:r>
            <a:endParaRPr sz="4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130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09728"/>
            <a:ext cx="6208776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spc="-150" dirty="0">
                <a:latin typeface="+mj-lt"/>
                <a:cs typeface="+mj-cs"/>
              </a:rPr>
              <a:t>How we co-work</a:t>
            </a:r>
            <a:r>
              <a:rPr lang="en-US" sz="4400" kern="1200" spc="-200" dirty="0">
                <a:latin typeface="+mj-lt"/>
                <a:cs typeface="+mj-cs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5147" y="1295400"/>
            <a:ext cx="6324600" cy="3967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indent="-342900" latinLnBrk="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sz="2400" dirty="0"/>
          </a:p>
          <a:p>
            <a:pPr latinLnBrk="0">
              <a:lnSpc>
                <a:spcPct val="90000"/>
              </a:lnSpc>
              <a:spcBef>
                <a:spcPts val="10"/>
              </a:spcBef>
            </a:pPr>
            <a:r>
              <a:rPr lang="en-US" sz="2400" dirty="0"/>
              <a:t>  </a:t>
            </a:r>
          </a:p>
          <a:p>
            <a:pPr latinLnBrk="0">
              <a:lnSpc>
                <a:spcPct val="90000"/>
              </a:lnSpc>
              <a:spcBef>
                <a:spcPts val="10"/>
              </a:spcBef>
            </a:pPr>
            <a:r>
              <a:rPr lang="en-US" sz="2400" dirty="0"/>
              <a:t>  </a:t>
            </a:r>
          </a:p>
          <a:p>
            <a:pPr marL="342900" indent="-342900" latinLnBrk="0">
              <a:lnSpc>
                <a:spcPct val="90000"/>
              </a:lnSpc>
              <a:spcBef>
                <a:spcPts val="10"/>
              </a:spcBef>
              <a:buFont typeface="Wingdings" panose="05000000000000000000" pitchFamily="2" charset="2"/>
              <a:buChar char="ü"/>
            </a:pPr>
            <a:r>
              <a:rPr lang="en-US" altLang="ko-KR" sz="2400" dirty="0"/>
              <a:t>utilize </a:t>
            </a:r>
            <a:r>
              <a:rPr lang="en-US" altLang="ko-KR" sz="2400" b="1" dirty="0" err="1"/>
              <a:t>github</a:t>
            </a:r>
            <a:r>
              <a:rPr lang="en-US" altLang="ko-KR" sz="2400" dirty="0"/>
              <a:t> to manage tasks and schedules</a:t>
            </a:r>
          </a:p>
          <a:p>
            <a:pPr marL="342900" indent="-342900" latinLnBrk="0">
              <a:lnSpc>
                <a:spcPct val="90000"/>
              </a:lnSpc>
              <a:spcBef>
                <a:spcPts val="10"/>
              </a:spcBef>
              <a:buFont typeface="Wingdings" panose="05000000000000000000" pitchFamily="2" charset="2"/>
              <a:buChar char="ü"/>
            </a:pPr>
            <a:endParaRPr lang="en-US" altLang="ko-KR" sz="2400" dirty="0"/>
          </a:p>
          <a:p>
            <a:pPr marL="342900" indent="-342900" latinLnBrk="0">
              <a:lnSpc>
                <a:spcPct val="90000"/>
              </a:lnSpc>
              <a:spcBef>
                <a:spcPts val="10"/>
              </a:spcBef>
              <a:buFont typeface="Wingdings" panose="05000000000000000000" pitchFamily="2" charset="2"/>
              <a:buChar char="ü"/>
            </a:pPr>
            <a:r>
              <a:rPr lang="en-US" altLang="ko-KR" sz="2400" dirty="0"/>
              <a:t>utilize </a:t>
            </a:r>
            <a:r>
              <a:rPr lang="en-US" altLang="ko-KR" sz="2400" b="1" dirty="0" err="1"/>
              <a:t>ZenHub</a:t>
            </a:r>
            <a:r>
              <a:rPr lang="en-US" altLang="ko-KR" sz="2400" dirty="0"/>
              <a:t> to visualize each member’s work</a:t>
            </a:r>
          </a:p>
          <a:p>
            <a:pPr marL="342900" indent="-342900" latinLnBrk="0">
              <a:lnSpc>
                <a:spcPct val="90000"/>
              </a:lnSpc>
              <a:spcBef>
                <a:spcPts val="10"/>
              </a:spcBef>
              <a:buFont typeface="Wingdings" panose="05000000000000000000" pitchFamily="2" charset="2"/>
              <a:buChar char="ü"/>
            </a:pPr>
            <a:endParaRPr lang="en-US" altLang="ko-KR" sz="2400" dirty="0"/>
          </a:p>
          <a:p>
            <a:pPr marL="342900" indent="-342900" latinLnBrk="0">
              <a:lnSpc>
                <a:spcPct val="90000"/>
              </a:lnSpc>
              <a:spcBef>
                <a:spcPts val="10"/>
              </a:spcBef>
              <a:buFont typeface="Wingdings" panose="05000000000000000000" pitchFamily="2" charset="2"/>
              <a:buChar char="ü"/>
            </a:pPr>
            <a:r>
              <a:rPr lang="en-US" altLang="ko-KR" sz="2400" dirty="0"/>
              <a:t>utilize </a:t>
            </a:r>
            <a:r>
              <a:rPr lang="en-US" altLang="ko-KR" sz="2400" b="1" dirty="0" err="1"/>
              <a:t>github</a:t>
            </a:r>
            <a:r>
              <a:rPr lang="en-US" altLang="ko-KR" sz="2400" dirty="0"/>
              <a:t> to manage document generated   in each phase</a:t>
            </a:r>
          </a:p>
          <a:p>
            <a:pPr latinLnBrk="0">
              <a:lnSpc>
                <a:spcPct val="90000"/>
              </a:lnSpc>
              <a:spcBef>
                <a:spcPts val="10"/>
              </a:spcBef>
            </a:pPr>
            <a:endParaRPr lang="en-US" altLang="ko-KR" sz="2400" dirty="0"/>
          </a:p>
          <a:p>
            <a:pPr latinLnBrk="0">
              <a:lnSpc>
                <a:spcPct val="90000"/>
              </a:lnSpc>
              <a:spcBef>
                <a:spcPts val="10"/>
              </a:spcBef>
            </a:pPr>
            <a:endParaRPr lang="en-US" altLang="ko-KR" sz="2400" dirty="0"/>
          </a:p>
          <a:p>
            <a:pPr latinLnBrk="0">
              <a:lnSpc>
                <a:spcPct val="90000"/>
              </a:lnSpc>
              <a:spcBef>
                <a:spcPts val="10"/>
              </a:spcBef>
            </a:pPr>
            <a:endParaRPr lang="en-US" sz="2400" dirty="0"/>
          </a:p>
        </p:txBody>
      </p:sp>
      <p:pic>
        <p:nvPicPr>
          <p:cNvPr id="1028" name="Picture 4" descr="Image result for zenhub logo">
            <a:extLst>
              <a:ext uri="{FF2B5EF4-FFF2-40B4-BE49-F238E27FC236}">
                <a16:creationId xmlns:a16="http://schemas.microsoft.com/office/drawing/2014/main" id="{4AAD1857-3ACA-43DE-BD92-5A53E8886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5393" y="587829"/>
            <a:ext cx="4041648" cy="173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git logo">
            <a:extLst>
              <a:ext uri="{FF2B5EF4-FFF2-40B4-BE49-F238E27FC236}">
                <a16:creationId xmlns:a16="http://schemas.microsoft.com/office/drawing/2014/main" id="{A6DA02A4-C5F6-40DD-B7C5-03FCE0AFC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90005" y="2825496"/>
            <a:ext cx="3392424" cy="339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7"/>
          <p:cNvSpPr/>
          <p:nvPr/>
        </p:nvSpPr>
        <p:spPr>
          <a:xfrm>
            <a:off x="199644" y="56388"/>
            <a:ext cx="260985" cy="989330"/>
          </a:xfrm>
          <a:custGeom>
            <a:avLst/>
            <a:gdLst/>
            <a:ahLst/>
            <a:cxnLst/>
            <a:rect l="l" t="t" r="r" b="b"/>
            <a:pathLst>
              <a:path w="260984" h="989330">
                <a:moveTo>
                  <a:pt x="260604" y="0"/>
                </a:moveTo>
                <a:lnTo>
                  <a:pt x="0" y="0"/>
                </a:lnTo>
                <a:lnTo>
                  <a:pt x="0" y="989075"/>
                </a:lnTo>
                <a:lnTo>
                  <a:pt x="260604" y="989075"/>
                </a:lnTo>
                <a:lnTo>
                  <a:pt x="260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14176" y="5816452"/>
            <a:ext cx="252729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860"/>
              </a:lnSpc>
              <a:spcAft>
                <a:spcPts val="600"/>
              </a:spcAft>
            </a:pPr>
            <a:r>
              <a:rPr lang="en-US" altLang="ko-KR" sz="2500" spc="-5" dirty="0">
                <a:solidFill>
                  <a:srgbClr val="525252"/>
                </a:solidFill>
                <a:latin typeface="Arial"/>
                <a:cs typeface="Arial"/>
              </a:rPr>
              <a:t>3</a:t>
            </a:r>
            <a:endParaRPr lang="ko-KR" altLang="en-US"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09728"/>
            <a:ext cx="6208776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spc="-150" dirty="0">
                <a:latin typeface="+mj-lt"/>
                <a:cs typeface="+mj-cs"/>
              </a:rPr>
              <a:t>How we co-work</a:t>
            </a:r>
            <a:r>
              <a:rPr lang="en-US" sz="4400" kern="1200" spc="-200" dirty="0">
                <a:latin typeface="+mj-lt"/>
                <a:cs typeface="+mj-cs"/>
              </a:rPr>
              <a:t>?</a:t>
            </a:r>
          </a:p>
        </p:txBody>
      </p:sp>
      <p:sp>
        <p:nvSpPr>
          <p:cNvPr id="7" name="object 7"/>
          <p:cNvSpPr/>
          <p:nvPr/>
        </p:nvSpPr>
        <p:spPr>
          <a:xfrm>
            <a:off x="199644" y="56388"/>
            <a:ext cx="260985" cy="989330"/>
          </a:xfrm>
          <a:custGeom>
            <a:avLst/>
            <a:gdLst/>
            <a:ahLst/>
            <a:cxnLst/>
            <a:rect l="l" t="t" r="r" b="b"/>
            <a:pathLst>
              <a:path w="260984" h="989330">
                <a:moveTo>
                  <a:pt x="260604" y="0"/>
                </a:moveTo>
                <a:lnTo>
                  <a:pt x="0" y="0"/>
                </a:lnTo>
                <a:lnTo>
                  <a:pt x="0" y="989075"/>
                </a:lnTo>
                <a:lnTo>
                  <a:pt x="260604" y="989075"/>
                </a:lnTo>
                <a:lnTo>
                  <a:pt x="260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14176" y="5816452"/>
            <a:ext cx="252729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860"/>
              </a:lnSpc>
              <a:spcAft>
                <a:spcPts val="600"/>
              </a:spcAft>
            </a:pPr>
            <a:r>
              <a:rPr lang="en-US" altLang="ko-KR" sz="2500" spc="-5" dirty="0">
                <a:solidFill>
                  <a:srgbClr val="525252"/>
                </a:solidFill>
                <a:latin typeface="Arial"/>
                <a:cs typeface="Arial"/>
              </a:rPr>
              <a:t>4</a:t>
            </a:r>
            <a:endParaRPr lang="ko-KR" altLang="en-US" sz="2500" dirty="0">
              <a:latin typeface="Arial"/>
              <a:cs typeface="Arial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7FC1B5D-1F2F-4352-8751-BFEDD6CEC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90392"/>
            <a:ext cx="10058400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0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09728"/>
            <a:ext cx="6208776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spc="-150" dirty="0">
                <a:latin typeface="+mj-lt"/>
                <a:cs typeface="+mj-cs"/>
              </a:rPr>
              <a:t>How we co-work</a:t>
            </a:r>
            <a:r>
              <a:rPr lang="en-US" sz="4400" kern="1200" spc="-200" dirty="0">
                <a:latin typeface="+mj-lt"/>
                <a:cs typeface="+mj-cs"/>
              </a:rPr>
              <a:t>?</a:t>
            </a:r>
          </a:p>
        </p:txBody>
      </p:sp>
      <p:sp>
        <p:nvSpPr>
          <p:cNvPr id="7" name="object 7"/>
          <p:cNvSpPr/>
          <p:nvPr/>
        </p:nvSpPr>
        <p:spPr>
          <a:xfrm>
            <a:off x="199644" y="56388"/>
            <a:ext cx="260985" cy="989330"/>
          </a:xfrm>
          <a:custGeom>
            <a:avLst/>
            <a:gdLst/>
            <a:ahLst/>
            <a:cxnLst/>
            <a:rect l="l" t="t" r="r" b="b"/>
            <a:pathLst>
              <a:path w="260984" h="989330">
                <a:moveTo>
                  <a:pt x="260604" y="0"/>
                </a:moveTo>
                <a:lnTo>
                  <a:pt x="0" y="0"/>
                </a:lnTo>
                <a:lnTo>
                  <a:pt x="0" y="989075"/>
                </a:lnTo>
                <a:lnTo>
                  <a:pt x="260604" y="989075"/>
                </a:lnTo>
                <a:lnTo>
                  <a:pt x="260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14176" y="5816452"/>
            <a:ext cx="252729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860"/>
              </a:lnSpc>
              <a:spcAft>
                <a:spcPts val="600"/>
              </a:spcAft>
            </a:pPr>
            <a:r>
              <a:rPr lang="en-US" altLang="ko-KR" sz="2500" spc="-5" dirty="0">
                <a:solidFill>
                  <a:srgbClr val="525252"/>
                </a:solidFill>
                <a:latin typeface="Arial"/>
                <a:cs typeface="Arial"/>
              </a:rPr>
              <a:t>5</a:t>
            </a:r>
            <a:endParaRPr lang="ko-KR" altLang="en-US" sz="2500" dirty="0">
              <a:latin typeface="Arial"/>
              <a:cs typeface="Arial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7E9F3E3-FC64-4699-B3FB-624619AA2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3001"/>
            <a:ext cx="878327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0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09728"/>
            <a:ext cx="6208776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spc="-150" dirty="0">
                <a:latin typeface="+mj-lt"/>
                <a:cs typeface="+mj-cs"/>
              </a:rPr>
              <a:t>How we co-work</a:t>
            </a:r>
            <a:r>
              <a:rPr lang="en-US" sz="4400" kern="1200" spc="-200" dirty="0">
                <a:latin typeface="+mj-lt"/>
                <a:cs typeface="+mj-cs"/>
              </a:rPr>
              <a:t>?</a:t>
            </a:r>
          </a:p>
        </p:txBody>
      </p:sp>
      <p:sp>
        <p:nvSpPr>
          <p:cNvPr id="7" name="object 7"/>
          <p:cNvSpPr/>
          <p:nvPr/>
        </p:nvSpPr>
        <p:spPr>
          <a:xfrm>
            <a:off x="199644" y="56388"/>
            <a:ext cx="260985" cy="989330"/>
          </a:xfrm>
          <a:custGeom>
            <a:avLst/>
            <a:gdLst/>
            <a:ahLst/>
            <a:cxnLst/>
            <a:rect l="l" t="t" r="r" b="b"/>
            <a:pathLst>
              <a:path w="260984" h="989330">
                <a:moveTo>
                  <a:pt x="260604" y="0"/>
                </a:moveTo>
                <a:lnTo>
                  <a:pt x="0" y="0"/>
                </a:lnTo>
                <a:lnTo>
                  <a:pt x="0" y="989075"/>
                </a:lnTo>
                <a:lnTo>
                  <a:pt x="260604" y="989075"/>
                </a:lnTo>
                <a:lnTo>
                  <a:pt x="260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14176" y="5816452"/>
            <a:ext cx="252729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860"/>
              </a:lnSpc>
              <a:spcAft>
                <a:spcPts val="600"/>
              </a:spcAft>
            </a:pPr>
            <a:r>
              <a:rPr lang="en-US" altLang="ko-KR" sz="2500" spc="-5" dirty="0">
                <a:solidFill>
                  <a:srgbClr val="525252"/>
                </a:solidFill>
                <a:latin typeface="Arial"/>
                <a:cs typeface="Arial"/>
              </a:rPr>
              <a:t>6</a:t>
            </a:r>
            <a:endParaRPr lang="ko-KR" altLang="en-US" sz="2500" dirty="0">
              <a:latin typeface="Arial"/>
              <a:cs typeface="Arial"/>
            </a:endParaRPr>
          </a:p>
        </p:txBody>
      </p:sp>
      <p:pic>
        <p:nvPicPr>
          <p:cNvPr id="4" name="그림 3" descr="스크린샷, 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CDD1D847-A25D-4DE5-A94C-0C80469BD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2" y="1676400"/>
            <a:ext cx="11532926" cy="328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0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67088" y="4837176"/>
            <a:ext cx="2333625" cy="1705610"/>
          </a:xfrm>
          <a:custGeom>
            <a:avLst/>
            <a:gdLst/>
            <a:ahLst/>
            <a:cxnLst/>
            <a:rect l="l" t="t" r="r" b="b"/>
            <a:pathLst>
              <a:path w="2333625" h="1705609">
                <a:moveTo>
                  <a:pt x="2333244" y="0"/>
                </a:moveTo>
                <a:lnTo>
                  <a:pt x="0" y="0"/>
                </a:lnTo>
                <a:lnTo>
                  <a:pt x="0" y="1705356"/>
                </a:lnTo>
                <a:lnTo>
                  <a:pt x="2333244" y="1705356"/>
                </a:lnTo>
                <a:lnTo>
                  <a:pt x="2333244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0600" y="4191000"/>
            <a:ext cx="2590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65" dirty="0">
                <a:solidFill>
                  <a:srgbClr val="808080"/>
                </a:solidFill>
                <a:latin typeface="Arial"/>
                <a:cs typeface="Arial"/>
              </a:rPr>
              <a:t>introduction of </a:t>
            </a:r>
            <a:r>
              <a:rPr lang="en-US" sz="1600" spc="-65" dirty="0" err="1">
                <a:solidFill>
                  <a:srgbClr val="808080"/>
                </a:solidFill>
                <a:latin typeface="Arial"/>
                <a:cs typeface="Arial"/>
              </a:rPr>
              <a:t>Bekoor</a:t>
            </a:r>
            <a:r>
              <a:rPr lang="en-US" sz="1600" spc="-65" dirty="0">
                <a:solidFill>
                  <a:srgbClr val="808080"/>
                </a:solidFill>
                <a:latin typeface="Arial"/>
                <a:cs typeface="Arial"/>
              </a:rPr>
              <a:t> 6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14176" y="5816452"/>
            <a:ext cx="252729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860"/>
              </a:lnSpc>
            </a:pPr>
            <a:r>
              <a:rPr lang="en-US" altLang="ko-KR" sz="2500" spc="-5" dirty="0">
                <a:solidFill>
                  <a:srgbClr val="525252"/>
                </a:solidFill>
                <a:latin typeface="Arial"/>
                <a:cs typeface="Arial"/>
              </a:rPr>
              <a:t>7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2971800"/>
            <a:ext cx="6313526" cy="73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700" b="0" dirty="0">
                <a:solidFill>
                  <a:srgbClr val="1E1E1E"/>
                </a:solidFill>
                <a:latin typeface="Arial"/>
                <a:cs typeface="Arial"/>
              </a:rPr>
              <a:t>system overview</a:t>
            </a:r>
            <a:endParaRPr sz="4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644" y="56388"/>
            <a:ext cx="260985" cy="989330"/>
          </a:xfrm>
          <a:custGeom>
            <a:avLst/>
            <a:gdLst/>
            <a:ahLst/>
            <a:cxnLst/>
            <a:rect l="l" t="t" r="r" b="b"/>
            <a:pathLst>
              <a:path w="260984" h="989330">
                <a:moveTo>
                  <a:pt x="260604" y="0"/>
                </a:moveTo>
                <a:lnTo>
                  <a:pt x="0" y="0"/>
                </a:lnTo>
                <a:lnTo>
                  <a:pt x="0" y="989075"/>
                </a:lnTo>
                <a:lnTo>
                  <a:pt x="260604" y="989075"/>
                </a:lnTo>
                <a:lnTo>
                  <a:pt x="260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683" y="161671"/>
            <a:ext cx="206502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system </a:t>
            </a:r>
            <a:br>
              <a:rPr lang="en-US" sz="2800" dirty="0"/>
            </a:br>
            <a:r>
              <a:rPr lang="en-US" sz="2800" dirty="0"/>
              <a:t>overview</a:t>
            </a:r>
            <a:endParaRPr sz="2800" dirty="0"/>
          </a:p>
        </p:txBody>
      </p:sp>
      <p:sp>
        <p:nvSpPr>
          <p:cNvPr id="4" name="object 4"/>
          <p:cNvSpPr/>
          <p:nvPr/>
        </p:nvSpPr>
        <p:spPr>
          <a:xfrm>
            <a:off x="9731959" y="1440240"/>
            <a:ext cx="802233" cy="917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805108" y="606488"/>
            <a:ext cx="5899150" cy="5323205"/>
            <a:chOff x="4805108" y="606488"/>
            <a:chExt cx="5899150" cy="5323205"/>
          </a:xfrm>
        </p:grpSpPr>
        <p:sp>
          <p:nvSpPr>
            <p:cNvPr id="6" name="object 6"/>
            <p:cNvSpPr/>
            <p:nvPr/>
          </p:nvSpPr>
          <p:spPr>
            <a:xfrm>
              <a:off x="9562409" y="4789170"/>
              <a:ext cx="1141333" cy="11399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97969" y="2997718"/>
              <a:ext cx="1070213" cy="10957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18126" y="619506"/>
              <a:ext cx="2833370" cy="2595880"/>
            </a:xfrm>
            <a:custGeom>
              <a:avLst/>
              <a:gdLst/>
              <a:ahLst/>
              <a:cxnLst/>
              <a:rect l="l" t="t" r="r" b="b"/>
              <a:pathLst>
                <a:path w="2833370" h="2595880">
                  <a:moveTo>
                    <a:pt x="0" y="432562"/>
                  </a:moveTo>
                  <a:lnTo>
                    <a:pt x="2538" y="385431"/>
                  </a:lnTo>
                  <a:lnTo>
                    <a:pt x="9977" y="339770"/>
                  </a:lnTo>
                  <a:lnTo>
                    <a:pt x="22053" y="295842"/>
                  </a:lnTo>
                  <a:lnTo>
                    <a:pt x="38502" y="253912"/>
                  </a:lnTo>
                  <a:lnTo>
                    <a:pt x="59059" y="214244"/>
                  </a:lnTo>
                  <a:lnTo>
                    <a:pt x="83462" y="177100"/>
                  </a:lnTo>
                  <a:lnTo>
                    <a:pt x="111446" y="142746"/>
                  </a:lnTo>
                  <a:lnTo>
                    <a:pt x="142746" y="111446"/>
                  </a:lnTo>
                  <a:lnTo>
                    <a:pt x="177100" y="83462"/>
                  </a:lnTo>
                  <a:lnTo>
                    <a:pt x="214244" y="59059"/>
                  </a:lnTo>
                  <a:lnTo>
                    <a:pt x="253912" y="38502"/>
                  </a:lnTo>
                  <a:lnTo>
                    <a:pt x="295842" y="22053"/>
                  </a:lnTo>
                  <a:lnTo>
                    <a:pt x="339770" y="9977"/>
                  </a:lnTo>
                  <a:lnTo>
                    <a:pt x="385431" y="2538"/>
                  </a:lnTo>
                  <a:lnTo>
                    <a:pt x="432562" y="0"/>
                  </a:lnTo>
                  <a:lnTo>
                    <a:pt x="2400554" y="0"/>
                  </a:lnTo>
                  <a:lnTo>
                    <a:pt x="2447684" y="2538"/>
                  </a:lnTo>
                  <a:lnTo>
                    <a:pt x="2493345" y="9977"/>
                  </a:lnTo>
                  <a:lnTo>
                    <a:pt x="2537273" y="22053"/>
                  </a:lnTo>
                  <a:lnTo>
                    <a:pt x="2579203" y="38502"/>
                  </a:lnTo>
                  <a:lnTo>
                    <a:pt x="2618871" y="59059"/>
                  </a:lnTo>
                  <a:lnTo>
                    <a:pt x="2656015" y="83462"/>
                  </a:lnTo>
                  <a:lnTo>
                    <a:pt x="2690369" y="111446"/>
                  </a:lnTo>
                  <a:lnTo>
                    <a:pt x="2721669" y="142746"/>
                  </a:lnTo>
                  <a:lnTo>
                    <a:pt x="2749653" y="177100"/>
                  </a:lnTo>
                  <a:lnTo>
                    <a:pt x="2774056" y="214244"/>
                  </a:lnTo>
                  <a:lnTo>
                    <a:pt x="2794613" y="253912"/>
                  </a:lnTo>
                  <a:lnTo>
                    <a:pt x="2811062" y="295842"/>
                  </a:lnTo>
                  <a:lnTo>
                    <a:pt x="2823138" y="339770"/>
                  </a:lnTo>
                  <a:lnTo>
                    <a:pt x="2830577" y="385431"/>
                  </a:lnTo>
                  <a:lnTo>
                    <a:pt x="2833116" y="432562"/>
                  </a:lnTo>
                  <a:lnTo>
                    <a:pt x="2833116" y="2162810"/>
                  </a:lnTo>
                  <a:lnTo>
                    <a:pt x="2830577" y="2209940"/>
                  </a:lnTo>
                  <a:lnTo>
                    <a:pt x="2823138" y="2255601"/>
                  </a:lnTo>
                  <a:lnTo>
                    <a:pt x="2811062" y="2299529"/>
                  </a:lnTo>
                  <a:lnTo>
                    <a:pt x="2794613" y="2341459"/>
                  </a:lnTo>
                  <a:lnTo>
                    <a:pt x="2774056" y="2381127"/>
                  </a:lnTo>
                  <a:lnTo>
                    <a:pt x="2749653" y="2418271"/>
                  </a:lnTo>
                  <a:lnTo>
                    <a:pt x="2721669" y="2452625"/>
                  </a:lnTo>
                  <a:lnTo>
                    <a:pt x="2690369" y="2483925"/>
                  </a:lnTo>
                  <a:lnTo>
                    <a:pt x="2656015" y="2511909"/>
                  </a:lnTo>
                  <a:lnTo>
                    <a:pt x="2618871" y="2536312"/>
                  </a:lnTo>
                  <a:lnTo>
                    <a:pt x="2579203" y="2556869"/>
                  </a:lnTo>
                  <a:lnTo>
                    <a:pt x="2537273" y="2573318"/>
                  </a:lnTo>
                  <a:lnTo>
                    <a:pt x="2493345" y="2585394"/>
                  </a:lnTo>
                  <a:lnTo>
                    <a:pt x="2447684" y="2592833"/>
                  </a:lnTo>
                  <a:lnTo>
                    <a:pt x="2400554" y="2595372"/>
                  </a:lnTo>
                  <a:lnTo>
                    <a:pt x="432562" y="2595372"/>
                  </a:lnTo>
                  <a:lnTo>
                    <a:pt x="385431" y="2592833"/>
                  </a:lnTo>
                  <a:lnTo>
                    <a:pt x="339770" y="2585394"/>
                  </a:lnTo>
                  <a:lnTo>
                    <a:pt x="295842" y="2573318"/>
                  </a:lnTo>
                  <a:lnTo>
                    <a:pt x="253912" y="2556869"/>
                  </a:lnTo>
                  <a:lnTo>
                    <a:pt x="214244" y="2536312"/>
                  </a:lnTo>
                  <a:lnTo>
                    <a:pt x="177100" y="2511909"/>
                  </a:lnTo>
                  <a:lnTo>
                    <a:pt x="142746" y="2483925"/>
                  </a:lnTo>
                  <a:lnTo>
                    <a:pt x="111446" y="2452625"/>
                  </a:lnTo>
                  <a:lnTo>
                    <a:pt x="83462" y="2418271"/>
                  </a:lnTo>
                  <a:lnTo>
                    <a:pt x="59059" y="2381127"/>
                  </a:lnTo>
                  <a:lnTo>
                    <a:pt x="38502" y="2341459"/>
                  </a:lnTo>
                  <a:lnTo>
                    <a:pt x="22053" y="2299529"/>
                  </a:lnTo>
                  <a:lnTo>
                    <a:pt x="9977" y="2255601"/>
                  </a:lnTo>
                  <a:lnTo>
                    <a:pt x="2538" y="2209940"/>
                  </a:lnTo>
                  <a:lnTo>
                    <a:pt x="0" y="2162810"/>
                  </a:lnTo>
                  <a:lnTo>
                    <a:pt x="0" y="43256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771126" y="2350084"/>
            <a:ext cx="74676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430" dirty="0">
                <a:latin typeface="Arial"/>
                <a:cs typeface="Arial"/>
              </a:rPr>
              <a:t>A</a:t>
            </a:r>
            <a:r>
              <a:rPr sz="2300" b="1" spc="-330" dirty="0">
                <a:latin typeface="Arial"/>
                <a:cs typeface="Arial"/>
              </a:rPr>
              <a:t>d</a:t>
            </a:r>
            <a:r>
              <a:rPr sz="2300" b="1" spc="-335" dirty="0">
                <a:latin typeface="Arial"/>
                <a:cs typeface="Arial"/>
              </a:rPr>
              <a:t>m</a:t>
            </a:r>
            <a:r>
              <a:rPr sz="2300" b="1" spc="-235" dirty="0">
                <a:latin typeface="Arial"/>
                <a:cs typeface="Arial"/>
              </a:rPr>
              <a:t>i</a:t>
            </a:r>
            <a:r>
              <a:rPr sz="2300" b="1" spc="-170" dirty="0">
                <a:latin typeface="Arial"/>
                <a:cs typeface="Arial"/>
              </a:rPr>
              <a:t>n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44633" y="4163948"/>
            <a:ext cx="100012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60" dirty="0">
                <a:latin typeface="Arial"/>
                <a:cs typeface="Arial"/>
              </a:rPr>
              <a:t>M</a:t>
            </a:r>
            <a:r>
              <a:rPr sz="2300" b="1" spc="-300" dirty="0">
                <a:latin typeface="Arial"/>
                <a:cs typeface="Arial"/>
              </a:rPr>
              <a:t>a</a:t>
            </a:r>
            <a:r>
              <a:rPr sz="2300" b="1" spc="-330" dirty="0">
                <a:latin typeface="Arial"/>
                <a:cs typeface="Arial"/>
              </a:rPr>
              <a:t>n</a:t>
            </a:r>
            <a:r>
              <a:rPr sz="2300" b="1" spc="-300" dirty="0">
                <a:latin typeface="Arial"/>
                <a:cs typeface="Arial"/>
              </a:rPr>
              <a:t>a</a:t>
            </a:r>
            <a:r>
              <a:rPr sz="2300" b="1" spc="-475" dirty="0">
                <a:latin typeface="Arial"/>
                <a:cs typeface="Arial"/>
              </a:rPr>
              <a:t>g</a:t>
            </a:r>
            <a:r>
              <a:rPr sz="2300" b="1" spc="-275" dirty="0">
                <a:latin typeface="Arial"/>
                <a:cs typeface="Arial"/>
              </a:rPr>
              <a:t>e</a:t>
            </a:r>
            <a:r>
              <a:rPr sz="2300" b="1" spc="-80" dirty="0">
                <a:latin typeface="Arial"/>
                <a:cs typeface="Arial"/>
              </a:rPr>
              <a:t>r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9191" y="772159"/>
            <a:ext cx="20313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Management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Page</a:t>
            </a:r>
            <a:endParaRPr lang="en-US" altLang="ko-KR" sz="1800" b="1" spc="-5" dirty="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03584" y="1208341"/>
            <a:ext cx="2859405" cy="5462270"/>
            <a:chOff x="4803584" y="1208341"/>
            <a:chExt cx="2859405" cy="5462270"/>
          </a:xfrm>
        </p:grpSpPr>
        <p:sp>
          <p:nvSpPr>
            <p:cNvPr id="13" name="object 13"/>
            <p:cNvSpPr/>
            <p:nvPr/>
          </p:nvSpPr>
          <p:spPr>
            <a:xfrm>
              <a:off x="5160263" y="1217675"/>
              <a:ext cx="2147316" cy="19080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55691" y="1213103"/>
              <a:ext cx="2156460" cy="1917700"/>
            </a:xfrm>
            <a:custGeom>
              <a:avLst/>
              <a:gdLst/>
              <a:ahLst/>
              <a:cxnLst/>
              <a:rect l="l" t="t" r="r" b="b"/>
              <a:pathLst>
                <a:path w="2156459" h="1917700">
                  <a:moveTo>
                    <a:pt x="0" y="1917192"/>
                  </a:moveTo>
                  <a:lnTo>
                    <a:pt x="2156460" y="1917192"/>
                  </a:lnTo>
                  <a:lnTo>
                    <a:pt x="2156460" y="0"/>
                  </a:lnTo>
                  <a:lnTo>
                    <a:pt x="0" y="0"/>
                  </a:lnTo>
                  <a:lnTo>
                    <a:pt x="0" y="1917192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16601" y="4062221"/>
              <a:ext cx="2833370" cy="2595880"/>
            </a:xfrm>
            <a:custGeom>
              <a:avLst/>
              <a:gdLst/>
              <a:ahLst/>
              <a:cxnLst/>
              <a:rect l="l" t="t" r="r" b="b"/>
              <a:pathLst>
                <a:path w="2833370" h="2595879">
                  <a:moveTo>
                    <a:pt x="0" y="432561"/>
                  </a:moveTo>
                  <a:lnTo>
                    <a:pt x="2538" y="385431"/>
                  </a:lnTo>
                  <a:lnTo>
                    <a:pt x="9977" y="339770"/>
                  </a:lnTo>
                  <a:lnTo>
                    <a:pt x="22053" y="295842"/>
                  </a:lnTo>
                  <a:lnTo>
                    <a:pt x="38502" y="253912"/>
                  </a:lnTo>
                  <a:lnTo>
                    <a:pt x="59059" y="214244"/>
                  </a:lnTo>
                  <a:lnTo>
                    <a:pt x="83462" y="177100"/>
                  </a:lnTo>
                  <a:lnTo>
                    <a:pt x="111446" y="142746"/>
                  </a:lnTo>
                  <a:lnTo>
                    <a:pt x="142746" y="111446"/>
                  </a:lnTo>
                  <a:lnTo>
                    <a:pt x="177100" y="83462"/>
                  </a:lnTo>
                  <a:lnTo>
                    <a:pt x="214244" y="59059"/>
                  </a:lnTo>
                  <a:lnTo>
                    <a:pt x="253912" y="38502"/>
                  </a:lnTo>
                  <a:lnTo>
                    <a:pt x="295842" y="22053"/>
                  </a:lnTo>
                  <a:lnTo>
                    <a:pt x="339770" y="9977"/>
                  </a:lnTo>
                  <a:lnTo>
                    <a:pt x="385431" y="2538"/>
                  </a:lnTo>
                  <a:lnTo>
                    <a:pt x="432562" y="0"/>
                  </a:lnTo>
                  <a:lnTo>
                    <a:pt x="2400554" y="0"/>
                  </a:lnTo>
                  <a:lnTo>
                    <a:pt x="2447684" y="2538"/>
                  </a:lnTo>
                  <a:lnTo>
                    <a:pt x="2493345" y="9977"/>
                  </a:lnTo>
                  <a:lnTo>
                    <a:pt x="2537273" y="22053"/>
                  </a:lnTo>
                  <a:lnTo>
                    <a:pt x="2579203" y="38502"/>
                  </a:lnTo>
                  <a:lnTo>
                    <a:pt x="2618871" y="59059"/>
                  </a:lnTo>
                  <a:lnTo>
                    <a:pt x="2656015" y="83462"/>
                  </a:lnTo>
                  <a:lnTo>
                    <a:pt x="2690369" y="111446"/>
                  </a:lnTo>
                  <a:lnTo>
                    <a:pt x="2721669" y="142746"/>
                  </a:lnTo>
                  <a:lnTo>
                    <a:pt x="2749653" y="177100"/>
                  </a:lnTo>
                  <a:lnTo>
                    <a:pt x="2774056" y="214244"/>
                  </a:lnTo>
                  <a:lnTo>
                    <a:pt x="2794613" y="253912"/>
                  </a:lnTo>
                  <a:lnTo>
                    <a:pt x="2811062" y="295842"/>
                  </a:lnTo>
                  <a:lnTo>
                    <a:pt x="2823138" y="339770"/>
                  </a:lnTo>
                  <a:lnTo>
                    <a:pt x="2830577" y="385431"/>
                  </a:lnTo>
                  <a:lnTo>
                    <a:pt x="2833116" y="432561"/>
                  </a:lnTo>
                  <a:lnTo>
                    <a:pt x="2833116" y="2162797"/>
                  </a:lnTo>
                  <a:lnTo>
                    <a:pt x="2830577" y="2209930"/>
                  </a:lnTo>
                  <a:lnTo>
                    <a:pt x="2823138" y="2255593"/>
                  </a:lnTo>
                  <a:lnTo>
                    <a:pt x="2811062" y="2299522"/>
                  </a:lnTo>
                  <a:lnTo>
                    <a:pt x="2794613" y="2341454"/>
                  </a:lnTo>
                  <a:lnTo>
                    <a:pt x="2774056" y="2381123"/>
                  </a:lnTo>
                  <a:lnTo>
                    <a:pt x="2749653" y="2418268"/>
                  </a:lnTo>
                  <a:lnTo>
                    <a:pt x="2721669" y="2452623"/>
                  </a:lnTo>
                  <a:lnTo>
                    <a:pt x="2690369" y="2483924"/>
                  </a:lnTo>
                  <a:lnTo>
                    <a:pt x="2656015" y="2511908"/>
                  </a:lnTo>
                  <a:lnTo>
                    <a:pt x="2618871" y="2536311"/>
                  </a:lnTo>
                  <a:lnTo>
                    <a:pt x="2579203" y="2556869"/>
                  </a:lnTo>
                  <a:lnTo>
                    <a:pt x="2537273" y="2573318"/>
                  </a:lnTo>
                  <a:lnTo>
                    <a:pt x="2493345" y="2585394"/>
                  </a:lnTo>
                  <a:lnTo>
                    <a:pt x="2447684" y="2592833"/>
                  </a:lnTo>
                  <a:lnTo>
                    <a:pt x="2400554" y="2595372"/>
                  </a:lnTo>
                  <a:lnTo>
                    <a:pt x="432562" y="2595372"/>
                  </a:lnTo>
                  <a:lnTo>
                    <a:pt x="385431" y="2592833"/>
                  </a:lnTo>
                  <a:lnTo>
                    <a:pt x="339770" y="2585394"/>
                  </a:lnTo>
                  <a:lnTo>
                    <a:pt x="295842" y="2573318"/>
                  </a:lnTo>
                  <a:lnTo>
                    <a:pt x="253912" y="2556869"/>
                  </a:lnTo>
                  <a:lnTo>
                    <a:pt x="214244" y="2536311"/>
                  </a:lnTo>
                  <a:lnTo>
                    <a:pt x="177100" y="2511908"/>
                  </a:lnTo>
                  <a:lnTo>
                    <a:pt x="142746" y="2483924"/>
                  </a:lnTo>
                  <a:lnTo>
                    <a:pt x="111446" y="2452623"/>
                  </a:lnTo>
                  <a:lnTo>
                    <a:pt x="83462" y="2418268"/>
                  </a:lnTo>
                  <a:lnTo>
                    <a:pt x="59059" y="2381123"/>
                  </a:lnTo>
                  <a:lnTo>
                    <a:pt x="38502" y="2341454"/>
                  </a:lnTo>
                  <a:lnTo>
                    <a:pt x="22053" y="2299522"/>
                  </a:lnTo>
                  <a:lnTo>
                    <a:pt x="9977" y="2255593"/>
                  </a:lnTo>
                  <a:lnTo>
                    <a:pt x="2538" y="2209930"/>
                  </a:lnTo>
                  <a:lnTo>
                    <a:pt x="0" y="2162797"/>
                  </a:lnTo>
                  <a:lnTo>
                    <a:pt x="0" y="43256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059171" y="4215765"/>
            <a:ext cx="2348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>
                <a:latin typeface="Arial"/>
                <a:cs typeface="Arial"/>
              </a:rPr>
              <a:t>Mobile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App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(Manager </a:t>
            </a:r>
            <a:r>
              <a:rPr sz="1800" dirty="0">
                <a:latin typeface="Arial"/>
                <a:cs typeface="Arial"/>
              </a:rPr>
              <a:t>&amp;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Customer)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18451" y="1752072"/>
            <a:ext cx="5789930" cy="4832985"/>
            <a:chOff x="818451" y="1752072"/>
            <a:chExt cx="5789930" cy="4832985"/>
          </a:xfrm>
        </p:grpSpPr>
        <p:sp>
          <p:nvSpPr>
            <p:cNvPr id="18" name="object 18"/>
            <p:cNvSpPr/>
            <p:nvPr/>
          </p:nvSpPr>
          <p:spPr>
            <a:xfrm>
              <a:off x="831468" y="1765089"/>
              <a:ext cx="2204720" cy="1602105"/>
            </a:xfrm>
            <a:custGeom>
              <a:avLst/>
              <a:gdLst/>
              <a:ahLst/>
              <a:cxnLst/>
              <a:rect l="l" t="t" r="r" b="b"/>
              <a:pathLst>
                <a:path w="2204720" h="1602104">
                  <a:moveTo>
                    <a:pt x="200203" y="527133"/>
                  </a:moveTo>
                  <a:lnTo>
                    <a:pt x="197020" y="480907"/>
                  </a:lnTo>
                  <a:lnTo>
                    <a:pt x="200052" y="435752"/>
                  </a:lnTo>
                  <a:lnTo>
                    <a:pt x="208947" y="392124"/>
                  </a:lnTo>
                  <a:lnTo>
                    <a:pt x="223355" y="350481"/>
                  </a:lnTo>
                  <a:lnTo>
                    <a:pt x="242924" y="311278"/>
                  </a:lnTo>
                  <a:lnTo>
                    <a:pt x="267303" y="274974"/>
                  </a:lnTo>
                  <a:lnTo>
                    <a:pt x="296141" y="242025"/>
                  </a:lnTo>
                  <a:lnTo>
                    <a:pt x="329086" y="212888"/>
                  </a:lnTo>
                  <a:lnTo>
                    <a:pt x="365788" y="188019"/>
                  </a:lnTo>
                  <a:lnTo>
                    <a:pt x="405895" y="167876"/>
                  </a:lnTo>
                  <a:lnTo>
                    <a:pt x="449055" y="152915"/>
                  </a:lnTo>
                  <a:lnTo>
                    <a:pt x="494919" y="143593"/>
                  </a:lnTo>
                  <a:lnTo>
                    <a:pt x="540769" y="140480"/>
                  </a:lnTo>
                  <a:lnTo>
                    <a:pt x="586333" y="143408"/>
                  </a:lnTo>
                  <a:lnTo>
                    <a:pt x="631018" y="152261"/>
                  </a:lnTo>
                  <a:lnTo>
                    <a:pt x="674235" y="166924"/>
                  </a:lnTo>
                  <a:lnTo>
                    <a:pt x="715391" y="187281"/>
                  </a:lnTo>
                  <a:lnTo>
                    <a:pt x="742161" y="146538"/>
                  </a:lnTo>
                  <a:lnTo>
                    <a:pt x="774872" y="112148"/>
                  </a:lnTo>
                  <a:lnTo>
                    <a:pt x="812485" y="84425"/>
                  </a:lnTo>
                  <a:lnTo>
                    <a:pt x="853961" y="63682"/>
                  </a:lnTo>
                  <a:lnTo>
                    <a:pt x="898262" y="50233"/>
                  </a:lnTo>
                  <a:lnTo>
                    <a:pt x="944348" y="44392"/>
                  </a:lnTo>
                  <a:lnTo>
                    <a:pt x="991181" y="46471"/>
                  </a:lnTo>
                  <a:lnTo>
                    <a:pt x="1037721" y="56785"/>
                  </a:lnTo>
                  <a:lnTo>
                    <a:pt x="1082929" y="75648"/>
                  </a:lnTo>
                  <a:lnTo>
                    <a:pt x="1116219" y="96349"/>
                  </a:lnTo>
                  <a:lnTo>
                    <a:pt x="1146175" y="121622"/>
                  </a:lnTo>
                  <a:lnTo>
                    <a:pt x="1170240" y="83862"/>
                  </a:lnTo>
                  <a:lnTo>
                    <a:pt x="1200485" y="52570"/>
                  </a:lnTo>
                  <a:lnTo>
                    <a:pt x="1235711" y="28141"/>
                  </a:lnTo>
                  <a:lnTo>
                    <a:pt x="1274715" y="10973"/>
                  </a:lnTo>
                  <a:lnTo>
                    <a:pt x="1316297" y="1460"/>
                  </a:lnTo>
                  <a:lnTo>
                    <a:pt x="1359255" y="0"/>
                  </a:lnTo>
                  <a:lnTo>
                    <a:pt x="1402389" y="6986"/>
                  </a:lnTo>
                  <a:lnTo>
                    <a:pt x="1444498" y="22816"/>
                  </a:lnTo>
                  <a:lnTo>
                    <a:pt x="1487027" y="50137"/>
                  </a:lnTo>
                  <a:lnTo>
                    <a:pt x="1522222" y="86316"/>
                  </a:lnTo>
                  <a:lnTo>
                    <a:pt x="1558314" y="51943"/>
                  </a:lnTo>
                  <a:lnTo>
                    <a:pt x="1599361" y="26150"/>
                  </a:lnTo>
                  <a:lnTo>
                    <a:pt x="1643958" y="9047"/>
                  </a:lnTo>
                  <a:lnTo>
                    <a:pt x="1690703" y="750"/>
                  </a:lnTo>
                  <a:lnTo>
                    <a:pt x="1738193" y="1370"/>
                  </a:lnTo>
                  <a:lnTo>
                    <a:pt x="1785023" y="11021"/>
                  </a:lnTo>
                  <a:lnTo>
                    <a:pt x="1829790" y="29816"/>
                  </a:lnTo>
                  <a:lnTo>
                    <a:pt x="1871091" y="57868"/>
                  </a:lnTo>
                  <a:lnTo>
                    <a:pt x="1901257" y="87878"/>
                  </a:lnTo>
                  <a:lnTo>
                    <a:pt x="1925542" y="122304"/>
                  </a:lnTo>
                  <a:lnTo>
                    <a:pt x="1943493" y="160327"/>
                  </a:lnTo>
                  <a:lnTo>
                    <a:pt x="1954657" y="201124"/>
                  </a:lnTo>
                  <a:lnTo>
                    <a:pt x="2000668" y="218047"/>
                  </a:lnTo>
                  <a:lnTo>
                    <a:pt x="2041737" y="242116"/>
                  </a:lnTo>
                  <a:lnTo>
                    <a:pt x="2077325" y="272394"/>
                  </a:lnTo>
                  <a:lnTo>
                    <a:pt x="2106892" y="307947"/>
                  </a:lnTo>
                  <a:lnTo>
                    <a:pt x="2129899" y="347839"/>
                  </a:lnTo>
                  <a:lnTo>
                    <a:pt x="2145806" y="391135"/>
                  </a:lnTo>
                  <a:lnTo>
                    <a:pt x="2154075" y="436898"/>
                  </a:lnTo>
                  <a:lnTo>
                    <a:pt x="2154165" y="484193"/>
                  </a:lnTo>
                  <a:lnTo>
                    <a:pt x="2145538" y="532086"/>
                  </a:lnTo>
                  <a:lnTo>
                    <a:pt x="2142915" y="541158"/>
                  </a:lnTo>
                  <a:lnTo>
                    <a:pt x="2139982" y="550088"/>
                  </a:lnTo>
                  <a:lnTo>
                    <a:pt x="2136715" y="558875"/>
                  </a:lnTo>
                  <a:lnTo>
                    <a:pt x="2133092" y="567519"/>
                  </a:lnTo>
                  <a:lnTo>
                    <a:pt x="2159142" y="606209"/>
                  </a:lnTo>
                  <a:lnTo>
                    <a:pt x="2179241" y="647032"/>
                  </a:lnTo>
                  <a:lnTo>
                    <a:pt x="2193465" y="689417"/>
                  </a:lnTo>
                  <a:lnTo>
                    <a:pt x="2201888" y="732793"/>
                  </a:lnTo>
                  <a:lnTo>
                    <a:pt x="2204588" y="776589"/>
                  </a:lnTo>
                  <a:lnTo>
                    <a:pt x="2201640" y="820233"/>
                  </a:lnTo>
                  <a:lnTo>
                    <a:pt x="2193120" y="863155"/>
                  </a:lnTo>
                  <a:lnTo>
                    <a:pt x="2179104" y="904784"/>
                  </a:lnTo>
                  <a:lnTo>
                    <a:pt x="2159667" y="944548"/>
                  </a:lnTo>
                  <a:lnTo>
                    <a:pt x="2134885" y="981877"/>
                  </a:lnTo>
                  <a:lnTo>
                    <a:pt x="2104835" y="1016199"/>
                  </a:lnTo>
                  <a:lnTo>
                    <a:pt x="2069592" y="1046944"/>
                  </a:lnTo>
                  <a:lnTo>
                    <a:pt x="2032762" y="1071391"/>
                  </a:lnTo>
                  <a:lnTo>
                    <a:pt x="1993265" y="1090886"/>
                  </a:lnTo>
                  <a:lnTo>
                    <a:pt x="1951577" y="1105237"/>
                  </a:lnTo>
                  <a:lnTo>
                    <a:pt x="1908175" y="1114254"/>
                  </a:lnTo>
                  <a:lnTo>
                    <a:pt x="1903907" y="1161520"/>
                  </a:lnTo>
                  <a:lnTo>
                    <a:pt x="1892349" y="1206301"/>
                  </a:lnTo>
                  <a:lnTo>
                    <a:pt x="1874112" y="1248001"/>
                  </a:lnTo>
                  <a:lnTo>
                    <a:pt x="1849810" y="1286023"/>
                  </a:lnTo>
                  <a:lnTo>
                    <a:pt x="1820053" y="1319772"/>
                  </a:lnTo>
                  <a:lnTo>
                    <a:pt x="1785453" y="1348651"/>
                  </a:lnTo>
                  <a:lnTo>
                    <a:pt x="1746623" y="1372066"/>
                  </a:lnTo>
                  <a:lnTo>
                    <a:pt x="1704174" y="1389419"/>
                  </a:lnTo>
                  <a:lnTo>
                    <a:pt x="1658719" y="1400116"/>
                  </a:lnTo>
                  <a:lnTo>
                    <a:pt x="1610868" y="1403560"/>
                  </a:lnTo>
                  <a:lnTo>
                    <a:pt x="1570407" y="1400438"/>
                  </a:lnTo>
                  <a:lnTo>
                    <a:pt x="1530921" y="1391923"/>
                  </a:lnTo>
                  <a:lnTo>
                    <a:pt x="1492960" y="1378146"/>
                  </a:lnTo>
                  <a:lnTo>
                    <a:pt x="1457071" y="1359237"/>
                  </a:lnTo>
                  <a:lnTo>
                    <a:pt x="1440522" y="1402705"/>
                  </a:lnTo>
                  <a:lnTo>
                    <a:pt x="1418775" y="1442631"/>
                  </a:lnTo>
                  <a:lnTo>
                    <a:pt x="1392341" y="1478744"/>
                  </a:lnTo>
                  <a:lnTo>
                    <a:pt x="1361732" y="1510771"/>
                  </a:lnTo>
                  <a:lnTo>
                    <a:pt x="1327459" y="1538442"/>
                  </a:lnTo>
                  <a:lnTo>
                    <a:pt x="1290034" y="1561484"/>
                  </a:lnTo>
                  <a:lnTo>
                    <a:pt x="1249969" y="1579627"/>
                  </a:lnTo>
                  <a:lnTo>
                    <a:pt x="1207775" y="1592597"/>
                  </a:lnTo>
                  <a:lnTo>
                    <a:pt x="1163963" y="1600124"/>
                  </a:lnTo>
                  <a:lnTo>
                    <a:pt x="1119045" y="1601936"/>
                  </a:lnTo>
                  <a:lnTo>
                    <a:pt x="1073533" y="1597762"/>
                  </a:lnTo>
                  <a:lnTo>
                    <a:pt x="1027938" y="1587329"/>
                  </a:lnTo>
                  <a:lnTo>
                    <a:pt x="983494" y="1570553"/>
                  </a:lnTo>
                  <a:lnTo>
                    <a:pt x="942104" y="1548065"/>
                  </a:lnTo>
                  <a:lnTo>
                    <a:pt x="904293" y="1520248"/>
                  </a:lnTo>
                  <a:lnTo>
                    <a:pt x="870584" y="1487489"/>
                  </a:lnTo>
                  <a:lnTo>
                    <a:pt x="841502" y="1450169"/>
                  </a:lnTo>
                  <a:lnTo>
                    <a:pt x="797608" y="1472827"/>
                  </a:lnTo>
                  <a:lnTo>
                    <a:pt x="752251" y="1489536"/>
                  </a:lnTo>
                  <a:lnTo>
                    <a:pt x="705938" y="1500422"/>
                  </a:lnTo>
                  <a:lnTo>
                    <a:pt x="659175" y="1505611"/>
                  </a:lnTo>
                  <a:lnTo>
                    <a:pt x="612466" y="1505227"/>
                  </a:lnTo>
                  <a:lnTo>
                    <a:pt x="566318" y="1499395"/>
                  </a:lnTo>
                  <a:lnTo>
                    <a:pt x="521237" y="1488242"/>
                  </a:lnTo>
                  <a:lnTo>
                    <a:pt x="477728" y="1471891"/>
                  </a:lnTo>
                  <a:lnTo>
                    <a:pt x="436297" y="1450469"/>
                  </a:lnTo>
                  <a:lnTo>
                    <a:pt x="397450" y="1424099"/>
                  </a:lnTo>
                  <a:lnTo>
                    <a:pt x="361694" y="1392909"/>
                  </a:lnTo>
                  <a:lnTo>
                    <a:pt x="329532" y="1357022"/>
                  </a:lnTo>
                  <a:lnTo>
                    <a:pt x="301473" y="1316565"/>
                  </a:lnTo>
                  <a:lnTo>
                    <a:pt x="300063" y="1314152"/>
                  </a:lnTo>
                  <a:lnTo>
                    <a:pt x="298679" y="1311866"/>
                  </a:lnTo>
                  <a:lnTo>
                    <a:pt x="297307" y="1309453"/>
                  </a:lnTo>
                  <a:lnTo>
                    <a:pt x="252295" y="1310208"/>
                  </a:lnTo>
                  <a:lnTo>
                    <a:pt x="209351" y="1302323"/>
                  </a:lnTo>
                  <a:lnTo>
                    <a:pt x="169468" y="1286577"/>
                  </a:lnTo>
                  <a:lnTo>
                    <a:pt x="133636" y="1263749"/>
                  </a:lnTo>
                  <a:lnTo>
                    <a:pt x="102847" y="1234616"/>
                  </a:lnTo>
                  <a:lnTo>
                    <a:pt x="78094" y="1199957"/>
                  </a:lnTo>
                  <a:lnTo>
                    <a:pt x="60368" y="1160551"/>
                  </a:lnTo>
                  <a:lnTo>
                    <a:pt x="50660" y="1117175"/>
                  </a:lnTo>
                  <a:lnTo>
                    <a:pt x="50295" y="1069320"/>
                  </a:lnTo>
                  <a:lnTo>
                    <a:pt x="60276" y="1023036"/>
                  </a:lnTo>
                  <a:lnTo>
                    <a:pt x="80069" y="979943"/>
                  </a:lnTo>
                  <a:lnTo>
                    <a:pt x="109144" y="941661"/>
                  </a:lnTo>
                  <a:lnTo>
                    <a:pt x="72897" y="915324"/>
                  </a:lnTo>
                  <a:lnTo>
                    <a:pt x="43541" y="883316"/>
                  </a:lnTo>
                  <a:lnTo>
                    <a:pt x="21394" y="846850"/>
                  </a:lnTo>
                  <a:lnTo>
                    <a:pt x="6774" y="807136"/>
                  </a:lnTo>
                  <a:lnTo>
                    <a:pt x="0" y="765386"/>
                  </a:lnTo>
                  <a:lnTo>
                    <a:pt x="1389" y="722812"/>
                  </a:lnTo>
                  <a:lnTo>
                    <a:pt x="11261" y="680625"/>
                  </a:lnTo>
                  <a:lnTo>
                    <a:pt x="29934" y="640036"/>
                  </a:lnTo>
                  <a:lnTo>
                    <a:pt x="61422" y="598632"/>
                  </a:lnTo>
                  <a:lnTo>
                    <a:pt x="101192" y="566074"/>
                  </a:lnTo>
                  <a:lnTo>
                    <a:pt x="147436" y="543542"/>
                  </a:lnTo>
                  <a:lnTo>
                    <a:pt x="198349" y="532213"/>
                  </a:lnTo>
                  <a:lnTo>
                    <a:pt x="200203" y="527133"/>
                  </a:lnTo>
                  <a:close/>
                </a:path>
                <a:path w="2204720" h="1602104">
                  <a:moveTo>
                    <a:pt x="240627" y="964902"/>
                  </a:moveTo>
                  <a:lnTo>
                    <a:pt x="206927" y="964995"/>
                  </a:lnTo>
                  <a:lnTo>
                    <a:pt x="173795" y="960028"/>
                  </a:lnTo>
                  <a:lnTo>
                    <a:pt x="141798" y="950132"/>
                  </a:lnTo>
                  <a:lnTo>
                    <a:pt x="111506" y="935438"/>
                  </a:lnTo>
                </a:path>
                <a:path w="2204720" h="1602104">
                  <a:moveTo>
                    <a:pt x="354559" y="1288371"/>
                  </a:moveTo>
                  <a:lnTo>
                    <a:pt x="340812" y="1293252"/>
                  </a:lnTo>
                  <a:lnTo>
                    <a:pt x="326785" y="1297229"/>
                  </a:lnTo>
                  <a:lnTo>
                    <a:pt x="312523" y="1300301"/>
                  </a:lnTo>
                  <a:lnTo>
                    <a:pt x="298069" y="1302468"/>
                  </a:lnTo>
                </a:path>
                <a:path w="2204720" h="1602104">
                  <a:moveTo>
                    <a:pt x="841375" y="1443692"/>
                  </a:moveTo>
                  <a:lnTo>
                    <a:pt x="831592" y="1428271"/>
                  </a:lnTo>
                  <a:lnTo>
                    <a:pt x="822642" y="1412339"/>
                  </a:lnTo>
                  <a:lnTo>
                    <a:pt x="814550" y="1395954"/>
                  </a:lnTo>
                  <a:lnTo>
                    <a:pt x="807339" y="1379176"/>
                  </a:lnTo>
                </a:path>
                <a:path w="2204720" h="1602104">
                  <a:moveTo>
                    <a:pt x="1470914" y="1282783"/>
                  </a:moveTo>
                  <a:lnTo>
                    <a:pt x="1468916" y="1300732"/>
                  </a:lnTo>
                  <a:lnTo>
                    <a:pt x="1465977" y="1318549"/>
                  </a:lnTo>
                  <a:lnTo>
                    <a:pt x="1462109" y="1336200"/>
                  </a:lnTo>
                  <a:lnTo>
                    <a:pt x="1457325" y="1353649"/>
                  </a:lnTo>
                </a:path>
                <a:path w="2204720" h="1602104">
                  <a:moveTo>
                    <a:pt x="1741170" y="845395"/>
                  </a:moveTo>
                  <a:lnTo>
                    <a:pt x="1782588" y="869666"/>
                  </a:lnTo>
                  <a:lnTo>
                    <a:pt x="1818892" y="899732"/>
                  </a:lnTo>
                  <a:lnTo>
                    <a:pt x="1849602" y="934822"/>
                  </a:lnTo>
                  <a:lnTo>
                    <a:pt x="1874238" y="974169"/>
                  </a:lnTo>
                  <a:lnTo>
                    <a:pt x="1892320" y="1017004"/>
                  </a:lnTo>
                  <a:lnTo>
                    <a:pt x="1903369" y="1062558"/>
                  </a:lnTo>
                  <a:lnTo>
                    <a:pt x="1906905" y="1110063"/>
                  </a:lnTo>
                </a:path>
                <a:path w="2204720" h="1602104">
                  <a:moveTo>
                    <a:pt x="2132076" y="563709"/>
                  </a:moveTo>
                  <a:lnTo>
                    <a:pt x="2118082" y="591530"/>
                  </a:lnTo>
                  <a:lnTo>
                    <a:pt x="2100993" y="617493"/>
                  </a:lnTo>
                  <a:lnTo>
                    <a:pt x="2080998" y="641361"/>
                  </a:lnTo>
                  <a:lnTo>
                    <a:pt x="2058289" y="662896"/>
                  </a:lnTo>
                </a:path>
                <a:path w="2204720" h="1602104">
                  <a:moveTo>
                    <a:pt x="1955038" y="195536"/>
                  </a:moveTo>
                  <a:lnTo>
                    <a:pt x="1956850" y="207180"/>
                  </a:lnTo>
                  <a:lnTo>
                    <a:pt x="1958102" y="218872"/>
                  </a:lnTo>
                  <a:lnTo>
                    <a:pt x="1958806" y="230612"/>
                  </a:lnTo>
                  <a:lnTo>
                    <a:pt x="1958975" y="242399"/>
                  </a:lnTo>
                </a:path>
                <a:path w="2204720" h="1602104">
                  <a:moveTo>
                    <a:pt x="1483741" y="140926"/>
                  </a:moveTo>
                  <a:lnTo>
                    <a:pt x="1491492" y="125007"/>
                  </a:lnTo>
                  <a:lnTo>
                    <a:pt x="1500410" y="109684"/>
                  </a:lnTo>
                  <a:lnTo>
                    <a:pt x="1510423" y="95027"/>
                  </a:lnTo>
                  <a:lnTo>
                    <a:pt x="1521460" y="81109"/>
                  </a:lnTo>
                </a:path>
                <a:path w="2204720" h="1602104">
                  <a:moveTo>
                    <a:pt x="1130046" y="169374"/>
                  </a:moveTo>
                  <a:lnTo>
                    <a:pt x="1133403" y="156067"/>
                  </a:lnTo>
                  <a:lnTo>
                    <a:pt x="1137571" y="143021"/>
                  </a:lnTo>
                  <a:lnTo>
                    <a:pt x="1142547" y="130262"/>
                  </a:lnTo>
                  <a:lnTo>
                    <a:pt x="1148334" y="117812"/>
                  </a:lnTo>
                </a:path>
                <a:path w="2204720" h="1602104">
                  <a:moveTo>
                    <a:pt x="715010" y="186900"/>
                  </a:moveTo>
                  <a:lnTo>
                    <a:pt x="732744" y="197895"/>
                  </a:lnTo>
                  <a:lnTo>
                    <a:pt x="749729" y="209903"/>
                  </a:lnTo>
                  <a:lnTo>
                    <a:pt x="765927" y="222886"/>
                  </a:lnTo>
                  <a:lnTo>
                    <a:pt x="781304" y="236811"/>
                  </a:lnTo>
                </a:path>
                <a:path w="2204720" h="1602104">
                  <a:moveTo>
                    <a:pt x="211772" y="579838"/>
                  </a:moveTo>
                  <a:lnTo>
                    <a:pt x="208097" y="566834"/>
                  </a:lnTo>
                  <a:lnTo>
                    <a:pt x="204941" y="553723"/>
                  </a:lnTo>
                  <a:lnTo>
                    <a:pt x="202312" y="540494"/>
                  </a:lnTo>
                  <a:lnTo>
                    <a:pt x="200215" y="52713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76802" y="4887143"/>
              <a:ext cx="831528" cy="16975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97296" y="4951476"/>
              <a:ext cx="794003" cy="16017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367789" y="2122754"/>
            <a:ext cx="1143000" cy="941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5080" indent="-184785">
              <a:lnSpc>
                <a:spcPct val="100000"/>
              </a:lnSpc>
              <a:spcBef>
                <a:spcPts val="95"/>
              </a:spcBef>
            </a:pPr>
            <a:r>
              <a:rPr sz="1600" b="1" spc="-135" dirty="0">
                <a:latin typeface="Arial"/>
                <a:cs typeface="Arial"/>
              </a:rPr>
              <a:t>Bro</a:t>
            </a:r>
            <a:r>
              <a:rPr sz="1600" b="1" spc="-130" dirty="0">
                <a:latin typeface="Arial"/>
                <a:cs typeface="Arial"/>
              </a:rPr>
              <a:t>ad</a:t>
            </a:r>
            <a:r>
              <a:rPr sz="1600" b="1" spc="-320" dirty="0">
                <a:latin typeface="Arial"/>
                <a:cs typeface="Arial"/>
              </a:rPr>
              <a:t>C</a:t>
            </a:r>
            <a:r>
              <a:rPr sz="1600" b="1" spc="-95" dirty="0">
                <a:latin typeface="Arial"/>
                <a:cs typeface="Arial"/>
              </a:rPr>
              <a:t>asti</a:t>
            </a:r>
            <a:r>
              <a:rPr sz="1600" b="1" spc="-140" dirty="0">
                <a:latin typeface="Arial"/>
                <a:cs typeface="Arial"/>
              </a:rPr>
              <a:t>ng  </a:t>
            </a:r>
            <a:r>
              <a:rPr sz="1600" b="1" spc="-125" dirty="0">
                <a:latin typeface="Arial"/>
                <a:cs typeface="Arial"/>
              </a:rPr>
              <a:t>Server  </a:t>
            </a:r>
            <a:r>
              <a:rPr sz="1400" spc="-135" dirty="0">
                <a:latin typeface="Arial"/>
                <a:cs typeface="Arial"/>
              </a:rPr>
              <a:t>(AWS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200" dirty="0">
                <a:latin typeface="Arial"/>
                <a:cs typeface="Arial"/>
              </a:rPr>
              <a:t>EC2</a:t>
            </a:r>
            <a:endParaRPr sz="1400">
              <a:latin typeface="Arial"/>
              <a:cs typeface="Arial"/>
            </a:endParaRPr>
          </a:p>
          <a:p>
            <a:pPr marL="196850">
              <a:lnSpc>
                <a:spcPct val="100000"/>
              </a:lnSpc>
              <a:spcBef>
                <a:spcPts val="10"/>
              </a:spcBef>
            </a:pPr>
            <a:r>
              <a:rPr sz="1400" spc="20" dirty="0">
                <a:latin typeface="Arial"/>
                <a:cs typeface="Arial"/>
              </a:rPr>
              <a:t>&amp;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Wowza)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31008" y="3770379"/>
            <a:ext cx="2205355" cy="1983105"/>
          </a:xfrm>
          <a:custGeom>
            <a:avLst/>
            <a:gdLst/>
            <a:ahLst/>
            <a:cxnLst/>
            <a:rect l="l" t="t" r="r" b="b"/>
            <a:pathLst>
              <a:path w="2205355" h="1983104">
                <a:moveTo>
                  <a:pt x="200662" y="652649"/>
                </a:moveTo>
                <a:lnTo>
                  <a:pt x="197499" y="599793"/>
                </a:lnTo>
                <a:lnTo>
                  <a:pt x="199655" y="548028"/>
                </a:lnTo>
                <a:lnTo>
                  <a:pt x="206852" y="497798"/>
                </a:lnTo>
                <a:lnTo>
                  <a:pt x="218816" y="449549"/>
                </a:lnTo>
                <a:lnTo>
                  <a:pt x="235269" y="403726"/>
                </a:lnTo>
                <a:lnTo>
                  <a:pt x="255936" y="360774"/>
                </a:lnTo>
                <a:lnTo>
                  <a:pt x="280540" y="321139"/>
                </a:lnTo>
                <a:lnTo>
                  <a:pt x="308805" y="285267"/>
                </a:lnTo>
                <a:lnTo>
                  <a:pt x="340455" y="253602"/>
                </a:lnTo>
                <a:lnTo>
                  <a:pt x="375213" y="226589"/>
                </a:lnTo>
                <a:lnTo>
                  <a:pt x="412804" y="204675"/>
                </a:lnTo>
                <a:lnTo>
                  <a:pt x="452951" y="188305"/>
                </a:lnTo>
                <a:lnTo>
                  <a:pt x="495379" y="177923"/>
                </a:lnTo>
                <a:lnTo>
                  <a:pt x="541229" y="174026"/>
                </a:lnTo>
                <a:lnTo>
                  <a:pt x="586792" y="177628"/>
                </a:lnTo>
                <a:lnTo>
                  <a:pt x="631478" y="188575"/>
                </a:lnTo>
                <a:lnTo>
                  <a:pt x="674694" y="206716"/>
                </a:lnTo>
                <a:lnTo>
                  <a:pt x="715851" y="231898"/>
                </a:lnTo>
                <a:lnTo>
                  <a:pt x="739659" y="186164"/>
                </a:lnTo>
                <a:lnTo>
                  <a:pt x="768363" y="146766"/>
                </a:lnTo>
                <a:lnTo>
                  <a:pt x="801207" y="113988"/>
                </a:lnTo>
                <a:lnTo>
                  <a:pt x="837433" y="88115"/>
                </a:lnTo>
                <a:lnTo>
                  <a:pt x="876283" y="69433"/>
                </a:lnTo>
                <a:lnTo>
                  <a:pt x="917000" y="58226"/>
                </a:lnTo>
                <a:lnTo>
                  <a:pt x="958827" y="54779"/>
                </a:lnTo>
                <a:lnTo>
                  <a:pt x="1001005" y="59377"/>
                </a:lnTo>
                <a:lnTo>
                  <a:pt x="1042778" y="72305"/>
                </a:lnTo>
                <a:lnTo>
                  <a:pt x="1083389" y="93849"/>
                </a:lnTo>
                <a:lnTo>
                  <a:pt x="1116678" y="119423"/>
                </a:lnTo>
                <a:lnTo>
                  <a:pt x="1146635" y="150618"/>
                </a:lnTo>
                <a:lnTo>
                  <a:pt x="1170699" y="103915"/>
                </a:lnTo>
                <a:lnTo>
                  <a:pt x="1200945" y="65196"/>
                </a:lnTo>
                <a:lnTo>
                  <a:pt x="1236170" y="34958"/>
                </a:lnTo>
                <a:lnTo>
                  <a:pt x="1275174" y="13696"/>
                </a:lnTo>
                <a:lnTo>
                  <a:pt x="1316756" y="1905"/>
                </a:lnTo>
                <a:lnTo>
                  <a:pt x="1359715" y="81"/>
                </a:lnTo>
                <a:lnTo>
                  <a:pt x="1402849" y="8720"/>
                </a:lnTo>
                <a:lnTo>
                  <a:pt x="1444958" y="28317"/>
                </a:lnTo>
                <a:lnTo>
                  <a:pt x="1487487" y="62162"/>
                </a:lnTo>
                <a:lnTo>
                  <a:pt x="1522682" y="107057"/>
                </a:lnTo>
                <a:lnTo>
                  <a:pt x="1554493" y="68672"/>
                </a:lnTo>
                <a:lnTo>
                  <a:pt x="1590342" y="38675"/>
                </a:lnTo>
                <a:lnTo>
                  <a:pt x="1629244" y="17164"/>
                </a:lnTo>
                <a:lnTo>
                  <a:pt x="1670212" y="4239"/>
                </a:lnTo>
                <a:lnTo>
                  <a:pt x="1712261" y="0"/>
                </a:lnTo>
                <a:lnTo>
                  <a:pt x="1754405" y="4544"/>
                </a:lnTo>
                <a:lnTo>
                  <a:pt x="1795658" y="17973"/>
                </a:lnTo>
                <a:lnTo>
                  <a:pt x="1835035" y="40384"/>
                </a:lnTo>
                <a:lnTo>
                  <a:pt x="1871551" y="71878"/>
                </a:lnTo>
                <a:lnTo>
                  <a:pt x="1901717" y="108972"/>
                </a:lnTo>
                <a:lnTo>
                  <a:pt x="1926002" y="151554"/>
                </a:lnTo>
                <a:lnTo>
                  <a:pt x="1943952" y="198590"/>
                </a:lnTo>
                <a:lnTo>
                  <a:pt x="1955117" y="249043"/>
                </a:lnTo>
                <a:lnTo>
                  <a:pt x="1993114" y="265484"/>
                </a:lnTo>
                <a:lnTo>
                  <a:pt x="2027868" y="287991"/>
                </a:lnTo>
                <a:lnTo>
                  <a:pt x="2059085" y="315930"/>
                </a:lnTo>
                <a:lnTo>
                  <a:pt x="2086468" y="348667"/>
                </a:lnTo>
                <a:lnTo>
                  <a:pt x="2109722" y="385567"/>
                </a:lnTo>
                <a:lnTo>
                  <a:pt x="2128552" y="425996"/>
                </a:lnTo>
                <a:lnTo>
                  <a:pt x="2142662" y="469319"/>
                </a:lnTo>
                <a:lnTo>
                  <a:pt x="2151757" y="514903"/>
                </a:lnTo>
                <a:lnTo>
                  <a:pt x="2155542" y="562112"/>
                </a:lnTo>
                <a:lnTo>
                  <a:pt x="2153720" y="610313"/>
                </a:lnTo>
                <a:lnTo>
                  <a:pt x="2145998" y="658872"/>
                </a:lnTo>
                <a:lnTo>
                  <a:pt x="2133552" y="702687"/>
                </a:lnTo>
                <a:lnTo>
                  <a:pt x="2156246" y="743549"/>
                </a:lnTo>
                <a:lnTo>
                  <a:pt x="2174561" y="786426"/>
                </a:lnTo>
                <a:lnTo>
                  <a:pt x="2188543" y="830873"/>
                </a:lnTo>
                <a:lnTo>
                  <a:pt x="2198240" y="876446"/>
                </a:lnTo>
                <a:lnTo>
                  <a:pt x="2203700" y="922697"/>
                </a:lnTo>
                <a:lnTo>
                  <a:pt x="2204971" y="969182"/>
                </a:lnTo>
                <a:lnTo>
                  <a:pt x="2202100" y="1015456"/>
                </a:lnTo>
                <a:lnTo>
                  <a:pt x="2195135" y="1061073"/>
                </a:lnTo>
                <a:lnTo>
                  <a:pt x="2184124" y="1105587"/>
                </a:lnTo>
                <a:lnTo>
                  <a:pt x="2169115" y="1148553"/>
                </a:lnTo>
                <a:lnTo>
                  <a:pt x="2150156" y="1189526"/>
                </a:lnTo>
                <a:lnTo>
                  <a:pt x="2127293" y="1228060"/>
                </a:lnTo>
                <a:lnTo>
                  <a:pt x="2100576" y="1263710"/>
                </a:lnTo>
                <a:lnTo>
                  <a:pt x="2070052" y="1296031"/>
                </a:lnTo>
                <a:lnTo>
                  <a:pt x="2033222" y="1326300"/>
                </a:lnTo>
                <a:lnTo>
                  <a:pt x="1993725" y="1350450"/>
                </a:lnTo>
                <a:lnTo>
                  <a:pt x="1952037" y="1368218"/>
                </a:lnTo>
                <a:lnTo>
                  <a:pt x="1908635" y="1379343"/>
                </a:lnTo>
                <a:lnTo>
                  <a:pt x="1905065" y="1432663"/>
                </a:lnTo>
                <a:lnTo>
                  <a:pt x="1895424" y="1483494"/>
                </a:lnTo>
                <a:lnTo>
                  <a:pt x="1880173" y="1531284"/>
                </a:lnTo>
                <a:lnTo>
                  <a:pt x="1859770" y="1575475"/>
                </a:lnTo>
                <a:lnTo>
                  <a:pt x="1834675" y="1615514"/>
                </a:lnTo>
                <a:lnTo>
                  <a:pt x="1805349" y="1650846"/>
                </a:lnTo>
                <a:lnTo>
                  <a:pt x="1772250" y="1680916"/>
                </a:lnTo>
                <a:lnTo>
                  <a:pt x="1735839" y="1705170"/>
                </a:lnTo>
                <a:lnTo>
                  <a:pt x="1696575" y="1723052"/>
                </a:lnTo>
                <a:lnTo>
                  <a:pt x="1654918" y="1734008"/>
                </a:lnTo>
                <a:lnTo>
                  <a:pt x="1611328" y="1737483"/>
                </a:lnTo>
                <a:lnTo>
                  <a:pt x="1570866" y="1733681"/>
                </a:lnTo>
                <a:lnTo>
                  <a:pt x="1531381" y="1723163"/>
                </a:lnTo>
                <a:lnTo>
                  <a:pt x="1493420" y="1706122"/>
                </a:lnTo>
                <a:lnTo>
                  <a:pt x="1457531" y="1682746"/>
                </a:lnTo>
                <a:lnTo>
                  <a:pt x="1442446" y="1732564"/>
                </a:lnTo>
                <a:lnTo>
                  <a:pt x="1422898" y="1778667"/>
                </a:lnTo>
                <a:lnTo>
                  <a:pt x="1399290" y="1820790"/>
                </a:lnTo>
                <a:lnTo>
                  <a:pt x="1372023" y="1858669"/>
                </a:lnTo>
                <a:lnTo>
                  <a:pt x="1341501" y="1892040"/>
                </a:lnTo>
                <a:lnTo>
                  <a:pt x="1308126" y="1920638"/>
                </a:lnTo>
                <a:lnTo>
                  <a:pt x="1272299" y="1944198"/>
                </a:lnTo>
                <a:lnTo>
                  <a:pt x="1234424" y="1962457"/>
                </a:lnTo>
                <a:lnTo>
                  <a:pt x="1194902" y="1975149"/>
                </a:lnTo>
                <a:lnTo>
                  <a:pt x="1154136" y="1982010"/>
                </a:lnTo>
                <a:lnTo>
                  <a:pt x="1112529" y="1982777"/>
                </a:lnTo>
                <a:lnTo>
                  <a:pt x="1070482" y="1977183"/>
                </a:lnTo>
                <a:lnTo>
                  <a:pt x="1028398" y="1964965"/>
                </a:lnTo>
                <a:lnTo>
                  <a:pt x="983954" y="1944230"/>
                </a:lnTo>
                <a:lnTo>
                  <a:pt x="942564" y="1916398"/>
                </a:lnTo>
                <a:lnTo>
                  <a:pt x="904752" y="1881965"/>
                </a:lnTo>
                <a:lnTo>
                  <a:pt x="871044" y="1841424"/>
                </a:lnTo>
                <a:lnTo>
                  <a:pt x="841962" y="1795268"/>
                </a:lnTo>
                <a:lnTo>
                  <a:pt x="804015" y="1819990"/>
                </a:lnTo>
                <a:lnTo>
                  <a:pt x="764920" y="1839168"/>
                </a:lnTo>
                <a:lnTo>
                  <a:pt x="725005" y="1852902"/>
                </a:lnTo>
                <a:lnTo>
                  <a:pt x="684600" y="1861293"/>
                </a:lnTo>
                <a:lnTo>
                  <a:pt x="644033" y="1864441"/>
                </a:lnTo>
                <a:lnTo>
                  <a:pt x="603635" y="1862448"/>
                </a:lnTo>
                <a:lnTo>
                  <a:pt x="563733" y="1855415"/>
                </a:lnTo>
                <a:lnTo>
                  <a:pt x="524658" y="1843442"/>
                </a:lnTo>
                <a:lnTo>
                  <a:pt x="486739" y="1826630"/>
                </a:lnTo>
                <a:lnTo>
                  <a:pt x="450305" y="1805080"/>
                </a:lnTo>
                <a:lnTo>
                  <a:pt x="415685" y="1778892"/>
                </a:lnTo>
                <a:lnTo>
                  <a:pt x="383208" y="1748168"/>
                </a:lnTo>
                <a:lnTo>
                  <a:pt x="353204" y="1713009"/>
                </a:lnTo>
                <a:lnTo>
                  <a:pt x="326003" y="1673515"/>
                </a:lnTo>
                <a:lnTo>
                  <a:pt x="301932" y="1629787"/>
                </a:lnTo>
                <a:lnTo>
                  <a:pt x="297767" y="1621024"/>
                </a:lnTo>
                <a:lnTo>
                  <a:pt x="252755" y="1621939"/>
                </a:lnTo>
                <a:lnTo>
                  <a:pt x="209811" y="1612179"/>
                </a:lnTo>
                <a:lnTo>
                  <a:pt x="169927" y="1592701"/>
                </a:lnTo>
                <a:lnTo>
                  <a:pt x="134095" y="1564461"/>
                </a:lnTo>
                <a:lnTo>
                  <a:pt x="103307" y="1528417"/>
                </a:lnTo>
                <a:lnTo>
                  <a:pt x="78553" y="1485525"/>
                </a:lnTo>
                <a:lnTo>
                  <a:pt x="60827" y="1436742"/>
                </a:lnTo>
                <a:lnTo>
                  <a:pt x="51120" y="1383026"/>
                </a:lnTo>
                <a:lnTo>
                  <a:pt x="49983" y="1335494"/>
                </a:lnTo>
                <a:lnTo>
                  <a:pt x="55536" y="1288981"/>
                </a:lnTo>
                <a:lnTo>
                  <a:pt x="67505" y="1244503"/>
                </a:lnTo>
                <a:lnTo>
                  <a:pt x="85618" y="1203080"/>
                </a:lnTo>
                <a:lnTo>
                  <a:pt x="109603" y="1165729"/>
                </a:lnTo>
                <a:lnTo>
                  <a:pt x="77050" y="1137136"/>
                </a:lnTo>
                <a:lnTo>
                  <a:pt x="49912" y="1102862"/>
                </a:lnTo>
                <a:lnTo>
                  <a:pt x="28415" y="1063959"/>
                </a:lnTo>
                <a:lnTo>
                  <a:pt x="12781" y="1021482"/>
                </a:lnTo>
                <a:lnTo>
                  <a:pt x="3235" y="976483"/>
                </a:lnTo>
                <a:lnTo>
                  <a:pt x="0" y="930017"/>
                </a:lnTo>
                <a:lnTo>
                  <a:pt x="3298" y="883136"/>
                </a:lnTo>
                <a:lnTo>
                  <a:pt x="13355" y="836896"/>
                </a:lnTo>
                <a:lnTo>
                  <a:pt x="30393" y="792349"/>
                </a:lnTo>
                <a:lnTo>
                  <a:pt x="54864" y="750499"/>
                </a:lnTo>
                <a:lnTo>
                  <a:pt x="84866" y="715500"/>
                </a:lnTo>
                <a:lnTo>
                  <a:pt x="119473" y="688080"/>
                </a:lnTo>
                <a:lnTo>
                  <a:pt x="157762" y="668962"/>
                </a:lnTo>
                <a:lnTo>
                  <a:pt x="198808" y="658872"/>
                </a:lnTo>
                <a:lnTo>
                  <a:pt x="200662" y="652649"/>
                </a:lnTo>
                <a:close/>
              </a:path>
              <a:path w="2205355" h="1983104">
                <a:moveTo>
                  <a:pt x="241086" y="1194558"/>
                </a:moveTo>
                <a:lnTo>
                  <a:pt x="207386" y="1194629"/>
                </a:lnTo>
                <a:lnTo>
                  <a:pt x="174254" y="1188462"/>
                </a:lnTo>
                <a:lnTo>
                  <a:pt x="142258" y="1176198"/>
                </a:lnTo>
                <a:lnTo>
                  <a:pt x="111966" y="1157982"/>
                </a:lnTo>
              </a:path>
              <a:path w="2205355" h="1983104">
                <a:moveTo>
                  <a:pt x="355018" y="1594862"/>
                </a:moveTo>
                <a:lnTo>
                  <a:pt x="341271" y="1600958"/>
                </a:lnTo>
                <a:lnTo>
                  <a:pt x="327245" y="1605911"/>
                </a:lnTo>
                <a:lnTo>
                  <a:pt x="312983" y="1609721"/>
                </a:lnTo>
                <a:lnTo>
                  <a:pt x="298529" y="1612388"/>
                </a:lnTo>
              </a:path>
              <a:path w="2205355" h="1983104">
                <a:moveTo>
                  <a:pt x="841835" y="1787267"/>
                </a:moveTo>
                <a:lnTo>
                  <a:pt x="832052" y="1768123"/>
                </a:lnTo>
                <a:lnTo>
                  <a:pt x="823102" y="1748421"/>
                </a:lnTo>
                <a:lnTo>
                  <a:pt x="815010" y="1728170"/>
                </a:lnTo>
                <a:lnTo>
                  <a:pt x="807799" y="1707384"/>
                </a:lnTo>
              </a:path>
              <a:path w="2205355" h="1983104">
                <a:moveTo>
                  <a:pt x="1471374" y="1588131"/>
                </a:moveTo>
                <a:lnTo>
                  <a:pt x="1469375" y="1610342"/>
                </a:lnTo>
                <a:lnTo>
                  <a:pt x="1466436" y="1632374"/>
                </a:lnTo>
                <a:lnTo>
                  <a:pt x="1462569" y="1654192"/>
                </a:lnTo>
                <a:lnTo>
                  <a:pt x="1457785" y="1675761"/>
                </a:lnTo>
              </a:path>
              <a:path w="2205355" h="1983104">
                <a:moveTo>
                  <a:pt x="1741630" y="1046603"/>
                </a:moveTo>
                <a:lnTo>
                  <a:pt x="1778140" y="1072469"/>
                </a:lnTo>
                <a:lnTo>
                  <a:pt x="1810781" y="1103923"/>
                </a:lnTo>
                <a:lnTo>
                  <a:pt x="1839231" y="1140324"/>
                </a:lnTo>
                <a:lnTo>
                  <a:pt x="1863169" y="1181032"/>
                </a:lnTo>
                <a:lnTo>
                  <a:pt x="1882272" y="1225407"/>
                </a:lnTo>
                <a:lnTo>
                  <a:pt x="1896220" y="1272810"/>
                </a:lnTo>
                <a:lnTo>
                  <a:pt x="1904692" y="1322599"/>
                </a:lnTo>
                <a:lnTo>
                  <a:pt x="1907365" y="1374136"/>
                </a:lnTo>
              </a:path>
              <a:path w="2205355" h="1983104">
                <a:moveTo>
                  <a:pt x="2132536" y="697861"/>
                </a:moveTo>
                <a:lnTo>
                  <a:pt x="2118542" y="732337"/>
                </a:lnTo>
                <a:lnTo>
                  <a:pt x="2101452" y="764504"/>
                </a:lnTo>
                <a:lnTo>
                  <a:pt x="2081458" y="794051"/>
                </a:lnTo>
                <a:lnTo>
                  <a:pt x="2058749" y="820670"/>
                </a:lnTo>
              </a:path>
              <a:path w="2205355" h="1983104">
                <a:moveTo>
                  <a:pt x="1955498" y="242185"/>
                </a:moveTo>
                <a:lnTo>
                  <a:pt x="1957309" y="256593"/>
                </a:lnTo>
                <a:lnTo>
                  <a:pt x="1958561" y="271061"/>
                </a:lnTo>
                <a:lnTo>
                  <a:pt x="1959266" y="285601"/>
                </a:lnTo>
                <a:lnTo>
                  <a:pt x="1959435" y="300224"/>
                </a:lnTo>
              </a:path>
              <a:path w="2205355" h="1983104">
                <a:moveTo>
                  <a:pt x="1484201" y="174494"/>
                </a:moveTo>
                <a:lnTo>
                  <a:pt x="1491951" y="154819"/>
                </a:lnTo>
                <a:lnTo>
                  <a:pt x="1500869" y="135870"/>
                </a:lnTo>
                <a:lnTo>
                  <a:pt x="1510882" y="117754"/>
                </a:lnTo>
                <a:lnTo>
                  <a:pt x="1521920" y="100580"/>
                </a:lnTo>
              </a:path>
              <a:path w="2205355" h="1983104">
                <a:moveTo>
                  <a:pt x="1130506" y="209800"/>
                </a:moveTo>
                <a:lnTo>
                  <a:pt x="1133863" y="193353"/>
                </a:lnTo>
                <a:lnTo>
                  <a:pt x="1138030" y="177192"/>
                </a:lnTo>
                <a:lnTo>
                  <a:pt x="1143007" y="161365"/>
                </a:lnTo>
                <a:lnTo>
                  <a:pt x="1148794" y="145919"/>
                </a:lnTo>
              </a:path>
              <a:path w="2205355" h="1983104">
                <a:moveTo>
                  <a:pt x="715470" y="231390"/>
                </a:moveTo>
                <a:lnTo>
                  <a:pt x="733204" y="245002"/>
                </a:lnTo>
                <a:lnTo>
                  <a:pt x="750188" y="259901"/>
                </a:lnTo>
                <a:lnTo>
                  <a:pt x="766387" y="276038"/>
                </a:lnTo>
                <a:lnTo>
                  <a:pt x="781764" y="293366"/>
                </a:lnTo>
              </a:path>
              <a:path w="2205355" h="1983104">
                <a:moveTo>
                  <a:pt x="212232" y="717800"/>
                </a:moveTo>
                <a:lnTo>
                  <a:pt x="208556" y="701726"/>
                </a:lnTo>
                <a:lnTo>
                  <a:pt x="205401" y="685510"/>
                </a:lnTo>
                <a:lnTo>
                  <a:pt x="202772" y="669151"/>
                </a:lnTo>
                <a:lnTo>
                  <a:pt x="200675" y="65264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60728" y="4211192"/>
            <a:ext cx="1343660" cy="54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60" dirty="0">
                <a:latin typeface="Arial"/>
                <a:cs typeface="Arial"/>
              </a:rPr>
              <a:t>App</a:t>
            </a:r>
            <a:r>
              <a:rPr sz="1800" b="1" spc="-130" dirty="0">
                <a:latin typeface="Arial"/>
                <a:cs typeface="Arial"/>
              </a:rPr>
              <a:t> </a:t>
            </a:r>
            <a:r>
              <a:rPr sz="1800" b="1" spc="-140" dirty="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600" spc="-95" dirty="0">
                <a:latin typeface="Arial"/>
                <a:cs typeface="Arial"/>
              </a:rPr>
              <a:t>(Firebase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cloud)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498028" y="1860804"/>
            <a:ext cx="8171815" cy="3536950"/>
            <a:chOff x="1498028" y="1860804"/>
            <a:chExt cx="8171815" cy="3536950"/>
          </a:xfrm>
        </p:grpSpPr>
        <p:sp>
          <p:nvSpPr>
            <p:cNvPr id="25" name="object 25"/>
            <p:cNvSpPr/>
            <p:nvPr/>
          </p:nvSpPr>
          <p:spPr>
            <a:xfrm>
              <a:off x="2994723" y="1860803"/>
              <a:ext cx="6675120" cy="3536950"/>
            </a:xfrm>
            <a:custGeom>
              <a:avLst/>
              <a:gdLst/>
              <a:ahLst/>
              <a:cxnLst/>
              <a:rect l="l" t="t" r="r" b="b"/>
              <a:pathLst>
                <a:path w="6675120" h="3536950">
                  <a:moveTo>
                    <a:pt x="1860130" y="56896"/>
                  </a:moveTo>
                  <a:lnTo>
                    <a:pt x="1859394" y="51879"/>
                  </a:lnTo>
                  <a:lnTo>
                    <a:pt x="1859381" y="51435"/>
                  </a:lnTo>
                  <a:lnTo>
                    <a:pt x="1859216" y="46380"/>
                  </a:lnTo>
                  <a:lnTo>
                    <a:pt x="1858289" y="44323"/>
                  </a:lnTo>
                  <a:lnTo>
                    <a:pt x="1857946" y="41910"/>
                  </a:lnTo>
                  <a:lnTo>
                    <a:pt x="1855241" y="37452"/>
                  </a:lnTo>
                  <a:lnTo>
                    <a:pt x="1853272" y="33020"/>
                  </a:lnTo>
                  <a:lnTo>
                    <a:pt x="1851583" y="31419"/>
                  </a:lnTo>
                  <a:lnTo>
                    <a:pt x="1850110" y="28981"/>
                  </a:lnTo>
                  <a:lnTo>
                    <a:pt x="1845462" y="25603"/>
                  </a:lnTo>
                  <a:lnTo>
                    <a:pt x="1842325" y="22606"/>
                  </a:lnTo>
                  <a:lnTo>
                    <a:pt x="1840331" y="21856"/>
                  </a:lnTo>
                  <a:lnTo>
                    <a:pt x="1838325" y="20383"/>
                  </a:lnTo>
                  <a:lnTo>
                    <a:pt x="1832787" y="19011"/>
                  </a:lnTo>
                  <a:lnTo>
                    <a:pt x="1828190" y="17259"/>
                  </a:lnTo>
                  <a:lnTo>
                    <a:pt x="1826082" y="17335"/>
                  </a:lnTo>
                  <a:lnTo>
                    <a:pt x="1824151" y="16840"/>
                  </a:lnTo>
                  <a:lnTo>
                    <a:pt x="1819452" y="17538"/>
                  </a:lnTo>
                  <a:lnTo>
                    <a:pt x="1813623" y="17716"/>
                  </a:lnTo>
                  <a:lnTo>
                    <a:pt x="1811312" y="18745"/>
                  </a:lnTo>
                  <a:lnTo>
                    <a:pt x="1809178" y="19050"/>
                  </a:lnTo>
                  <a:lnTo>
                    <a:pt x="1805317" y="21386"/>
                  </a:lnTo>
                  <a:lnTo>
                    <a:pt x="1800275" y="23609"/>
                  </a:lnTo>
                  <a:lnTo>
                    <a:pt x="1798421" y="25565"/>
                  </a:lnTo>
                  <a:lnTo>
                    <a:pt x="1796923" y="26466"/>
                  </a:lnTo>
                  <a:lnTo>
                    <a:pt x="1796923" y="82842"/>
                  </a:lnTo>
                  <a:lnTo>
                    <a:pt x="731875" y="1777288"/>
                  </a:lnTo>
                  <a:lnTo>
                    <a:pt x="63157" y="727163"/>
                  </a:lnTo>
                  <a:lnTo>
                    <a:pt x="69392" y="721169"/>
                  </a:lnTo>
                  <a:lnTo>
                    <a:pt x="71894" y="715416"/>
                  </a:lnTo>
                  <a:lnTo>
                    <a:pt x="72517" y="714565"/>
                  </a:lnTo>
                  <a:lnTo>
                    <a:pt x="72834" y="713257"/>
                  </a:lnTo>
                  <a:lnTo>
                    <a:pt x="75222" y="707796"/>
                  </a:lnTo>
                  <a:lnTo>
                    <a:pt x="75336" y="703275"/>
                  </a:lnTo>
                  <a:lnTo>
                    <a:pt x="76060" y="700405"/>
                  </a:lnTo>
                  <a:lnTo>
                    <a:pt x="75501" y="696722"/>
                  </a:lnTo>
                  <a:lnTo>
                    <a:pt x="75526" y="696087"/>
                  </a:lnTo>
                  <a:lnTo>
                    <a:pt x="75603" y="693204"/>
                  </a:lnTo>
                  <a:lnTo>
                    <a:pt x="75044" y="691781"/>
                  </a:lnTo>
                  <a:lnTo>
                    <a:pt x="1789391" y="73431"/>
                  </a:lnTo>
                  <a:lnTo>
                    <a:pt x="1790852" y="76720"/>
                  </a:lnTo>
                  <a:lnTo>
                    <a:pt x="1792655" y="78447"/>
                  </a:lnTo>
                  <a:lnTo>
                    <a:pt x="1794078" y="80759"/>
                  </a:lnTo>
                  <a:lnTo>
                    <a:pt x="1796923" y="82842"/>
                  </a:lnTo>
                  <a:lnTo>
                    <a:pt x="1796923" y="26466"/>
                  </a:lnTo>
                  <a:lnTo>
                    <a:pt x="1796224" y="26885"/>
                  </a:lnTo>
                  <a:lnTo>
                    <a:pt x="1793087" y="31165"/>
                  </a:lnTo>
                  <a:lnTo>
                    <a:pt x="1789874" y="34544"/>
                  </a:lnTo>
                  <a:lnTo>
                    <a:pt x="1789074" y="36652"/>
                  </a:lnTo>
                  <a:lnTo>
                    <a:pt x="1787588" y="38671"/>
                  </a:lnTo>
                  <a:lnTo>
                    <a:pt x="1786166" y="44272"/>
                  </a:lnTo>
                  <a:lnTo>
                    <a:pt x="1784464" y="48742"/>
                  </a:lnTo>
                  <a:lnTo>
                    <a:pt x="1784527" y="50749"/>
                  </a:lnTo>
                  <a:lnTo>
                    <a:pt x="1783994" y="52844"/>
                  </a:lnTo>
                  <a:lnTo>
                    <a:pt x="1784756" y="58115"/>
                  </a:lnTo>
                  <a:lnTo>
                    <a:pt x="1784870" y="61569"/>
                  </a:lnTo>
                  <a:lnTo>
                    <a:pt x="70497" y="679919"/>
                  </a:lnTo>
                  <a:lnTo>
                    <a:pt x="70167" y="679069"/>
                  </a:lnTo>
                  <a:lnTo>
                    <a:pt x="69646" y="678548"/>
                  </a:lnTo>
                  <a:lnTo>
                    <a:pt x="66014" y="672553"/>
                  </a:lnTo>
                  <a:lnTo>
                    <a:pt x="54229" y="663943"/>
                  </a:lnTo>
                  <a:lnTo>
                    <a:pt x="40055" y="660374"/>
                  </a:lnTo>
                  <a:lnTo>
                    <a:pt x="25082" y="662559"/>
                  </a:lnTo>
                  <a:lnTo>
                    <a:pt x="12141" y="670394"/>
                  </a:lnTo>
                  <a:lnTo>
                    <a:pt x="6743" y="677799"/>
                  </a:lnTo>
                  <a:lnTo>
                    <a:pt x="6629" y="677964"/>
                  </a:lnTo>
                  <a:lnTo>
                    <a:pt x="3556" y="682180"/>
                  </a:lnTo>
                  <a:lnTo>
                    <a:pt x="1879" y="688860"/>
                  </a:lnTo>
                  <a:lnTo>
                    <a:pt x="838" y="691248"/>
                  </a:lnTo>
                  <a:lnTo>
                    <a:pt x="774" y="693229"/>
                  </a:lnTo>
                  <a:lnTo>
                    <a:pt x="0" y="696353"/>
                  </a:lnTo>
                  <a:lnTo>
                    <a:pt x="596" y="700405"/>
                  </a:lnTo>
                  <a:lnTo>
                    <a:pt x="457" y="705840"/>
                  </a:lnTo>
                  <a:lnTo>
                    <a:pt x="1993" y="709853"/>
                  </a:lnTo>
                  <a:lnTo>
                    <a:pt x="2222" y="711327"/>
                  </a:lnTo>
                  <a:lnTo>
                    <a:pt x="3187" y="712939"/>
                  </a:lnTo>
                  <a:lnTo>
                    <a:pt x="5905" y="719963"/>
                  </a:lnTo>
                  <a:lnTo>
                    <a:pt x="10033" y="724281"/>
                  </a:lnTo>
                  <a:lnTo>
                    <a:pt x="16383" y="730885"/>
                  </a:lnTo>
                  <a:lnTo>
                    <a:pt x="29756" y="736714"/>
                  </a:lnTo>
                  <a:lnTo>
                    <a:pt x="44348" y="737095"/>
                  </a:lnTo>
                  <a:lnTo>
                    <a:pt x="52451" y="733971"/>
                  </a:lnTo>
                  <a:lnTo>
                    <a:pt x="724395" y="1789176"/>
                  </a:lnTo>
                  <a:lnTo>
                    <a:pt x="52324" y="2858414"/>
                  </a:lnTo>
                  <a:lnTo>
                    <a:pt x="44157" y="2855328"/>
                  </a:lnTo>
                  <a:lnTo>
                    <a:pt x="29540" y="2855811"/>
                  </a:lnTo>
                  <a:lnTo>
                    <a:pt x="16179" y="2861729"/>
                  </a:lnTo>
                  <a:lnTo>
                    <a:pt x="5778" y="2872740"/>
                  </a:lnTo>
                  <a:lnTo>
                    <a:pt x="2959" y="2880169"/>
                  </a:lnTo>
                  <a:lnTo>
                    <a:pt x="1968" y="2881884"/>
                  </a:lnTo>
                  <a:lnTo>
                    <a:pt x="1790" y="2883255"/>
                  </a:lnTo>
                  <a:lnTo>
                    <a:pt x="419" y="2886875"/>
                  </a:lnTo>
                  <a:lnTo>
                    <a:pt x="596" y="2892577"/>
                  </a:lnTo>
                  <a:lnTo>
                    <a:pt x="50" y="2896895"/>
                  </a:lnTo>
                  <a:lnTo>
                    <a:pt x="825" y="2899765"/>
                  </a:lnTo>
                  <a:lnTo>
                    <a:pt x="889" y="2901442"/>
                  </a:lnTo>
                  <a:lnTo>
                    <a:pt x="1955" y="2903867"/>
                  </a:lnTo>
                  <a:lnTo>
                    <a:pt x="3898" y="2910967"/>
                  </a:lnTo>
                  <a:lnTo>
                    <a:pt x="6705" y="2914662"/>
                  </a:lnTo>
                  <a:lnTo>
                    <a:pt x="6769" y="2914789"/>
                  </a:lnTo>
                  <a:lnTo>
                    <a:pt x="6921" y="2914954"/>
                  </a:lnTo>
                  <a:lnTo>
                    <a:pt x="12750" y="2922574"/>
                  </a:lnTo>
                  <a:lnTo>
                    <a:pt x="25844" y="2930144"/>
                  </a:lnTo>
                  <a:lnTo>
                    <a:pt x="40843" y="2932061"/>
                  </a:lnTo>
                  <a:lnTo>
                    <a:pt x="54927" y="2928213"/>
                  </a:lnTo>
                  <a:lnTo>
                    <a:pt x="66522" y="2919361"/>
                  </a:lnTo>
                  <a:lnTo>
                    <a:pt x="69684" y="2913888"/>
                  </a:lnTo>
                  <a:lnTo>
                    <a:pt x="70294" y="2913253"/>
                  </a:lnTo>
                  <a:lnTo>
                    <a:pt x="70739" y="2912084"/>
                  </a:lnTo>
                  <a:lnTo>
                    <a:pt x="70853" y="2911881"/>
                  </a:lnTo>
                  <a:lnTo>
                    <a:pt x="1783346" y="3492754"/>
                  </a:lnTo>
                  <a:lnTo>
                    <a:pt x="1783245" y="3496487"/>
                  </a:lnTo>
                  <a:lnTo>
                    <a:pt x="1782622" y="3501415"/>
                  </a:lnTo>
                  <a:lnTo>
                    <a:pt x="1783080" y="3503091"/>
                  </a:lnTo>
                  <a:lnTo>
                    <a:pt x="1783029" y="3505047"/>
                  </a:lnTo>
                  <a:lnTo>
                    <a:pt x="1785023" y="3510242"/>
                  </a:lnTo>
                  <a:lnTo>
                    <a:pt x="1786470" y="3515512"/>
                  </a:lnTo>
                  <a:lnTo>
                    <a:pt x="1787677" y="3517112"/>
                  </a:lnTo>
                  <a:lnTo>
                    <a:pt x="1788477" y="3519170"/>
                  </a:lnTo>
                  <a:lnTo>
                    <a:pt x="1792224" y="3523094"/>
                  </a:lnTo>
                  <a:lnTo>
                    <a:pt x="1795322" y="3527145"/>
                  </a:lnTo>
                  <a:lnTo>
                    <a:pt x="1797151" y="3528225"/>
                  </a:lnTo>
                  <a:lnTo>
                    <a:pt x="1798955" y="3530092"/>
                  </a:lnTo>
                  <a:lnTo>
                    <a:pt x="1804530" y="3532530"/>
                  </a:lnTo>
                  <a:lnTo>
                    <a:pt x="1808416" y="3534791"/>
                  </a:lnTo>
                  <a:lnTo>
                    <a:pt x="1810270" y="3535032"/>
                  </a:lnTo>
                  <a:lnTo>
                    <a:pt x="1812328" y="3535921"/>
                  </a:lnTo>
                  <a:lnTo>
                    <a:pt x="1818513" y="3536086"/>
                  </a:lnTo>
                  <a:lnTo>
                    <a:pt x="1823415" y="3536708"/>
                  </a:lnTo>
                  <a:lnTo>
                    <a:pt x="1825066" y="3536264"/>
                  </a:lnTo>
                  <a:lnTo>
                    <a:pt x="1826920" y="3536302"/>
                  </a:lnTo>
                  <a:lnTo>
                    <a:pt x="1831822" y="3534410"/>
                  </a:lnTo>
                  <a:lnTo>
                    <a:pt x="1837499" y="3532860"/>
                  </a:lnTo>
                  <a:lnTo>
                    <a:pt x="1839175" y="3531578"/>
                  </a:lnTo>
                  <a:lnTo>
                    <a:pt x="1841055" y="3530854"/>
                  </a:lnTo>
                  <a:lnTo>
                    <a:pt x="1844624" y="3527425"/>
                  </a:lnTo>
                  <a:lnTo>
                    <a:pt x="1849094" y="3524008"/>
                  </a:lnTo>
                  <a:lnTo>
                    <a:pt x="1850250" y="3522014"/>
                  </a:lnTo>
                  <a:lnTo>
                    <a:pt x="1851964" y="3520363"/>
                  </a:lnTo>
                  <a:lnTo>
                    <a:pt x="1854250" y="3515106"/>
                  </a:lnTo>
                  <a:lnTo>
                    <a:pt x="1856676" y="3510915"/>
                  </a:lnTo>
                  <a:lnTo>
                    <a:pt x="1856917" y="3508959"/>
                  </a:lnTo>
                  <a:lnTo>
                    <a:pt x="1857794" y="3506952"/>
                  </a:lnTo>
                  <a:lnTo>
                    <a:pt x="1857921" y="3502152"/>
                  </a:lnTo>
                  <a:lnTo>
                    <a:pt x="1857946" y="3500844"/>
                  </a:lnTo>
                  <a:lnTo>
                    <a:pt x="1858581" y="3495916"/>
                  </a:lnTo>
                  <a:lnTo>
                    <a:pt x="1858124" y="3494252"/>
                  </a:lnTo>
                  <a:lnTo>
                    <a:pt x="1858175" y="3492360"/>
                  </a:lnTo>
                  <a:lnTo>
                    <a:pt x="1856244" y="3487369"/>
                  </a:lnTo>
                  <a:lnTo>
                    <a:pt x="1854733" y="3481819"/>
                  </a:lnTo>
                  <a:lnTo>
                    <a:pt x="1853450" y="3480155"/>
                  </a:lnTo>
                  <a:lnTo>
                    <a:pt x="1852739" y="3478276"/>
                  </a:lnTo>
                  <a:lnTo>
                    <a:pt x="1849374" y="3474783"/>
                  </a:lnTo>
                  <a:lnTo>
                    <a:pt x="1845881" y="3470186"/>
                  </a:lnTo>
                  <a:lnTo>
                    <a:pt x="1843773" y="3468954"/>
                  </a:lnTo>
                  <a:lnTo>
                    <a:pt x="1842249" y="3467366"/>
                  </a:lnTo>
                  <a:lnTo>
                    <a:pt x="1837613" y="3465347"/>
                  </a:lnTo>
                  <a:lnTo>
                    <a:pt x="1832800" y="3462528"/>
                  </a:lnTo>
                  <a:lnTo>
                    <a:pt x="1830463" y="3462236"/>
                  </a:lnTo>
                  <a:lnTo>
                    <a:pt x="1828876" y="3461537"/>
                  </a:lnTo>
                  <a:lnTo>
                    <a:pt x="1823986" y="3461410"/>
                  </a:lnTo>
                  <a:lnTo>
                    <a:pt x="1817789" y="3460623"/>
                  </a:lnTo>
                  <a:lnTo>
                    <a:pt x="1815693" y="3461194"/>
                  </a:lnTo>
                  <a:lnTo>
                    <a:pt x="1814283" y="3461156"/>
                  </a:lnTo>
                  <a:lnTo>
                    <a:pt x="1810486" y="3462629"/>
                  </a:lnTo>
                  <a:lnTo>
                    <a:pt x="1805914" y="3463874"/>
                  </a:lnTo>
                  <a:lnTo>
                    <a:pt x="1795322" y="3447250"/>
                  </a:lnTo>
                  <a:lnTo>
                    <a:pt x="1795322" y="3470872"/>
                  </a:lnTo>
                  <a:lnTo>
                    <a:pt x="1792109" y="3473323"/>
                  </a:lnTo>
                  <a:lnTo>
                    <a:pt x="1790801" y="3475583"/>
                  </a:lnTo>
                  <a:lnTo>
                    <a:pt x="1789239" y="3477082"/>
                  </a:lnTo>
                  <a:lnTo>
                    <a:pt x="1787626" y="3480778"/>
                  </a:lnTo>
                  <a:lnTo>
                    <a:pt x="75285" y="2900070"/>
                  </a:lnTo>
                  <a:lnTo>
                    <a:pt x="75641" y="2899130"/>
                  </a:lnTo>
                  <a:lnTo>
                    <a:pt x="75552" y="2896362"/>
                  </a:lnTo>
                  <a:lnTo>
                    <a:pt x="75514" y="2895155"/>
                  </a:lnTo>
                  <a:lnTo>
                    <a:pt x="76009" y="2891269"/>
                  </a:lnTo>
                  <a:lnTo>
                    <a:pt x="75311" y="2888729"/>
                  </a:lnTo>
                  <a:lnTo>
                    <a:pt x="75184" y="2884538"/>
                  </a:lnTo>
                  <a:lnTo>
                    <a:pt x="72504" y="2878493"/>
                  </a:lnTo>
                  <a:lnTo>
                    <a:pt x="72161" y="2877185"/>
                  </a:lnTo>
                  <a:lnTo>
                    <a:pt x="71640" y="2876512"/>
                  </a:lnTo>
                  <a:lnTo>
                    <a:pt x="69291" y="2871165"/>
                  </a:lnTo>
                  <a:lnTo>
                    <a:pt x="62992" y="2865132"/>
                  </a:lnTo>
                  <a:lnTo>
                    <a:pt x="731939" y="1800999"/>
                  </a:lnTo>
                  <a:lnTo>
                    <a:pt x="1795322" y="3470872"/>
                  </a:lnTo>
                  <a:lnTo>
                    <a:pt x="1795322" y="3447250"/>
                  </a:lnTo>
                  <a:lnTo>
                    <a:pt x="739406" y="1789112"/>
                  </a:lnTo>
                  <a:lnTo>
                    <a:pt x="1807641" y="89801"/>
                  </a:lnTo>
                  <a:lnTo>
                    <a:pt x="1811197" y="90690"/>
                  </a:lnTo>
                  <a:lnTo>
                    <a:pt x="1815934" y="92481"/>
                  </a:lnTo>
                  <a:lnTo>
                    <a:pt x="1818055" y="92417"/>
                  </a:lnTo>
                  <a:lnTo>
                    <a:pt x="1819998" y="92900"/>
                  </a:lnTo>
                  <a:lnTo>
                    <a:pt x="1824723" y="92202"/>
                  </a:lnTo>
                  <a:lnTo>
                    <a:pt x="1830527" y="92011"/>
                  </a:lnTo>
                  <a:lnTo>
                    <a:pt x="1832838" y="90995"/>
                  </a:lnTo>
                  <a:lnTo>
                    <a:pt x="1834959" y="90678"/>
                  </a:lnTo>
                  <a:lnTo>
                    <a:pt x="1838680" y="88430"/>
                  </a:lnTo>
                  <a:lnTo>
                    <a:pt x="1843900" y="86131"/>
                  </a:lnTo>
                  <a:lnTo>
                    <a:pt x="1845843" y="84099"/>
                  </a:lnTo>
                  <a:lnTo>
                    <a:pt x="1847900" y="82854"/>
                  </a:lnTo>
                  <a:lnTo>
                    <a:pt x="1850694" y="79044"/>
                  </a:lnTo>
                  <a:lnTo>
                    <a:pt x="1854390" y="75184"/>
                  </a:lnTo>
                  <a:lnTo>
                    <a:pt x="1855292" y="72771"/>
                  </a:lnTo>
                  <a:lnTo>
                    <a:pt x="1856549" y="71056"/>
                  </a:lnTo>
                  <a:lnTo>
                    <a:pt x="1857806" y="66065"/>
                  </a:lnTo>
                  <a:lnTo>
                    <a:pt x="1859711" y="60998"/>
                  </a:lnTo>
                  <a:lnTo>
                    <a:pt x="1859635" y="58851"/>
                  </a:lnTo>
                  <a:lnTo>
                    <a:pt x="1860130" y="56896"/>
                  </a:lnTo>
                  <a:close/>
                </a:path>
                <a:path w="6675120" h="3536950">
                  <a:moveTo>
                    <a:pt x="6674802" y="37719"/>
                  </a:moveTo>
                  <a:lnTo>
                    <a:pt x="6673520" y="31750"/>
                  </a:lnTo>
                  <a:lnTo>
                    <a:pt x="6671640" y="22974"/>
                  </a:lnTo>
                  <a:lnTo>
                    <a:pt x="6663372" y="10960"/>
                  </a:lnTo>
                  <a:lnTo>
                    <a:pt x="6651180" y="2895"/>
                  </a:lnTo>
                  <a:lnTo>
                    <a:pt x="6636321" y="0"/>
                  </a:lnTo>
                  <a:lnTo>
                    <a:pt x="6621488" y="3111"/>
                  </a:lnTo>
                  <a:lnTo>
                    <a:pt x="6609461" y="11391"/>
                  </a:lnTo>
                  <a:lnTo>
                    <a:pt x="6601422" y="23596"/>
                  </a:lnTo>
                  <a:lnTo>
                    <a:pt x="6599809" y="32080"/>
                  </a:lnTo>
                  <a:lnTo>
                    <a:pt x="4692980" y="49212"/>
                  </a:lnTo>
                  <a:lnTo>
                    <a:pt x="4690694" y="40678"/>
                  </a:lnTo>
                  <a:lnTo>
                    <a:pt x="4689995" y="38049"/>
                  </a:lnTo>
                  <a:lnTo>
                    <a:pt x="4680775" y="26035"/>
                  </a:lnTo>
                  <a:lnTo>
                    <a:pt x="4667555" y="18618"/>
                  </a:lnTo>
                  <a:lnTo>
                    <a:pt x="4653038" y="16852"/>
                  </a:lnTo>
                  <a:lnTo>
                    <a:pt x="4638929" y="20624"/>
                  </a:lnTo>
                  <a:lnTo>
                    <a:pt x="4626927" y="29845"/>
                  </a:lnTo>
                  <a:lnTo>
                    <a:pt x="4619498" y="43065"/>
                  </a:lnTo>
                  <a:lnTo>
                    <a:pt x="4618317" y="52692"/>
                  </a:lnTo>
                  <a:lnTo>
                    <a:pt x="4617656" y="56134"/>
                  </a:lnTo>
                  <a:lnTo>
                    <a:pt x="4617809" y="56908"/>
                  </a:lnTo>
                  <a:lnTo>
                    <a:pt x="4617732" y="57581"/>
                  </a:lnTo>
                  <a:lnTo>
                    <a:pt x="4618761" y="61455"/>
                  </a:lnTo>
                  <a:lnTo>
                    <a:pt x="4620755" y="70967"/>
                  </a:lnTo>
                  <a:lnTo>
                    <a:pt x="4629035" y="83019"/>
                  </a:lnTo>
                  <a:lnTo>
                    <a:pt x="4641240" y="91097"/>
                  </a:lnTo>
                  <a:lnTo>
                    <a:pt x="4656137" y="93980"/>
                  </a:lnTo>
                  <a:lnTo>
                    <a:pt x="4670882" y="90830"/>
                  </a:lnTo>
                  <a:lnTo>
                    <a:pt x="4680115" y="84467"/>
                  </a:lnTo>
                  <a:lnTo>
                    <a:pt x="6502197" y="1665097"/>
                  </a:lnTo>
                  <a:lnTo>
                    <a:pt x="6499174" y="1670418"/>
                  </a:lnTo>
                  <a:lnTo>
                    <a:pt x="6499072" y="1670570"/>
                  </a:lnTo>
                  <a:lnTo>
                    <a:pt x="6497904" y="1672666"/>
                  </a:lnTo>
                  <a:lnTo>
                    <a:pt x="6496952" y="1680451"/>
                  </a:lnTo>
                  <a:lnTo>
                    <a:pt x="6496012" y="1684845"/>
                  </a:lnTo>
                  <a:lnTo>
                    <a:pt x="6496240" y="1686217"/>
                  </a:lnTo>
                  <a:lnTo>
                    <a:pt x="6496139" y="1687131"/>
                  </a:lnTo>
                  <a:lnTo>
                    <a:pt x="6496901" y="1690001"/>
                  </a:lnTo>
                  <a:lnTo>
                    <a:pt x="6498526" y="1699234"/>
                  </a:lnTo>
                  <a:lnTo>
                    <a:pt x="6503162" y="1706511"/>
                  </a:lnTo>
                  <a:lnTo>
                    <a:pt x="4677041" y="3467862"/>
                  </a:lnTo>
                  <a:lnTo>
                    <a:pt x="4669079" y="3462477"/>
                  </a:lnTo>
                  <a:lnTo>
                    <a:pt x="4654232" y="3459480"/>
                  </a:lnTo>
                  <a:lnTo>
                    <a:pt x="4639373" y="3462477"/>
                  </a:lnTo>
                  <a:lnTo>
                    <a:pt x="4627270" y="3470630"/>
                  </a:lnTo>
                  <a:lnTo>
                    <a:pt x="4619117" y="3482733"/>
                  </a:lnTo>
                  <a:lnTo>
                    <a:pt x="4616132" y="3497580"/>
                  </a:lnTo>
                  <a:lnTo>
                    <a:pt x="4616158" y="3497757"/>
                  </a:lnTo>
                  <a:lnTo>
                    <a:pt x="4616107" y="3498037"/>
                  </a:lnTo>
                  <a:lnTo>
                    <a:pt x="4618647" y="3512413"/>
                  </a:lnTo>
                  <a:lnTo>
                    <a:pt x="4626800" y="3525139"/>
                  </a:lnTo>
                  <a:lnTo>
                    <a:pt x="4639246" y="3533737"/>
                  </a:lnTo>
                  <a:lnTo>
                    <a:pt x="4653521" y="3536797"/>
                  </a:lnTo>
                  <a:lnTo>
                    <a:pt x="4667910" y="3534283"/>
                  </a:lnTo>
                  <a:lnTo>
                    <a:pt x="4680648" y="3526155"/>
                  </a:lnTo>
                  <a:lnTo>
                    <a:pt x="4689284" y="3513709"/>
                  </a:lnTo>
                  <a:lnTo>
                    <a:pt x="4691367" y="3503930"/>
                  </a:lnTo>
                  <a:lnTo>
                    <a:pt x="6471983" y="3503930"/>
                  </a:lnTo>
                  <a:lnTo>
                    <a:pt x="6473698" y="3512439"/>
                  </a:lnTo>
                  <a:lnTo>
                    <a:pt x="6481851" y="3524542"/>
                  </a:lnTo>
                  <a:lnTo>
                    <a:pt x="6493954" y="3532695"/>
                  </a:lnTo>
                  <a:lnTo>
                    <a:pt x="6508813" y="3535680"/>
                  </a:lnTo>
                  <a:lnTo>
                    <a:pt x="6523660" y="3532695"/>
                  </a:lnTo>
                  <a:lnTo>
                    <a:pt x="6535763" y="3524542"/>
                  </a:lnTo>
                  <a:lnTo>
                    <a:pt x="6543916" y="3512439"/>
                  </a:lnTo>
                  <a:lnTo>
                    <a:pt x="6545631" y="3503930"/>
                  </a:lnTo>
                  <a:lnTo>
                    <a:pt x="6546913" y="3497580"/>
                  </a:lnTo>
                  <a:lnTo>
                    <a:pt x="6545631" y="3491230"/>
                  </a:lnTo>
                  <a:lnTo>
                    <a:pt x="6543916" y="3482733"/>
                  </a:lnTo>
                  <a:lnTo>
                    <a:pt x="6535763" y="3470630"/>
                  </a:lnTo>
                  <a:lnTo>
                    <a:pt x="6523660" y="3462477"/>
                  </a:lnTo>
                  <a:lnTo>
                    <a:pt x="6508813" y="3459480"/>
                  </a:lnTo>
                  <a:lnTo>
                    <a:pt x="6493954" y="3462477"/>
                  </a:lnTo>
                  <a:lnTo>
                    <a:pt x="6481851" y="3470630"/>
                  </a:lnTo>
                  <a:lnTo>
                    <a:pt x="6473698" y="3482733"/>
                  </a:lnTo>
                  <a:lnTo>
                    <a:pt x="6471983" y="3491230"/>
                  </a:lnTo>
                  <a:lnTo>
                    <a:pt x="4691050" y="3491230"/>
                  </a:lnTo>
                  <a:lnTo>
                    <a:pt x="4689894" y="3485540"/>
                  </a:lnTo>
                  <a:lnTo>
                    <a:pt x="4689805" y="3484994"/>
                  </a:lnTo>
                  <a:lnTo>
                    <a:pt x="4689335" y="3482733"/>
                  </a:lnTo>
                  <a:lnTo>
                    <a:pt x="4685652" y="3477272"/>
                  </a:lnTo>
                  <a:lnTo>
                    <a:pt x="6512014" y="1715693"/>
                  </a:lnTo>
                  <a:lnTo>
                    <a:pt x="6519100" y="1720608"/>
                  </a:lnTo>
                  <a:lnTo>
                    <a:pt x="6533388" y="1723669"/>
                  </a:lnTo>
                  <a:lnTo>
                    <a:pt x="6547764" y="1721129"/>
                  </a:lnTo>
                  <a:lnTo>
                    <a:pt x="6560502" y="1712976"/>
                  </a:lnTo>
                  <a:lnTo>
                    <a:pt x="6569138" y="1700530"/>
                  </a:lnTo>
                  <a:lnTo>
                    <a:pt x="6569850" y="1697202"/>
                  </a:lnTo>
                  <a:lnTo>
                    <a:pt x="6570383" y="1696262"/>
                  </a:lnTo>
                  <a:lnTo>
                    <a:pt x="6570802" y="1692744"/>
                  </a:lnTo>
                  <a:lnTo>
                    <a:pt x="6572199" y="1686255"/>
                  </a:lnTo>
                  <a:lnTo>
                    <a:pt x="6571831" y="1684261"/>
                  </a:lnTo>
                  <a:lnTo>
                    <a:pt x="6572148" y="1681759"/>
                  </a:lnTo>
                  <a:lnTo>
                    <a:pt x="6569989" y="1673809"/>
                  </a:lnTo>
                  <a:lnTo>
                    <a:pt x="6569659" y="1671866"/>
                  </a:lnTo>
                  <a:lnTo>
                    <a:pt x="6569342" y="1671383"/>
                  </a:lnTo>
                  <a:lnTo>
                    <a:pt x="6568338" y="1667649"/>
                  </a:lnTo>
                  <a:lnTo>
                    <a:pt x="6559105" y="1655699"/>
                  </a:lnTo>
                  <a:lnTo>
                    <a:pt x="6545935" y="1648231"/>
                  </a:lnTo>
                  <a:lnTo>
                    <a:pt x="6531432" y="1646466"/>
                  </a:lnTo>
                  <a:lnTo>
                    <a:pt x="6517322" y="1650276"/>
                  </a:lnTo>
                  <a:lnTo>
                    <a:pt x="6510464" y="1655584"/>
                  </a:lnTo>
                  <a:lnTo>
                    <a:pt x="4688179" y="74561"/>
                  </a:lnTo>
                  <a:lnTo>
                    <a:pt x="4690961" y="70370"/>
                  </a:lnTo>
                  <a:lnTo>
                    <a:pt x="4691494" y="67564"/>
                  </a:lnTo>
                  <a:lnTo>
                    <a:pt x="4692002" y="66675"/>
                  </a:lnTo>
                  <a:lnTo>
                    <a:pt x="4692535" y="62230"/>
                  </a:lnTo>
                  <a:lnTo>
                    <a:pt x="4692599" y="61899"/>
                  </a:lnTo>
                  <a:lnTo>
                    <a:pt x="6599923" y="44780"/>
                  </a:lnTo>
                  <a:lnTo>
                    <a:pt x="6601701" y="53238"/>
                  </a:lnTo>
                  <a:lnTo>
                    <a:pt x="6609982" y="65252"/>
                  </a:lnTo>
                  <a:lnTo>
                    <a:pt x="6622186" y="73317"/>
                  </a:lnTo>
                  <a:lnTo>
                    <a:pt x="6637083" y="76200"/>
                  </a:lnTo>
                  <a:lnTo>
                    <a:pt x="6651828" y="73101"/>
                  </a:lnTo>
                  <a:lnTo>
                    <a:pt x="6663842" y="64820"/>
                  </a:lnTo>
                  <a:lnTo>
                    <a:pt x="6671907" y="52616"/>
                  </a:lnTo>
                  <a:lnTo>
                    <a:pt x="6674802" y="37719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11046" y="4869942"/>
              <a:ext cx="845819" cy="478790"/>
            </a:xfrm>
            <a:custGeom>
              <a:avLst/>
              <a:gdLst/>
              <a:ahLst/>
              <a:cxnLst/>
              <a:rect l="l" t="t" r="r" b="b"/>
              <a:pathLst>
                <a:path w="845819" h="478789">
                  <a:moveTo>
                    <a:pt x="845820" y="59816"/>
                  </a:moveTo>
                  <a:lnTo>
                    <a:pt x="788077" y="90000"/>
                  </a:lnTo>
                  <a:lnTo>
                    <a:pt x="746352" y="98349"/>
                  </a:lnTo>
                  <a:lnTo>
                    <a:pt x="695379" y="105560"/>
                  </a:lnTo>
                  <a:lnTo>
                    <a:pt x="636354" y="111463"/>
                  </a:lnTo>
                  <a:lnTo>
                    <a:pt x="570471" y="115889"/>
                  </a:lnTo>
                  <a:lnTo>
                    <a:pt x="498924" y="118669"/>
                  </a:lnTo>
                  <a:lnTo>
                    <a:pt x="422909" y="119633"/>
                  </a:lnTo>
                  <a:lnTo>
                    <a:pt x="346895" y="118669"/>
                  </a:lnTo>
                  <a:lnTo>
                    <a:pt x="275348" y="115889"/>
                  </a:lnTo>
                  <a:lnTo>
                    <a:pt x="209465" y="111463"/>
                  </a:lnTo>
                  <a:lnTo>
                    <a:pt x="150440" y="105560"/>
                  </a:lnTo>
                  <a:lnTo>
                    <a:pt x="99467" y="98349"/>
                  </a:lnTo>
                  <a:lnTo>
                    <a:pt x="57742" y="90000"/>
                  </a:lnTo>
                  <a:lnTo>
                    <a:pt x="6814" y="70564"/>
                  </a:lnTo>
                  <a:lnTo>
                    <a:pt x="0" y="59816"/>
                  </a:lnTo>
                  <a:lnTo>
                    <a:pt x="6814" y="49069"/>
                  </a:lnTo>
                  <a:lnTo>
                    <a:pt x="57742" y="29633"/>
                  </a:lnTo>
                  <a:lnTo>
                    <a:pt x="99467" y="21284"/>
                  </a:lnTo>
                  <a:lnTo>
                    <a:pt x="150440" y="14073"/>
                  </a:lnTo>
                  <a:lnTo>
                    <a:pt x="209465" y="8170"/>
                  </a:lnTo>
                  <a:lnTo>
                    <a:pt x="275348" y="3744"/>
                  </a:lnTo>
                  <a:lnTo>
                    <a:pt x="346895" y="964"/>
                  </a:lnTo>
                  <a:lnTo>
                    <a:pt x="422909" y="0"/>
                  </a:lnTo>
                  <a:lnTo>
                    <a:pt x="498924" y="964"/>
                  </a:lnTo>
                  <a:lnTo>
                    <a:pt x="570471" y="3744"/>
                  </a:lnTo>
                  <a:lnTo>
                    <a:pt x="636354" y="8170"/>
                  </a:lnTo>
                  <a:lnTo>
                    <a:pt x="695379" y="14073"/>
                  </a:lnTo>
                  <a:lnTo>
                    <a:pt x="746352" y="21284"/>
                  </a:lnTo>
                  <a:lnTo>
                    <a:pt x="788077" y="29633"/>
                  </a:lnTo>
                  <a:lnTo>
                    <a:pt x="839005" y="49069"/>
                  </a:lnTo>
                  <a:lnTo>
                    <a:pt x="845820" y="59816"/>
                  </a:lnTo>
                  <a:close/>
                </a:path>
                <a:path w="845819" h="478789">
                  <a:moveTo>
                    <a:pt x="845820" y="59816"/>
                  </a:moveTo>
                  <a:lnTo>
                    <a:pt x="845820" y="418718"/>
                  </a:lnTo>
                  <a:lnTo>
                    <a:pt x="839005" y="429466"/>
                  </a:lnTo>
                  <a:lnTo>
                    <a:pt x="788077" y="448902"/>
                  </a:lnTo>
                  <a:lnTo>
                    <a:pt x="746352" y="457251"/>
                  </a:lnTo>
                  <a:lnTo>
                    <a:pt x="695379" y="464462"/>
                  </a:lnTo>
                  <a:lnTo>
                    <a:pt x="636354" y="470365"/>
                  </a:lnTo>
                  <a:lnTo>
                    <a:pt x="570471" y="474791"/>
                  </a:lnTo>
                  <a:lnTo>
                    <a:pt x="498924" y="477571"/>
                  </a:lnTo>
                  <a:lnTo>
                    <a:pt x="422909" y="478535"/>
                  </a:lnTo>
                  <a:lnTo>
                    <a:pt x="346895" y="477571"/>
                  </a:lnTo>
                  <a:lnTo>
                    <a:pt x="275348" y="474791"/>
                  </a:lnTo>
                  <a:lnTo>
                    <a:pt x="209465" y="470365"/>
                  </a:lnTo>
                  <a:lnTo>
                    <a:pt x="150440" y="464462"/>
                  </a:lnTo>
                  <a:lnTo>
                    <a:pt x="99467" y="457251"/>
                  </a:lnTo>
                  <a:lnTo>
                    <a:pt x="57742" y="448902"/>
                  </a:lnTo>
                  <a:lnTo>
                    <a:pt x="6814" y="429466"/>
                  </a:lnTo>
                  <a:lnTo>
                    <a:pt x="0" y="418718"/>
                  </a:lnTo>
                  <a:lnTo>
                    <a:pt x="0" y="59816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761235" y="4983302"/>
            <a:ext cx="342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DB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95855" y="3320796"/>
            <a:ext cx="76200" cy="593725"/>
          </a:xfrm>
          <a:custGeom>
            <a:avLst/>
            <a:gdLst/>
            <a:ahLst/>
            <a:cxnLst/>
            <a:rect l="l" t="t" r="r" b="b"/>
            <a:pathLst>
              <a:path w="76200" h="593725">
                <a:moveTo>
                  <a:pt x="31750" y="518549"/>
                </a:moveTo>
                <a:lnTo>
                  <a:pt x="23252" y="520259"/>
                </a:lnTo>
                <a:lnTo>
                  <a:pt x="11144" y="528415"/>
                </a:lnTo>
                <a:lnTo>
                  <a:pt x="2988" y="540523"/>
                </a:lnTo>
                <a:lnTo>
                  <a:pt x="0" y="555370"/>
                </a:lnTo>
                <a:lnTo>
                  <a:pt x="2988" y="570164"/>
                </a:lnTo>
                <a:lnTo>
                  <a:pt x="11144" y="582279"/>
                </a:lnTo>
                <a:lnTo>
                  <a:pt x="23252" y="590464"/>
                </a:lnTo>
                <a:lnTo>
                  <a:pt x="38100" y="593470"/>
                </a:lnTo>
                <a:lnTo>
                  <a:pt x="52947" y="590464"/>
                </a:lnTo>
                <a:lnTo>
                  <a:pt x="65055" y="582279"/>
                </a:lnTo>
                <a:lnTo>
                  <a:pt x="73211" y="570164"/>
                </a:lnTo>
                <a:lnTo>
                  <a:pt x="76200" y="555370"/>
                </a:lnTo>
                <a:lnTo>
                  <a:pt x="31750" y="555370"/>
                </a:lnTo>
                <a:lnTo>
                  <a:pt x="31750" y="518549"/>
                </a:lnTo>
                <a:close/>
              </a:path>
              <a:path w="76200" h="593725">
                <a:moveTo>
                  <a:pt x="38100" y="517270"/>
                </a:moveTo>
                <a:lnTo>
                  <a:pt x="31750" y="518549"/>
                </a:lnTo>
                <a:lnTo>
                  <a:pt x="31750" y="555370"/>
                </a:lnTo>
                <a:lnTo>
                  <a:pt x="44450" y="555370"/>
                </a:lnTo>
                <a:lnTo>
                  <a:pt x="44450" y="518549"/>
                </a:lnTo>
                <a:lnTo>
                  <a:pt x="38100" y="517270"/>
                </a:lnTo>
                <a:close/>
              </a:path>
              <a:path w="76200" h="593725">
                <a:moveTo>
                  <a:pt x="44450" y="518549"/>
                </a:moveTo>
                <a:lnTo>
                  <a:pt x="44450" y="555370"/>
                </a:lnTo>
                <a:lnTo>
                  <a:pt x="76200" y="555370"/>
                </a:lnTo>
                <a:lnTo>
                  <a:pt x="73211" y="540523"/>
                </a:lnTo>
                <a:lnTo>
                  <a:pt x="65055" y="528415"/>
                </a:lnTo>
                <a:lnTo>
                  <a:pt x="52947" y="520259"/>
                </a:lnTo>
                <a:lnTo>
                  <a:pt x="44450" y="518549"/>
                </a:lnTo>
                <a:close/>
              </a:path>
              <a:path w="76200" h="593725">
                <a:moveTo>
                  <a:pt x="31750" y="74921"/>
                </a:moveTo>
                <a:lnTo>
                  <a:pt x="31750" y="518549"/>
                </a:lnTo>
                <a:lnTo>
                  <a:pt x="38100" y="517270"/>
                </a:lnTo>
                <a:lnTo>
                  <a:pt x="44450" y="517270"/>
                </a:lnTo>
                <a:lnTo>
                  <a:pt x="44450" y="76200"/>
                </a:lnTo>
                <a:lnTo>
                  <a:pt x="38100" y="76200"/>
                </a:lnTo>
                <a:lnTo>
                  <a:pt x="31750" y="74921"/>
                </a:lnTo>
                <a:close/>
              </a:path>
              <a:path w="76200" h="593725">
                <a:moveTo>
                  <a:pt x="44450" y="517270"/>
                </a:moveTo>
                <a:lnTo>
                  <a:pt x="38100" y="517270"/>
                </a:lnTo>
                <a:lnTo>
                  <a:pt x="44450" y="518549"/>
                </a:lnTo>
                <a:lnTo>
                  <a:pt x="44450" y="517270"/>
                </a:lnTo>
                <a:close/>
              </a:path>
              <a:path w="76200" h="593725">
                <a:moveTo>
                  <a:pt x="44450" y="38100"/>
                </a:moveTo>
                <a:lnTo>
                  <a:pt x="31750" y="38100"/>
                </a:lnTo>
                <a:lnTo>
                  <a:pt x="31750" y="74921"/>
                </a:lnTo>
                <a:lnTo>
                  <a:pt x="38100" y="76200"/>
                </a:lnTo>
                <a:lnTo>
                  <a:pt x="44450" y="74921"/>
                </a:lnTo>
                <a:lnTo>
                  <a:pt x="44450" y="38100"/>
                </a:lnTo>
                <a:close/>
              </a:path>
              <a:path w="76200" h="593725">
                <a:moveTo>
                  <a:pt x="44450" y="74921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21"/>
                </a:lnTo>
                <a:close/>
              </a:path>
              <a:path w="76200" h="593725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1750" y="74921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76200" h="593725">
                <a:moveTo>
                  <a:pt x="76200" y="38100"/>
                </a:moveTo>
                <a:lnTo>
                  <a:pt x="44450" y="38100"/>
                </a:lnTo>
                <a:lnTo>
                  <a:pt x="44450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314176" y="5816452"/>
            <a:ext cx="252729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860"/>
              </a:lnSpc>
            </a:pPr>
            <a:r>
              <a:rPr lang="en-US" altLang="ko-KR" sz="2500" spc="-5" dirty="0">
                <a:solidFill>
                  <a:srgbClr val="525252"/>
                </a:solidFill>
                <a:latin typeface="Arial"/>
                <a:cs typeface="Arial"/>
              </a:rPr>
              <a:t>8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611106" y="6063183"/>
            <a:ext cx="106553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90"/>
              </a:lnSpc>
            </a:pPr>
            <a:r>
              <a:rPr sz="2300" b="1" spc="-325" dirty="0">
                <a:latin typeface="Arial"/>
                <a:cs typeface="Arial"/>
              </a:rPr>
              <a:t>Customer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354</Words>
  <Application>Microsoft Office PowerPoint</Application>
  <PresentationFormat>와이드스크린</PresentationFormat>
  <Paragraphs>104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 B E K O O R 6</vt:lpstr>
      <vt:lpstr>PowerPoint 프레젠테이션</vt:lpstr>
      <vt:lpstr>Project Management</vt:lpstr>
      <vt:lpstr>How we co-work?</vt:lpstr>
      <vt:lpstr>How we co-work?</vt:lpstr>
      <vt:lpstr>How we co-work?</vt:lpstr>
      <vt:lpstr>How we co-work?</vt:lpstr>
      <vt:lpstr>system overview</vt:lpstr>
      <vt:lpstr>system  overview</vt:lpstr>
      <vt:lpstr>About Architecture Design</vt:lpstr>
      <vt:lpstr>architecture  design</vt:lpstr>
      <vt:lpstr>review input use case</vt:lpstr>
      <vt:lpstr>review input quality attribute</vt:lpstr>
      <vt:lpstr>over-all analysis</vt:lpstr>
      <vt:lpstr>sketch view of iteration 1~6</vt:lpstr>
      <vt:lpstr>overall architecture</vt:lpstr>
      <vt:lpstr>PowerPoint 프레젠테이션</vt:lpstr>
      <vt:lpstr>suggestions for functionalites</vt:lpstr>
      <vt:lpstr>suggestions for techniques</vt:lpstr>
      <vt:lpstr>suggestions for techniques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 E K O O R 6</dc:title>
  <dc:creator>joykou</dc:creator>
  <cp:lastModifiedBy>joykou</cp:lastModifiedBy>
  <cp:revision>4</cp:revision>
  <dcterms:created xsi:type="dcterms:W3CDTF">2019-12-12T05:19:21Z</dcterms:created>
  <dcterms:modified xsi:type="dcterms:W3CDTF">2019-12-12T05:34:43Z</dcterms:modified>
</cp:coreProperties>
</file>