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7" r:id="rId3"/>
    <p:sldId id="430" r:id="rId4"/>
    <p:sldId id="398" r:id="rId5"/>
    <p:sldId id="431" r:id="rId6"/>
    <p:sldId id="399" r:id="rId7"/>
    <p:sldId id="428" r:id="rId8"/>
    <p:sldId id="429" r:id="rId9"/>
    <p:sldId id="397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0" autoAdjust="0"/>
    <p:restoredTop sz="83419" autoAdjust="0"/>
  </p:normalViewPr>
  <p:slideViewPr>
    <p:cSldViewPr>
      <p:cViewPr varScale="1">
        <p:scale>
          <a:sx n="95" d="100"/>
          <a:sy n="95" d="100"/>
        </p:scale>
        <p:origin x="-2274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08B55BC-6ACA-4A4A-8A8A-5CBBCF8CD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60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7E4F613-0966-4D23-83B9-C8D669B67A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28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E4F613-0966-4D23-83B9-C8D669B67A6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E3EF82-CC9C-4A3F-BCAF-A860FF763C8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>
            <a:lvl1pPr>
              <a:defRPr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-24"/>
            <a:ext cx="8229600" cy="900113"/>
          </a:xfrm>
        </p:spPr>
        <p:txBody>
          <a:bodyPr/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99995"/>
            <a:ext cx="82296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69" r:id="rId3"/>
    <p:sldLayoutId id="2147484070" r:id="rId4"/>
    <p:sldLayoutId id="2147484079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6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1538" y="3571876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班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级：</a:t>
            </a:r>
            <a:r>
              <a:rPr lang="en-US" altLang="zh-CN" sz="3200" smtClean="0"/>
              <a:t>AJT12  </a:t>
            </a:r>
            <a:r>
              <a:rPr lang="zh-CN" altLang="en-US" sz="3200" b="1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答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辩人：许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7290" y="2714620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易买网</a:t>
            </a:r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33633" y="17590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自我介绍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我叫许诺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en-US" altLang="zh-CN" dirty="0"/>
              <a:t>AJT12 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一名学生。</a:t>
            </a:r>
            <a:endParaRPr lang="en-US" altLang="zh-CN" dirty="0" smtClean="0"/>
          </a:p>
          <a:p>
            <a:r>
              <a:rPr lang="zh-CN" altLang="en-US" dirty="0"/>
              <a:t>然</a:t>
            </a:r>
            <a:r>
              <a:rPr lang="zh-CN" altLang="en-US" dirty="0" smtClean="0"/>
              <a:t>后，我也不知道说啥了。</a:t>
            </a:r>
            <a:r>
              <a:rPr lang="en-US" altLang="zh-CN" dirty="0" smtClean="0"/>
              <a:t>= =</a:t>
            </a:r>
          </a:p>
          <a:p>
            <a:r>
              <a:rPr lang="zh-CN" altLang="en-US" dirty="0"/>
              <a:t>我们还</a:t>
            </a:r>
            <a:r>
              <a:rPr lang="zh-CN" altLang="en-US" dirty="0" smtClean="0"/>
              <a:t>是来看项目吧。。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易买网介绍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易买</a:t>
            </a:r>
            <a:r>
              <a:rPr lang="zh-CN" altLang="en-US" dirty="0" smtClean="0"/>
              <a:t>网是个用于网上交易的购物平台，方便用户购物，适用于大部分人群。</a:t>
            </a:r>
            <a:endParaRPr lang="en-US" altLang="zh-CN" dirty="0" smtClean="0"/>
          </a:p>
          <a:p>
            <a:r>
              <a:rPr lang="zh-CN" altLang="en-US" dirty="0" smtClean="0"/>
              <a:t>随着互联网日新月异的发展，网购成为了生活中不可缺少的一部分，逐渐走进每个用户的家庭，给生活购物方面提供了不少便利。</a:t>
            </a:r>
            <a:endParaRPr lang="en-US" altLang="zh-CN" dirty="0"/>
          </a:p>
          <a:p>
            <a:r>
              <a:rPr lang="zh-CN" altLang="en-US" dirty="0" smtClean="0"/>
              <a:t>易买网针对各个不同年龄段的人群提供了各色各用价廉物美的商品。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89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33633" y="17590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项目描述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276350"/>
            <a:ext cx="7645398" cy="5321001"/>
          </a:xfrm>
        </p:spPr>
        <p:txBody>
          <a:bodyPr/>
          <a:lstStyle/>
          <a:p>
            <a:r>
              <a:rPr lang="zh-CN" altLang="en-US" dirty="0"/>
              <a:t>普通用</a:t>
            </a:r>
            <a:r>
              <a:rPr lang="zh-CN" altLang="en-US" dirty="0" smtClean="0"/>
              <a:t>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有账号的用户可以直接登录，无账号可以注册。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以浏览新闻动态。</a:t>
            </a:r>
            <a:endParaRPr lang="en-US" altLang="zh-CN" dirty="0" smtClean="0"/>
          </a:p>
          <a:p>
            <a:r>
              <a:rPr lang="zh-CN" altLang="en-US" dirty="0" smtClean="0"/>
              <a:t>可以通过注销来切换账号。</a:t>
            </a:r>
            <a:endParaRPr lang="en-US" altLang="zh-CN" dirty="0"/>
          </a:p>
          <a:p>
            <a:r>
              <a:rPr lang="zh-CN" altLang="en-US" dirty="0" smtClean="0"/>
              <a:t>可查看商品并购买商品。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以留言回复等发表自己的意见想法。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以通过</a:t>
            </a:r>
            <a:r>
              <a:rPr lang="en-US" altLang="zh-CN" dirty="0" smtClean="0"/>
              <a:t>+/-</a:t>
            </a:r>
            <a:r>
              <a:rPr lang="zh-CN" altLang="en-US" dirty="0" smtClean="0"/>
              <a:t>修改购物车商品的件数，或直接输入数字。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以在后台进行修改、删除、增加新闻动态、用</a:t>
            </a:r>
            <a:r>
              <a:rPr lang="zh-CN" altLang="en-US" dirty="0"/>
              <a:t>户资</a:t>
            </a:r>
            <a:r>
              <a:rPr lang="zh-CN" altLang="en-US" dirty="0" smtClean="0"/>
              <a:t>料、</a:t>
            </a:r>
            <a:r>
              <a:rPr lang="zh-CN" altLang="en-US" dirty="0"/>
              <a:t>订</a:t>
            </a:r>
            <a:r>
              <a:rPr lang="zh-CN" altLang="en-US" dirty="0" smtClean="0"/>
              <a:t>单、</a:t>
            </a:r>
            <a:r>
              <a:rPr lang="zh-CN" altLang="en-US" dirty="0"/>
              <a:t>留言</a:t>
            </a:r>
            <a:r>
              <a:rPr lang="zh-CN" altLang="en-US" dirty="0" smtClean="0"/>
              <a:t>的操作。</a:t>
            </a:r>
            <a:endParaRPr lang="en-US" altLang="zh-CN" dirty="0" smtClean="0"/>
          </a:p>
          <a:p>
            <a:r>
              <a:rPr lang="zh-CN" altLang="en-US" dirty="0" smtClean="0"/>
              <a:t>可以进行修改商品的数据，新增商品并上传图片、价格等等的一系列操作。</a:t>
            </a:r>
            <a:endParaRPr lang="en-US" altLang="zh-CN" dirty="0" smtClean="0"/>
          </a:p>
          <a:p>
            <a:r>
              <a:rPr lang="zh-CN" altLang="en-US" dirty="0" smtClean="0"/>
              <a:t>同上，进行一系列对于商品分类的操作。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26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/>
              <a:t>补充功能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7645400" cy="501015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普通用户可</a:t>
            </a:r>
            <a:r>
              <a:rPr lang="zh-CN" altLang="en-US" dirty="0"/>
              <a:t>以玩猜数游戏获得</a:t>
            </a:r>
            <a:r>
              <a:rPr lang="en-US" altLang="zh-CN" dirty="0"/>
              <a:t>8</a:t>
            </a:r>
            <a:r>
              <a:rPr lang="zh-CN" altLang="en-US" dirty="0"/>
              <a:t>折折扣劵，为购物金额提</a:t>
            </a:r>
            <a:r>
              <a:rPr lang="zh-CN" altLang="en-US" dirty="0" smtClean="0"/>
              <a:t>供优</a:t>
            </a:r>
            <a:r>
              <a:rPr lang="zh-CN" altLang="en-US" dirty="0"/>
              <a:t>惠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项目心得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899592" y="1052736"/>
            <a:ext cx="7645400" cy="501015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sz="3600" dirty="0" smtClean="0"/>
              <a:t>通过此次项目的开发，是我加强了对代码的编写能力，加深我对</a:t>
            </a:r>
            <a:r>
              <a:rPr lang="en-US" altLang="zh-CN" sz="3600" dirty="0" smtClean="0"/>
              <a:t>Ajax</a:t>
            </a:r>
            <a:r>
              <a:rPr lang="zh-CN" altLang="en-US" sz="3600" dirty="0" smtClean="0"/>
              <a:t>的雁阵，</a:t>
            </a:r>
            <a:r>
              <a:rPr lang="en-US" altLang="zh-CN" sz="3600" dirty="0" smtClean="0"/>
              <a:t>servlet</a:t>
            </a:r>
            <a:r>
              <a:rPr lang="zh-CN" altLang="en-US" sz="3600" dirty="0" smtClean="0"/>
              <a:t>的理解与掌握，并对数据库的增删改查有了更深刻的认识。在以后的学习过程中或其他项目的开发中，我将更好的应用掌握这些知识。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340767"/>
            <a:ext cx="7645398" cy="4945753"/>
          </a:xfrm>
        </p:spPr>
        <p:txBody>
          <a:bodyPr/>
          <a:lstStyle/>
          <a:p>
            <a:r>
              <a:rPr lang="zh-CN" altLang="en-US" sz="3600" dirty="0" smtClean="0"/>
              <a:t>通过此次项目，让我可以更熟练的运用以前学到的知识点，对项目开发的了解更深了一层，体会到了对知识点融会贯通以及举一反三的重要性，我以后还会更加努力，尽量做到更好，谢谢！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4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CBB4B4-F8E2-4E79-8298-876D9B356B68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/23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7036</TotalTime>
  <Words>609</Words>
  <Application>Microsoft Office PowerPoint</Application>
  <PresentationFormat>全屏显示(4:3)</PresentationFormat>
  <Paragraphs>46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模板</vt:lpstr>
      <vt:lpstr>PowerPoint 演示文稿</vt:lpstr>
      <vt:lpstr>自我介绍</vt:lpstr>
      <vt:lpstr>易买网介绍</vt:lpstr>
      <vt:lpstr>项目描述</vt:lpstr>
      <vt:lpstr>项目描述</vt:lpstr>
      <vt:lpstr>补充功能</vt:lpstr>
      <vt:lpstr>项目心得</vt:lpstr>
      <vt:lpstr>感谢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xb21cn</cp:lastModifiedBy>
  <cp:revision>909</cp:revision>
  <dcterms:created xsi:type="dcterms:W3CDTF">2006-03-08T06:55:38Z</dcterms:created>
  <dcterms:modified xsi:type="dcterms:W3CDTF">2017-11-12T07:00:24Z</dcterms:modified>
</cp:coreProperties>
</file>