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52" r:id="rId4"/>
  </p:sldMasterIdLst>
  <p:notesMasterIdLst>
    <p:notesMasterId r:id="rId10"/>
  </p:notesMasterIdLst>
  <p:sldIdLst>
    <p:sldId id="261" r:id="rId5"/>
    <p:sldId id="258" r:id="rId6"/>
    <p:sldId id="259" r:id="rId7"/>
    <p:sldId id="260" r:id="rId8"/>
    <p:sldId id="262" r:id="rId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99"/>
    <a:srgbClr val="003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06" autoAdjust="0"/>
    <p:restoredTop sz="94660"/>
  </p:normalViewPr>
  <p:slideViewPr>
    <p:cSldViewPr snapToGrid="0">
      <p:cViewPr varScale="1">
        <p:scale>
          <a:sx n="98" d="100"/>
          <a:sy n="98" d="100"/>
        </p:scale>
        <p:origin x="6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2C62CA-9421-4E9E-AF14-1FB663DBCBA3}" type="datetimeFigureOut">
              <a:rPr lang="en-US" smtClean="0"/>
              <a:t>31-Jul-20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6AF444-FFD5-4F3B-8856-3CCA6BB0D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768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White Cover Slide,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254" y="-99252"/>
            <a:ext cx="5310368" cy="14592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4BA977D-F01B-45A3-A788-241A0D7E09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451985"/>
            <a:ext cx="9144000" cy="6915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B63AD2-13B3-4C1A-81A7-6B8DAA7875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 bwMode="black">
          <a:xfrm>
            <a:off x="457200" y="384048"/>
            <a:ext cx="2385905" cy="5120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61C033-5F13-4DFF-B15B-CE7C811FF2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457200" y="1691640"/>
            <a:ext cx="5029200" cy="1052596"/>
          </a:xfrm>
        </p:spPr>
        <p:txBody>
          <a:bodyPr anchor="b">
            <a:spAutoFit/>
          </a:bodyPr>
          <a:lstStyle>
            <a:lvl1pPr algn="l">
              <a:defRPr sz="3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Idea Proposal Document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915D2C-FBBF-4872-8B9B-3345FADF0AA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457200" y="3118104"/>
            <a:ext cx="5029200" cy="276999"/>
          </a:xfrm>
        </p:spPr>
        <p:txBody>
          <a:bodyPr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aseline="0">
                <a:solidFill>
                  <a:schemeClr val="tx1"/>
                </a:solidFill>
              </a:defRPr>
            </a:lvl1pPr>
            <a:lvl2pPr marL="0" indent="0" algn="l">
              <a:buClrTx/>
              <a:buFont typeface="Arial" panose="020B0604020202020204" pitchFamily="34" charset="0"/>
              <a:buNone/>
              <a:tabLst/>
              <a:defRPr sz="1200">
                <a:solidFill>
                  <a:schemeClr val="tx1"/>
                </a:solidFill>
              </a:defRPr>
            </a:lvl2pPr>
            <a:lvl3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3pPr>
            <a:lvl4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4pPr>
            <a:lvl5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5pPr>
            <a:lvl6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6pPr>
            <a:lvl7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7pPr>
            <a:lvl8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8pPr>
            <a:lvl9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 smtClean="0"/>
              <a:t>Team Name: 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2D38650-2189-4A4F-AD30-9C41C4094C5F}"/>
              </a:ext>
            </a:extLst>
          </p:cNvPr>
          <p:cNvCxnSpPr>
            <a:cxnSpLocks/>
          </p:cNvCxnSpPr>
          <p:nvPr/>
        </p:nvCxnSpPr>
        <p:spPr bwMode="black">
          <a:xfrm>
            <a:off x="457200" y="2928574"/>
            <a:ext cx="2286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2D38650-2189-4A4F-AD30-9C41C4094C5F}"/>
              </a:ext>
            </a:extLst>
          </p:cNvPr>
          <p:cNvCxnSpPr>
            <a:cxnSpLocks/>
          </p:cNvCxnSpPr>
          <p:nvPr/>
        </p:nvCxnSpPr>
        <p:spPr bwMode="black">
          <a:xfrm>
            <a:off x="457200" y="2928574"/>
            <a:ext cx="2286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62786" y="4713936"/>
            <a:ext cx="192314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5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Arial"/>
              </a:rPr>
              <a:t>© </a:t>
            </a:r>
            <a:r>
              <a:rPr kumimoji="0" lang="en-US" sz="75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Arial"/>
              </a:rPr>
              <a:t>2020 </a:t>
            </a:r>
            <a:r>
              <a:rPr kumimoji="0" lang="en-US" sz="75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Arial"/>
              </a:rPr>
              <a:t>Cognizant 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6883836" y="384048"/>
            <a:ext cx="2035278" cy="43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42028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&amp; 6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57509"/>
            <a:ext cx="2688336" cy="16184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4048" y="3074077"/>
            <a:ext cx="2688336" cy="150875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617AA6AF-2E25-4B76-8264-0127F05158B5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3236976" y="1257509"/>
            <a:ext cx="2688336" cy="16184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F3A29B0-716A-4C35-A013-3FAC88D7A80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3236976" y="3072384"/>
            <a:ext cx="2688336" cy="150875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44F57E95-9B34-49D0-B2D5-56ED760D9CA1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6080760" y="1261872"/>
            <a:ext cx="2688336" cy="16184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EF22231-FA42-42CF-AB2B-892F463A811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6080760" y="3072384"/>
            <a:ext cx="2688336" cy="1508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366D76-6B79-48C4-8251-348E1555D510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BD1C906E-6D84-49A8-B96E-A829D4DE28E0}" type="datetime1">
              <a:rPr lang="en-US" smtClean="0"/>
              <a:t>31-Jul-20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9F1CC7F-1769-4309-B028-FCCD6DB279B4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402C49C4-4B74-4AA3-BB68-2300CD865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9F1CC7F-1769-4309-B028-FCCD6DB279B4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402C49C4-4B74-4AA3-BB68-2300CD865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sp>
        <p:nvSpPr>
          <p:cNvPr id="1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202262" y="4747400"/>
            <a:ext cx="363571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7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79EFC3EF-F740-4E8E-AA54-685BC1D97A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366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&amp; 2-Column (Numbered text on 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61872"/>
            <a:ext cx="4111752" cy="3319272"/>
          </a:xfrm>
        </p:spPr>
        <p:txBody>
          <a:bodyPr/>
          <a:lstStyle>
            <a:lvl1pPr marL="228600" indent="-228600">
              <a:buFont typeface="+mj-lt"/>
              <a:buAutoNum type="arabicPeriod"/>
              <a:defRPr/>
            </a:lvl1pPr>
            <a:lvl2pPr marL="0" indent="0">
              <a:buNone/>
              <a:defRPr sz="1400">
                <a:solidFill>
                  <a:schemeClr val="tx2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 sz="1400"/>
            </a:lvl3pPr>
            <a:lvl4pPr marL="457200" indent="-228600">
              <a:buSzPct val="90000"/>
              <a:buFont typeface="Arial" panose="020B0604020202020204" pitchFamily="34" charset="0"/>
              <a:buChar char="–"/>
              <a:defRPr sz="1400"/>
            </a:lvl4pPr>
            <a:lvl5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5pPr>
            <a:lvl6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6pPr>
            <a:lvl7pPr marL="685800" indent="-228600">
              <a:buFont typeface="Courier New" panose="02070309020205020404" pitchFamily="49" charset="0"/>
              <a:buChar char="o"/>
              <a:defRPr sz="1400"/>
            </a:lvl7pPr>
            <a:lvl8pPr marL="685800" indent="-228600">
              <a:buFont typeface="Courier New" panose="02070309020205020404" pitchFamily="49" charset="0"/>
              <a:buChar char="o"/>
              <a:defRPr sz="1400"/>
            </a:lvl8pPr>
            <a:lvl9pPr marL="685800" indent="-228600">
              <a:buClrTx/>
              <a:buFont typeface="Courier New" panose="02070309020205020404" pitchFamily="49" charset="0"/>
              <a:buChar char="o"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4296" y="1261872"/>
            <a:ext cx="4114800" cy="33192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297B0-47B5-4593-9A82-FCAC41DF5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CF35F-57C6-4CCC-946E-E3F149F459B5}" type="datetime1">
              <a:rPr lang="en-US" smtClean="0"/>
              <a:t>31-Jul-20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B115615-761F-445E-87C9-9E35C790E640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D8BD2276-8977-4766-9164-0C1C18520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B115615-761F-445E-87C9-9E35C790E640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D8BD2276-8977-4766-9164-0C1C18520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sp>
        <p:nvSpPr>
          <p:cNvPr id="1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202262" y="4747400"/>
            <a:ext cx="363571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7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79EFC3EF-F740-4E8E-AA54-685BC1D97A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6094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Numbered Tex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61872"/>
            <a:ext cx="4111752" cy="3319272"/>
          </a:xfrm>
        </p:spPr>
        <p:txBody>
          <a:bodyPr/>
          <a:lstStyle>
            <a:lvl1pPr marL="228600" indent="-228600">
              <a:buFont typeface="+mj-lt"/>
              <a:buAutoNum type="arabicPeriod"/>
              <a:defRPr/>
            </a:lvl1pPr>
            <a:lvl2pPr marL="0" indent="0">
              <a:buNone/>
              <a:defRPr sz="1400">
                <a:solidFill>
                  <a:schemeClr val="tx2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 sz="1400"/>
            </a:lvl3pPr>
            <a:lvl4pPr marL="457200" indent="-228600">
              <a:buSzPct val="90000"/>
              <a:buFont typeface="Arial" panose="020B0604020202020204" pitchFamily="34" charset="0"/>
              <a:buChar char="–"/>
              <a:defRPr sz="1400"/>
            </a:lvl4pPr>
            <a:lvl5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5pPr>
            <a:lvl6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6pPr>
            <a:lvl7pPr marL="685800" indent="-228600">
              <a:buFont typeface="Courier New" panose="02070309020205020404" pitchFamily="49" charset="0"/>
              <a:buChar char="o"/>
              <a:defRPr sz="1400"/>
            </a:lvl7pPr>
            <a:lvl8pPr marL="685800" indent="-228600">
              <a:buFont typeface="Courier New" panose="02070309020205020404" pitchFamily="49" charset="0"/>
              <a:buChar char="o"/>
              <a:defRPr sz="1400"/>
            </a:lvl8pPr>
            <a:lvl9pPr marL="685800" indent="-228600">
              <a:buClrTx/>
              <a:buFont typeface="Courier New" panose="02070309020205020404" pitchFamily="49" charset="0"/>
              <a:buChar char="o"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297B0-47B5-4593-9A82-FCAC41DF5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4A826-E8C4-43EE-9CA0-19284DBB06F0}" type="datetime1">
              <a:rPr lang="en-US" smtClean="0"/>
              <a:t>31-Jul-20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B115615-761F-445E-87C9-9E35C790E640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4">
            <a:extLst>
              <a:ext uri="{FF2B5EF4-FFF2-40B4-BE49-F238E27FC236}">
                <a16:creationId xmlns:a16="http://schemas.microsoft.com/office/drawing/2014/main" id="{0A897C52-38E8-4C02-B11A-8278FD59AD0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654296" y="1261871"/>
            <a:ext cx="4489704" cy="3319272"/>
          </a:xfr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BE6D374-812D-46BD-ACCF-706447B9B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B115615-761F-445E-87C9-9E35C790E640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7BE6D374-812D-46BD-ACCF-706447B9B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sp>
        <p:nvSpPr>
          <p:cNvPr id="1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202262" y="4747400"/>
            <a:ext cx="363571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7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79EFC3EF-F740-4E8E-AA54-685BC1D97A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328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Numbered Text &amp;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61872"/>
            <a:ext cx="4111752" cy="3319272"/>
          </a:xfrm>
        </p:spPr>
        <p:txBody>
          <a:bodyPr/>
          <a:lstStyle>
            <a:lvl1pPr marL="228600" indent="-228600">
              <a:buFont typeface="+mj-lt"/>
              <a:buAutoNum type="arabicPeriod"/>
              <a:defRPr/>
            </a:lvl1pPr>
            <a:lvl2pPr marL="0" indent="0">
              <a:buNone/>
              <a:defRPr sz="1400">
                <a:solidFill>
                  <a:schemeClr val="tx2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 sz="1400"/>
            </a:lvl3pPr>
            <a:lvl4pPr marL="457200" indent="-228600">
              <a:buSzPct val="90000"/>
              <a:buFont typeface="Arial" panose="020B0604020202020204" pitchFamily="34" charset="0"/>
              <a:buChar char="–"/>
              <a:defRPr sz="1400"/>
            </a:lvl4pPr>
            <a:lvl5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5pPr>
            <a:lvl6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6pPr>
            <a:lvl7pPr marL="685800" indent="-228600">
              <a:buFont typeface="Courier New" panose="02070309020205020404" pitchFamily="49" charset="0"/>
              <a:buChar char="o"/>
              <a:defRPr sz="1400"/>
            </a:lvl7pPr>
            <a:lvl8pPr marL="685800" indent="-228600">
              <a:buFont typeface="Courier New" panose="02070309020205020404" pitchFamily="49" charset="0"/>
              <a:buChar char="o"/>
              <a:defRPr sz="1400"/>
            </a:lvl8pPr>
            <a:lvl9pPr marL="685800" indent="-228600">
              <a:buClrTx/>
              <a:buFont typeface="Courier New" panose="02070309020205020404" pitchFamily="49" charset="0"/>
              <a:buChar char="o"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297B0-47B5-4593-9A82-FCAC41DF5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7C3C-9DA2-49B0-A370-6A08BB2BA912}" type="datetime1">
              <a:rPr lang="en-US" smtClean="0"/>
              <a:t>31-Jul-20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B115615-761F-445E-87C9-9E35C790E640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edia Placeholder 7">
            <a:extLst>
              <a:ext uri="{FF2B5EF4-FFF2-40B4-BE49-F238E27FC236}">
                <a16:creationId xmlns:a16="http://schemas.microsoft.com/office/drawing/2014/main" id="{C20B5319-2B45-4252-BEAB-FDF0E14B7070}"/>
              </a:ext>
            </a:extLst>
          </p:cNvPr>
          <p:cNvSpPr>
            <a:spLocks noGrp="1"/>
          </p:cNvSpPr>
          <p:nvPr>
            <p:ph type="media" sz="quarter" idx="14" hasCustomPrompt="1"/>
          </p:nvPr>
        </p:nvSpPr>
        <p:spPr>
          <a:xfrm>
            <a:off x="4654296" y="1261872"/>
            <a:ext cx="4489704" cy="3319272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Insert Media here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8E423FB-65E5-44B7-A219-A6E67DC3F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B115615-761F-445E-87C9-9E35C790E640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E8E423FB-65E5-44B7-A219-A6E67DC3F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sp>
        <p:nvSpPr>
          <p:cNvPr id="1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202262" y="4747400"/>
            <a:ext cx="363571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7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79EFC3EF-F740-4E8E-AA54-685BC1D97A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013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&amp; 2-Column (Numbered text on 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57344" y="1261872"/>
            <a:ext cx="4111752" cy="3319272"/>
          </a:xfrm>
        </p:spPr>
        <p:txBody>
          <a:bodyPr/>
          <a:lstStyle>
            <a:lvl1pPr marL="228600" indent="-228600">
              <a:buFont typeface="+mj-lt"/>
              <a:buAutoNum type="arabicPeriod"/>
              <a:defRPr/>
            </a:lvl1pPr>
            <a:lvl2pPr marL="0" indent="0">
              <a:buNone/>
              <a:defRPr sz="1400">
                <a:solidFill>
                  <a:schemeClr val="tx2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 sz="1400"/>
            </a:lvl3pPr>
            <a:lvl4pPr marL="457200" indent="-228600">
              <a:buClrTx/>
              <a:buSzPct val="90000"/>
              <a:buFont typeface="Arial" panose="020B0604020202020204" pitchFamily="34" charset="0"/>
              <a:buChar char="–"/>
              <a:defRPr sz="1400"/>
            </a:lvl4pPr>
            <a:lvl5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5pPr>
            <a:lvl6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6pPr>
            <a:lvl7pPr marL="685800" indent="-228600">
              <a:buClrTx/>
              <a:buFont typeface="Courier New" panose="02070309020205020404" pitchFamily="49" charset="0"/>
              <a:buChar char="o"/>
              <a:defRPr sz="1400"/>
            </a:lvl7pPr>
            <a:lvl8pPr marL="685800" indent="-228600">
              <a:buClrTx/>
              <a:buFont typeface="Courier New" panose="02070309020205020404" pitchFamily="49" charset="0"/>
              <a:buChar char="o"/>
              <a:defRPr sz="1400"/>
            </a:lvl8pPr>
            <a:lvl9pPr marL="685800" indent="-228600">
              <a:buClrTx/>
              <a:buFont typeface="Courier New" panose="02070309020205020404" pitchFamily="49" charset="0"/>
              <a:buChar char="o"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4048" y="1261872"/>
            <a:ext cx="4114800" cy="33192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B50EE-F85F-414C-BE60-AD14E1007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DC6E7-52F0-4FD4-A651-6872318855D6}" type="datetime1">
              <a:rPr lang="en-US" smtClean="0"/>
              <a:t>31-Jul-20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871DB6-0162-4A88-A1DE-BA2AD504F4FC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EA665A60-4126-4C36-935C-5B20305506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E871DB6-0162-4A88-A1DE-BA2AD504F4FC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EA665A60-4126-4C36-935C-5B20305506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sp>
        <p:nvSpPr>
          <p:cNvPr id="1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202262" y="4747400"/>
            <a:ext cx="363571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7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79EFC3EF-F740-4E8E-AA54-685BC1D97A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4725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 Header, Picture &amp; Numb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57344" y="1261872"/>
            <a:ext cx="4111752" cy="3319272"/>
          </a:xfrm>
        </p:spPr>
        <p:txBody>
          <a:bodyPr/>
          <a:lstStyle>
            <a:lvl1pPr marL="228600" indent="-228600">
              <a:buFont typeface="+mj-lt"/>
              <a:buAutoNum type="arabicPeriod"/>
              <a:defRPr/>
            </a:lvl1pPr>
            <a:lvl2pPr marL="0" indent="0">
              <a:buNone/>
              <a:defRPr sz="1400">
                <a:solidFill>
                  <a:schemeClr val="tx2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 sz="1400"/>
            </a:lvl3pPr>
            <a:lvl4pPr marL="457200" indent="-228600">
              <a:buClrTx/>
              <a:buSzPct val="90000"/>
              <a:buFont typeface="Arial" panose="020B0604020202020204" pitchFamily="34" charset="0"/>
              <a:buChar char="–"/>
              <a:defRPr sz="1400"/>
            </a:lvl4pPr>
            <a:lvl5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5pPr>
            <a:lvl6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6pPr>
            <a:lvl7pPr marL="685800" indent="-228600">
              <a:buClrTx/>
              <a:buFont typeface="Courier New" panose="02070309020205020404" pitchFamily="49" charset="0"/>
              <a:buChar char="o"/>
              <a:defRPr sz="1400"/>
            </a:lvl7pPr>
            <a:lvl8pPr marL="685800" indent="-228600">
              <a:buClrTx/>
              <a:buFont typeface="Courier New" panose="02070309020205020404" pitchFamily="49" charset="0"/>
              <a:buChar char="o"/>
              <a:defRPr sz="1400"/>
            </a:lvl8pPr>
            <a:lvl9pPr marL="685800" indent="-228600">
              <a:buClrTx/>
              <a:buFont typeface="Courier New" panose="02070309020205020404" pitchFamily="49" charset="0"/>
              <a:buChar char="o"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B50EE-F85F-414C-BE60-AD14E1007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3B419-CA47-4A84-A1AF-50450393324E}" type="datetime1">
              <a:rPr lang="en-US" smtClean="0"/>
              <a:t>31-Jul-20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871DB6-0162-4A88-A1DE-BA2AD504F4FC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B791A77E-A9F3-439D-B41C-153F4D9DA61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" y="1261872"/>
            <a:ext cx="4498848" cy="331927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3101BBA-D0AC-40A0-823F-9602CC060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E871DB6-0162-4A88-A1DE-BA2AD504F4FC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93101BBA-D0AC-40A0-823F-9602CC060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sp>
        <p:nvSpPr>
          <p:cNvPr id="1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202262" y="4747400"/>
            <a:ext cx="363571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7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79EFC3EF-F740-4E8E-AA54-685BC1D97A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9706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 Header, Media &amp; Numb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57344" y="1261872"/>
            <a:ext cx="4111752" cy="3319272"/>
          </a:xfrm>
        </p:spPr>
        <p:txBody>
          <a:bodyPr/>
          <a:lstStyle>
            <a:lvl1pPr marL="228600" indent="-228600">
              <a:buFont typeface="+mj-lt"/>
              <a:buAutoNum type="arabicPeriod"/>
              <a:defRPr/>
            </a:lvl1pPr>
            <a:lvl2pPr marL="0" indent="0">
              <a:buNone/>
              <a:defRPr sz="1400">
                <a:solidFill>
                  <a:schemeClr val="tx2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 sz="1400"/>
            </a:lvl3pPr>
            <a:lvl4pPr marL="457200" indent="-228600">
              <a:buClrTx/>
              <a:buSzPct val="90000"/>
              <a:buFont typeface="Arial" panose="020B0604020202020204" pitchFamily="34" charset="0"/>
              <a:buChar char="–"/>
              <a:defRPr sz="1400"/>
            </a:lvl4pPr>
            <a:lvl5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5pPr>
            <a:lvl6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6pPr>
            <a:lvl7pPr marL="685800" indent="-228600">
              <a:buClrTx/>
              <a:buFont typeface="Courier New" panose="02070309020205020404" pitchFamily="49" charset="0"/>
              <a:buChar char="o"/>
              <a:defRPr sz="1400"/>
            </a:lvl7pPr>
            <a:lvl8pPr marL="685800" indent="-228600">
              <a:buClrTx/>
              <a:buFont typeface="Courier New" panose="02070309020205020404" pitchFamily="49" charset="0"/>
              <a:buChar char="o"/>
              <a:defRPr sz="1400"/>
            </a:lvl8pPr>
            <a:lvl9pPr marL="685800" indent="-228600">
              <a:buClrTx/>
              <a:buFont typeface="Courier New" panose="02070309020205020404" pitchFamily="49" charset="0"/>
              <a:buChar char="o"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B50EE-F85F-414C-BE60-AD14E1007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5B46-45BE-47D1-B455-059858C7EEE5}" type="datetime1">
              <a:rPr lang="en-US" smtClean="0"/>
              <a:t>31-Jul-20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871DB6-0162-4A88-A1DE-BA2AD504F4FC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edia Placeholder 7">
            <a:extLst>
              <a:ext uri="{FF2B5EF4-FFF2-40B4-BE49-F238E27FC236}">
                <a16:creationId xmlns:a16="http://schemas.microsoft.com/office/drawing/2014/main" id="{7A841180-8D0B-4829-9826-A334842E6739}"/>
              </a:ext>
            </a:extLst>
          </p:cNvPr>
          <p:cNvSpPr>
            <a:spLocks noGrp="1"/>
          </p:cNvSpPr>
          <p:nvPr>
            <p:ph type="media" sz="quarter" idx="14" hasCustomPrompt="1"/>
          </p:nvPr>
        </p:nvSpPr>
        <p:spPr>
          <a:xfrm>
            <a:off x="0" y="1261872"/>
            <a:ext cx="4498848" cy="3319272"/>
          </a:xfr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Media here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0714AE5-4850-4466-8C9F-DD59FC000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E871DB6-0162-4A88-A1DE-BA2AD504F4FC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A0714AE5-4850-4466-8C9F-DD59FC000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sp>
        <p:nvSpPr>
          <p:cNvPr id="1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202262" y="4747400"/>
            <a:ext cx="363571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7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79EFC3EF-F740-4E8E-AA54-685BC1D97A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1075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White Divider /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47FCECF-73EE-4938-97F6-6222F9DD45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7784" y="1225296"/>
            <a:ext cx="6720840" cy="1719072"/>
          </a:xfrm>
        </p:spPr>
        <p:txBody>
          <a:bodyPr anchor="t" anchorCtr="0">
            <a:noAutofit/>
          </a:bodyPr>
          <a:lstStyle>
            <a:lvl1pPr>
              <a:defRPr sz="4400">
                <a:solidFill>
                  <a:schemeClr val="tx1"/>
                </a:solidFill>
              </a:defRPr>
            </a:lvl1pPr>
            <a:lvl2pPr marL="231775" indent="-231775">
              <a:buNone/>
              <a:defRPr sz="4400">
                <a:solidFill>
                  <a:schemeClr val="tx1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4pPr>
            <a:lvl5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5pPr>
            <a:lvl6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  <a:latin typeface="+mn-lt"/>
              </a:defRPr>
            </a:lvl6pPr>
            <a:lvl7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7pPr>
            <a:lvl8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8pPr>
            <a:lvl9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ECB6D0-2A5A-4D58-8FE1-4A2994CDFC5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8F72014-D489-44E1-9C35-BA35CC34A960}" type="datetime1">
              <a:rPr lang="en-US" smtClean="0"/>
              <a:t>31-Jul-20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37EAAD-C2F6-40CC-8C2D-A4C3970B3E6F}"/>
              </a:ext>
            </a:extLst>
          </p:cNvPr>
          <p:cNvCxnSpPr>
            <a:cxnSpLocks/>
          </p:cNvCxnSpPr>
          <p:nvPr/>
        </p:nvCxnSpPr>
        <p:spPr>
          <a:xfrm>
            <a:off x="557784" y="1097280"/>
            <a:ext cx="672084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9563F996-94D9-4E07-B4CD-3CF156807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437EAAD-C2F6-40CC-8C2D-A4C3970B3E6F}"/>
              </a:ext>
            </a:extLst>
          </p:cNvPr>
          <p:cNvCxnSpPr>
            <a:cxnSpLocks/>
          </p:cNvCxnSpPr>
          <p:nvPr/>
        </p:nvCxnSpPr>
        <p:spPr>
          <a:xfrm>
            <a:off x="557784" y="1097280"/>
            <a:ext cx="672084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9563F996-94D9-4E07-B4CD-3CF156807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64489" y="4775829"/>
            <a:ext cx="179770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50" b="0" i="0" u="none" strike="noStrike" kern="0" cap="none" spc="0" normalizeH="0" baseline="0" noProof="0" dirty="0">
                <a:ln>
                  <a:noFill/>
                </a:ln>
                <a:solidFill>
                  <a:srgbClr val="0033A0"/>
                </a:solidFill>
                <a:effectLst/>
                <a:uLnTx/>
                <a:uFillTx/>
                <a:latin typeface="+mn-lt"/>
                <a:cs typeface="Arial"/>
              </a:rPr>
              <a:t>© </a:t>
            </a:r>
            <a:r>
              <a:rPr kumimoji="0" lang="en-US" sz="750" b="0" i="0" u="none" strike="noStrike" kern="0" cap="none" spc="0" normalizeH="0" baseline="0" noProof="0" dirty="0" smtClean="0">
                <a:ln>
                  <a:noFill/>
                </a:ln>
                <a:solidFill>
                  <a:srgbClr val="0033A0"/>
                </a:solidFill>
                <a:effectLst/>
                <a:uLnTx/>
                <a:uFillTx/>
                <a:latin typeface="+mn-lt"/>
                <a:cs typeface="Arial"/>
              </a:rPr>
              <a:t>2020 </a:t>
            </a:r>
            <a:r>
              <a:rPr kumimoji="0" lang="en-US" sz="750" b="0" i="0" u="none" strike="noStrike" kern="0" cap="none" spc="0" normalizeH="0" baseline="0" noProof="0" dirty="0">
                <a:ln>
                  <a:noFill/>
                </a:ln>
                <a:solidFill>
                  <a:srgbClr val="0033A0"/>
                </a:solidFill>
                <a:effectLst/>
                <a:uLnTx/>
                <a:uFillTx/>
                <a:latin typeface="+mn-lt"/>
                <a:cs typeface="Arial"/>
              </a:rPr>
              <a:t>Cognizant </a:t>
            </a:r>
          </a:p>
        </p:txBody>
      </p:sp>
    </p:spTree>
    <p:extLst>
      <p:ext uri="{BB962C8B-B14F-4D97-AF65-F5344CB8AC3E}">
        <p14:creationId xmlns:p14="http://schemas.microsoft.com/office/powerpoint/2010/main" val="39815344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E48B4-F4ED-4DA0-AE35-136D1133A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65DC66A-BAB7-4355-9ED4-0CA743C61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EBCA7-97D6-4F27-BB90-286439FB49DC}" type="datetime1">
              <a:rPr lang="en-US" smtClean="0"/>
              <a:t>31-Jul-20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A92D58F-27A5-440B-BDDC-757CC6F1E323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0E5CE040-C0D3-40BD-8063-A2DF101E8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92D58F-27A5-440B-BDDC-757CC6F1E323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0E5CE040-C0D3-40BD-8063-A2DF101E8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sp>
        <p:nvSpPr>
          <p:cNvPr id="11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202262" y="4747400"/>
            <a:ext cx="363571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7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79EFC3EF-F740-4E8E-AA54-685BC1D97A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7600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572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5A1AF48-9BFD-46FF-86A7-B55749512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2437" cy="7955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0A9DCA-C8FA-4C09-B99A-DC34A0B4293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E322747-FE2C-4D6E-A4B9-1D4767B09D0E}" type="datetime1">
              <a:rPr lang="en-US" smtClean="0"/>
              <a:t>31-Jul-20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3E2704D-D973-44F5-AFE3-5458B42961F6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459E830F-3EEF-43CF-8DA5-7C9FAB97A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3E2704D-D973-44F5-AFE3-5458B42961F6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459E830F-3EEF-43CF-8DA5-7C9FAB97A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sp>
        <p:nvSpPr>
          <p:cNvPr id="1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202262" y="4747400"/>
            <a:ext cx="363571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7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79EFC3EF-F740-4E8E-AA54-685BC1D97A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7821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Header &amp; 1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AFEE-79A3-4996-B06D-D9A66A9C5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E17DD-19FC-4C3A-8168-1354DEB9B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048" y="1261872"/>
            <a:ext cx="8385048" cy="33192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1D511AA-6A21-4D17-A7EA-84E88C35C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73842-FA30-446D-821F-2FE4A83A888F}" type="datetime1">
              <a:rPr lang="en-US" smtClean="0"/>
              <a:t>31-Jul-20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2B07E44-2946-4C76-AAE8-51C4712E237F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DB0FBDCD-BEEF-402D-8FD6-B67C618D6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2B07E44-2946-4C76-AAE8-51C4712E237F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DB0FBDCD-BEEF-402D-8FD6-B67C618D6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sp>
        <p:nvSpPr>
          <p:cNvPr id="1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202262" y="4747400"/>
            <a:ext cx="363571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7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79EFC3EF-F740-4E8E-AA54-685BC1D97A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9361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3200400"/>
            <a:ext cx="9143999" cy="13716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A6472576-AA86-442F-942A-4D33C4E2B31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84048" y="274320"/>
            <a:ext cx="8385048" cy="2743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071916-F690-4209-B46C-EC1B2FCDBE7A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E91AF23A-C633-45E3-BD12-E6C24544BAB9}" type="datetime1">
              <a:rPr lang="en-US" smtClean="0"/>
              <a:t>31-Jul-20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0861592-E564-44B4-A852-0D4E56011C1F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A2063E46-1CE4-4B18-8360-8C206F79F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0861592-E564-44B4-A852-0D4E56011C1F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A2063E46-1CE4-4B18-8360-8C206F79F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sp>
        <p:nvSpPr>
          <p:cNvPr id="1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202262" y="4747400"/>
            <a:ext cx="363571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7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79EFC3EF-F740-4E8E-AA54-685BC1D97A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8307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edia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5720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Insert media here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D9B5BD-B7AB-4911-895E-9E202985C17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B25336F-B353-4DDF-970C-24BBF429F383}" type="datetime1">
              <a:rPr lang="en-US" smtClean="0"/>
              <a:t>31-Jul-20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BA89284-C4DA-40FB-8673-D09F327E1187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5E404F8E-3569-4CB7-9779-AC1B195FD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A89284-C4DA-40FB-8673-D09F327E1187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5E404F8E-3569-4CB7-9779-AC1B195FD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sp>
        <p:nvSpPr>
          <p:cNvPr id="11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202262" y="4747400"/>
            <a:ext cx="363571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7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79EFC3EF-F740-4E8E-AA54-685BC1D97A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293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&amp;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143000"/>
            <a:ext cx="9144000" cy="34290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Insert media here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7701FDA-857B-4B97-A1E3-A1B888D9C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2437" cy="7955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6CC38F-9F2A-422F-979B-8828A725FA8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E013F4A-9F35-4873-9C10-CE42B9AF5919}" type="datetime1">
              <a:rPr lang="en-US" smtClean="0"/>
              <a:t>31-Jul-20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6E7E8EB-BBE8-401F-8C15-7A754DD1C2CB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82F5B8BF-A1CE-42CC-ACF4-0A5192FDE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6E7E8EB-BBE8-401F-8C15-7A754DD1C2CB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82F5B8BF-A1CE-42CC-ACF4-0A5192FDE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sp>
        <p:nvSpPr>
          <p:cNvPr id="1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202262" y="4747400"/>
            <a:ext cx="363571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7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79EFC3EF-F740-4E8E-AA54-685BC1D97A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826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edia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4296" y="274321"/>
            <a:ext cx="4114800" cy="429767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Media Placeholder 15">
            <a:extLst>
              <a:ext uri="{FF2B5EF4-FFF2-40B4-BE49-F238E27FC236}">
                <a16:creationId xmlns:a16="http://schemas.microsoft.com/office/drawing/2014/main" id="{CEB5CA12-0E7C-45C9-92C9-E64DA0065752}"/>
              </a:ext>
            </a:extLst>
          </p:cNvPr>
          <p:cNvSpPr>
            <a:spLocks noGrp="1"/>
          </p:cNvSpPr>
          <p:nvPr>
            <p:ph type="media" sz="quarter" idx="17" hasCustomPrompt="1"/>
          </p:nvPr>
        </p:nvSpPr>
        <p:spPr>
          <a:xfrm>
            <a:off x="0" y="0"/>
            <a:ext cx="4498848" cy="4572000"/>
          </a:xfr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media here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F91859-85A6-4652-BB50-DE18F40DAE17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A579A070-8669-4357-A67C-F18E1673A99B}" type="datetime1">
              <a:rPr lang="en-US" smtClean="0"/>
              <a:t>31-Jul-20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B6A4D1D-419D-453A-9A35-9EF2960602A8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3AA30451-9D03-4FA5-AF5E-920706E8E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B6A4D1D-419D-453A-9A35-9EF2960602A8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3AA30451-9D03-4FA5-AF5E-920706E8E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sp>
        <p:nvSpPr>
          <p:cNvPr id="12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202262" y="4747400"/>
            <a:ext cx="363571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7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79EFC3EF-F740-4E8E-AA54-685BC1D97A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288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4296" y="274320"/>
            <a:ext cx="4114800" cy="429767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E3F330-9F76-4B2D-936C-BA166061105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4498975" cy="4572000"/>
          </a:xfr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C1D49F-49AB-492E-AADA-3FDC394DFDFE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998596A8-9DE3-4553-AF5B-479F43AB0C93}" type="datetime1">
              <a:rPr lang="en-US" smtClean="0"/>
              <a:t>31-Jul-20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92DAA9B-CFA7-4AA1-B116-CD98263A7298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33F9A740-E5A2-4D3A-836A-46E192FC2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92DAA9B-CFA7-4AA1-B116-CD98263A7298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33F9A740-E5A2-4D3A-836A-46E192FC2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sp>
        <p:nvSpPr>
          <p:cNvPr id="12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202262" y="4747400"/>
            <a:ext cx="363571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7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79EFC3EF-F740-4E8E-AA54-685BC1D97A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321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9D512A5-02AD-4CE7-95D7-2098ED248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5"/>
            <a:ext cx="9133377" cy="51375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2648" y="1828800"/>
            <a:ext cx="7772400" cy="329184"/>
          </a:xfrm>
        </p:spPr>
        <p:txBody>
          <a:bodyPr anchor="b" anchorCtr="0">
            <a:no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12648" y="2441448"/>
            <a:ext cx="7772400" cy="63093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2000">
                <a:solidFill>
                  <a:schemeClr val="tx1"/>
                </a:solidFill>
              </a:defRPr>
            </a:lvl2pPr>
            <a:lvl3pPr marL="0" indent="0">
              <a:buNone/>
              <a:defRPr sz="2000">
                <a:solidFill>
                  <a:schemeClr val="tx1"/>
                </a:solidFill>
              </a:defRPr>
            </a:lvl3pPr>
            <a:lvl4pPr marL="0" indent="0">
              <a:buNone/>
              <a:defRPr sz="2000">
                <a:solidFill>
                  <a:schemeClr val="tx1"/>
                </a:solidFill>
              </a:defRPr>
            </a:lvl4pPr>
            <a:lvl5pPr marL="0" indent="0">
              <a:buNone/>
              <a:defRPr sz="2000">
                <a:solidFill>
                  <a:schemeClr val="tx1"/>
                </a:solidFill>
              </a:defRPr>
            </a:lvl5pPr>
            <a:lvl6pPr marL="0" indent="0">
              <a:buNone/>
              <a:defRPr sz="2000">
                <a:solidFill>
                  <a:schemeClr val="tx1"/>
                </a:solidFill>
              </a:defRPr>
            </a:lvl6pPr>
            <a:lvl7pPr marL="0" indent="0">
              <a:buNone/>
              <a:defRPr sz="2000">
                <a:solidFill>
                  <a:schemeClr val="tx1"/>
                </a:solidFill>
              </a:defRPr>
            </a:lvl7pPr>
            <a:lvl8pPr marL="0" indent="0">
              <a:buNone/>
              <a:defRPr sz="2000">
                <a:solidFill>
                  <a:schemeClr val="tx1"/>
                </a:solidFill>
              </a:defRPr>
            </a:lvl8pPr>
            <a:lvl9pPr marL="0" indent="0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Email (optional)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88152" y="-97227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err="1">
              <a:solidFill>
                <a:schemeClr val="tx2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FFA5237-4D06-4CB8-B81D-E6E000044E96}"/>
              </a:ext>
            </a:extLst>
          </p:cNvPr>
          <p:cNvCxnSpPr>
            <a:cxnSpLocks/>
          </p:cNvCxnSpPr>
          <p:nvPr/>
        </p:nvCxnSpPr>
        <p:spPr>
          <a:xfrm>
            <a:off x="611138" y="2299716"/>
            <a:ext cx="1858684" cy="0"/>
          </a:xfrm>
          <a:prstGeom prst="line">
            <a:avLst/>
          </a:prstGeom>
          <a:ln>
            <a:solidFill>
              <a:srgbClr val="00A4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94BBC5B1-60EC-4841-A052-A7EA104709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6294697" y="384048"/>
            <a:ext cx="2385905" cy="5120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9D512A5-02AD-4CE7-95D7-2098ED248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5"/>
            <a:ext cx="9133377" cy="513752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588152" y="-97227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err="1">
              <a:solidFill>
                <a:schemeClr val="tx2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FFA5237-4D06-4CB8-B81D-E6E000044E96}"/>
              </a:ext>
            </a:extLst>
          </p:cNvPr>
          <p:cNvCxnSpPr>
            <a:cxnSpLocks/>
          </p:cNvCxnSpPr>
          <p:nvPr/>
        </p:nvCxnSpPr>
        <p:spPr>
          <a:xfrm>
            <a:off x="611138" y="2299716"/>
            <a:ext cx="1858684" cy="0"/>
          </a:xfrm>
          <a:prstGeom prst="line">
            <a:avLst/>
          </a:prstGeom>
          <a:ln>
            <a:solidFill>
              <a:srgbClr val="00A4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907" y="-95633"/>
            <a:ext cx="5405253" cy="1485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504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eader &amp; 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61872"/>
            <a:ext cx="4114800" cy="33192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4295" y="1261872"/>
            <a:ext cx="4114800" cy="33192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7C4CB0-E1A6-4DBC-8C27-B432BF957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7F308-B0B5-406E-82CC-28C5701319F4}" type="datetime1">
              <a:rPr lang="en-US" smtClean="0"/>
              <a:t>31-Jul-20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D1A41C7-0BA2-435B-A8CC-4AA343893F35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8D86F33D-B3A6-4729-A0FB-5DC8F3DD4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D1A41C7-0BA2-435B-A8CC-4AA343893F35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8D86F33D-B3A6-4729-A0FB-5DC8F3DD4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sp>
        <p:nvSpPr>
          <p:cNvPr id="1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202262" y="4747400"/>
            <a:ext cx="363571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7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79EFC3EF-F740-4E8E-AA54-685BC1D97A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1197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eader &amp; 3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61872"/>
            <a:ext cx="2688336" cy="33192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32404" y="1261872"/>
            <a:ext cx="2688336" cy="33192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617AA6AF-2E25-4B76-8264-0127F05158B5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080760" y="1261872"/>
            <a:ext cx="2688336" cy="33192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7A35C2-C0F4-49D9-B722-67323A6F7FD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95DC297-0159-4305-B60C-C47C29B6F7FC}" type="datetime1">
              <a:rPr lang="en-US" smtClean="0"/>
              <a:t>31-Jul-20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6EBED9-9EFE-447A-BEE0-FCC12D286A78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B87AFB02-A938-4E08-B29B-ED6F9D443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6EBED9-9EFE-447A-BEE0-FCC12D286A78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B87AFB02-A938-4E08-B29B-ED6F9D443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sp>
        <p:nvSpPr>
          <p:cNvPr id="1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202262" y="4747400"/>
            <a:ext cx="363571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7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79EFC3EF-F740-4E8E-AA54-685BC1D97A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1786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&amp; 2-column (1/3, 2/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61872"/>
            <a:ext cx="2688336" cy="33192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32404" y="1261872"/>
            <a:ext cx="5536692" cy="33192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31406E-2CA1-499E-A808-27B124490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955BA-D784-419B-AD77-F70BE9FEBF9F}" type="datetime1">
              <a:rPr lang="en-US" smtClean="0"/>
              <a:t>31-Jul-20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149C702-A52C-4836-AD09-FFA898A62A90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2FD43C0D-A77C-4195-A4E0-023F5CDE94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149C702-A52C-4836-AD09-FFA898A62A90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2FD43C0D-A77C-4195-A4E0-023F5CDE94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sp>
        <p:nvSpPr>
          <p:cNvPr id="1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202262" y="4747400"/>
            <a:ext cx="363571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7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79EFC3EF-F740-4E8E-AA54-685BC1D97A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6424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&amp; 2-column (2/3, 1/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61872"/>
            <a:ext cx="5536692" cy="33192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80760" y="1261872"/>
            <a:ext cx="2688336" cy="33192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C60974-838A-40CC-8A5B-B6116CA4D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F7D2A-8A5E-4CE5-980F-2EB8A6BB085E}" type="datetime1">
              <a:rPr lang="en-US" smtClean="0"/>
              <a:t>31-Jul-20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2C70E20-6501-4F77-9CBC-3806310ED989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3DDA0DA6-E3B0-4903-A9B6-BBC566D4D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2C70E20-6501-4F77-9CBC-3806310ED989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3DDA0DA6-E3B0-4903-A9B6-BBC566D4D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sp>
        <p:nvSpPr>
          <p:cNvPr id="1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202262" y="4747400"/>
            <a:ext cx="363571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7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79EFC3EF-F740-4E8E-AA54-685BC1D97A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8055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Subtitle &amp; 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7" y="1261872"/>
            <a:ext cx="8385047" cy="79552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4048" y="2240280"/>
            <a:ext cx="4114800" cy="234086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E69CF19-0589-4E7F-87F9-FC7CAC6AC6D8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4654550" y="2240280"/>
            <a:ext cx="4114800" cy="234086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2A1A39-C278-49C1-98BD-03DFB86ACBB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4D99BCAD-1FC8-4847-8333-777A287AD8B7}" type="datetime1">
              <a:rPr lang="en-US" smtClean="0"/>
              <a:t>31-Jul-20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DCFE254-800B-4596-8FBC-3984CE5AE788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E304A10A-1409-4F5A-9F54-EB802809A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DCFE254-800B-4596-8FBC-3984CE5AE788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E304A10A-1409-4F5A-9F54-EB802809A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sp>
        <p:nvSpPr>
          <p:cNvPr id="1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202262" y="4747400"/>
            <a:ext cx="363571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7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79EFC3EF-F740-4E8E-AA54-685BC1D97A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77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Subtitle, Tex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7" y="1261872"/>
            <a:ext cx="8385047" cy="79552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4048" y="2240280"/>
            <a:ext cx="4114800" cy="234086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Picture Placeholder 6">
            <a:extLst>
              <a:ext uri="{FF2B5EF4-FFF2-40B4-BE49-F238E27FC236}">
                <a16:creationId xmlns:a16="http://schemas.microsoft.com/office/drawing/2014/main" id="{5B5CE85F-2A75-4693-93B8-CBF7927F72BE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654294" y="2240280"/>
            <a:ext cx="4114800" cy="2340864"/>
          </a:xfr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833434-287A-47FC-8826-927D06662D67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FA519618-0845-482B-BB66-C23092751FD9}" type="datetime1">
              <a:rPr lang="en-US" smtClean="0"/>
              <a:t>31-Jul-20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11681F-8020-4D84-9273-264D5F39BDAF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B1E49D76-A2A1-4E8C-8CF5-299D8A1F2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11681F-8020-4D84-9273-264D5F39BDAF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B1E49D76-A2A1-4E8C-8CF5-299D8A1F2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sp>
        <p:nvSpPr>
          <p:cNvPr id="1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202262" y="4747400"/>
            <a:ext cx="363571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7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79EFC3EF-F740-4E8E-AA54-685BC1D97A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9088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Subtitle, Imag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7" y="1261872"/>
            <a:ext cx="8385047" cy="79552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4294" y="2240280"/>
            <a:ext cx="4114800" cy="234086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1325C43-3F77-4CF9-8E6F-F5DB1CDCD7DB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84047" y="2240280"/>
            <a:ext cx="4114800" cy="2340864"/>
          </a:xfr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33C2E1-148D-4C6B-A6B6-6408779530FF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5015D4E5-D62A-4A07-A1F1-C7F7B6119226}" type="datetime1">
              <a:rPr lang="en-US" smtClean="0"/>
              <a:t>31-Jul-20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DC731D1-00A8-4565-A437-8595C7E6650E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7ECD6034-AE10-44AD-8FB1-7887B1710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DC731D1-00A8-4565-A437-8595C7E6650E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7ECD6034-AE10-44AD-8FB1-7887B1710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sp>
        <p:nvSpPr>
          <p:cNvPr id="1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202262" y="4747400"/>
            <a:ext cx="363571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7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79EFC3EF-F740-4E8E-AA54-685BC1D97A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94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9947BC-C135-4AF9-80CB-7EC49EFAF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C3981-E47F-4B94-A56D-1A8F4B3B3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4048" y="1261872"/>
            <a:ext cx="8385048" cy="331927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417B5ED4-B674-4C32-9514-6C6A986BC3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86400" y="4800600"/>
            <a:ext cx="914400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fld id="{8C312C0C-91B5-4221-B6FC-D7EE536A5597}" type="datetime1">
              <a:rPr lang="en-US" smtClean="0"/>
              <a:t>31-Jul-20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5908" y="4775829"/>
            <a:ext cx="179770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50" b="0" i="0" u="none" strike="noStrike" kern="0" cap="none" spc="0" normalizeH="0" baseline="0" noProof="0" dirty="0">
                <a:ln>
                  <a:noFill/>
                </a:ln>
                <a:solidFill>
                  <a:srgbClr val="0033A0"/>
                </a:solidFill>
                <a:effectLst/>
                <a:uLnTx/>
                <a:uFillTx/>
                <a:latin typeface="+mn-lt"/>
                <a:cs typeface="Arial"/>
              </a:rPr>
              <a:t>© </a:t>
            </a:r>
            <a:r>
              <a:rPr kumimoji="0" lang="en-US" sz="750" b="0" i="0" u="none" strike="noStrike" kern="0" cap="none" spc="0" normalizeH="0" baseline="0" noProof="0" dirty="0" smtClean="0">
                <a:ln>
                  <a:noFill/>
                </a:ln>
                <a:solidFill>
                  <a:srgbClr val="0033A0"/>
                </a:solidFill>
                <a:effectLst/>
                <a:uLnTx/>
                <a:uFillTx/>
                <a:latin typeface="+mn-lt"/>
                <a:cs typeface="Arial"/>
              </a:rPr>
              <a:t>2020 </a:t>
            </a:r>
            <a:r>
              <a:rPr kumimoji="0" lang="en-US" sz="750" b="0" i="0" u="none" strike="noStrike" kern="0" cap="none" spc="0" normalizeH="0" baseline="0" noProof="0" dirty="0">
                <a:ln>
                  <a:noFill/>
                </a:ln>
                <a:solidFill>
                  <a:srgbClr val="0033A0"/>
                </a:solidFill>
                <a:effectLst/>
                <a:uLnTx/>
                <a:uFillTx/>
                <a:latin typeface="+mn-lt"/>
                <a:cs typeface="Arial"/>
              </a:rPr>
              <a:t>Cognizant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202262" y="4747400"/>
            <a:ext cx="363571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7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79EFC3EF-F740-4E8E-AA54-685BC1D97A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772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3" r:id="rId1"/>
    <p:sldLayoutId id="2147483954" r:id="rId2"/>
    <p:sldLayoutId id="2147483955" r:id="rId3"/>
    <p:sldLayoutId id="2147483956" r:id="rId4"/>
    <p:sldLayoutId id="2147483957" r:id="rId5"/>
    <p:sldLayoutId id="2147483958" r:id="rId6"/>
    <p:sldLayoutId id="2147483959" r:id="rId7"/>
    <p:sldLayoutId id="2147483960" r:id="rId8"/>
    <p:sldLayoutId id="2147483961" r:id="rId9"/>
    <p:sldLayoutId id="2147483962" r:id="rId10"/>
    <p:sldLayoutId id="2147483963" r:id="rId11"/>
    <p:sldLayoutId id="2147483964" r:id="rId12"/>
    <p:sldLayoutId id="2147483965" r:id="rId13"/>
    <p:sldLayoutId id="2147483966" r:id="rId14"/>
    <p:sldLayoutId id="2147483967" r:id="rId15"/>
    <p:sldLayoutId id="2147483968" r:id="rId16"/>
    <p:sldLayoutId id="2147483969" r:id="rId17"/>
    <p:sldLayoutId id="2147483970" r:id="rId18"/>
    <p:sldLayoutId id="2147483971" r:id="rId19"/>
    <p:sldLayoutId id="2147483972" r:id="rId20"/>
    <p:sldLayoutId id="2147483973" r:id="rId21"/>
    <p:sldLayoutId id="2147483974" r:id="rId22"/>
    <p:sldLayoutId id="2147483975" r:id="rId23"/>
    <p:sldLayoutId id="2147483976" r:id="rId24"/>
    <p:sldLayoutId id="2147483977" r:id="rId2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None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228600" indent="-228600" algn="l" defTabSz="914400" rtl="0" eaLnBrk="1" latinLnBrk="0" hangingPunct="1">
        <a:lnSpc>
          <a:spcPct val="100000"/>
        </a:lnSpc>
        <a:spcBef>
          <a:spcPts val="600"/>
        </a:spcBef>
        <a:buClrTx/>
        <a:buSzPct val="12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457200" indent="-228600" algn="l" defTabSz="914400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Arial" panose="020B0604020202020204" pitchFamily="34" charset="0"/>
        <a:buChar char="–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685800" indent="-228600" algn="l" defTabSz="914400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914400" indent="-228600" algn="l" defTabSz="914400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Arial" panose="020B0604020202020204" pitchFamily="34" charset="0"/>
        <a:buChar char="–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143000" indent="-228600" algn="l" defTabSz="914400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125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6pPr>
      <a:lvl7pPr marL="1371600" indent="-228600" algn="l" defTabSz="914400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90000"/>
        <a:buFont typeface="Arial" panose="020B060402020202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1600200" indent="-228600" algn="l" defTabSz="914400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9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1600200" indent="-228600" algn="l" defTabSz="914400" rtl="0" eaLnBrk="1" latinLnBrk="0" hangingPunct="1">
        <a:lnSpc>
          <a:spcPct val="100000"/>
        </a:lnSpc>
        <a:spcBef>
          <a:spcPts val="400"/>
        </a:spcBef>
        <a:buClrTx/>
        <a:buSzPct val="9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38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jpeg"/><Relationship Id="rId3" Type="http://schemas.openxmlformats.org/officeDocument/2006/relationships/image" Target="../media/image7.png"/><Relationship Id="rId7" Type="http://schemas.openxmlformats.org/officeDocument/2006/relationships/image" Target="../media/image12.jpeg"/><Relationship Id="rId12" Type="http://schemas.openxmlformats.org/officeDocument/2006/relationships/image" Target="../media/image17.png"/><Relationship Id="rId17" Type="http://schemas.openxmlformats.org/officeDocument/2006/relationships/image" Target="../media/image22.jpeg"/><Relationship Id="rId2" Type="http://schemas.openxmlformats.org/officeDocument/2006/relationships/image" Target="../media/image4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217938"/>
            <a:ext cx="7664245" cy="526298"/>
          </a:xfrm>
        </p:spPr>
        <p:txBody>
          <a:bodyPr/>
          <a:lstStyle/>
          <a:p>
            <a:r>
              <a:rPr lang="en-US" dirty="0" smtClean="0"/>
              <a:t>Idea Proposal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 Name: CHCGPT-ROCKERS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65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7" y="191629"/>
            <a:ext cx="8385048" cy="397764"/>
          </a:xfrm>
        </p:spPr>
        <p:txBody>
          <a:bodyPr/>
          <a:lstStyle/>
          <a:p>
            <a:r>
              <a:rPr lang="en-US" dirty="0" smtClean="0"/>
              <a:t>Idea Description(Short)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9EFC3EF-F740-4E8E-AA54-685BC1D97AAA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047" y="871410"/>
            <a:ext cx="736210" cy="69477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120257" y="802471"/>
            <a:ext cx="7826900" cy="789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064" defTabSz="1216780" eaLnBrk="0" hangingPunct="0">
              <a:spcBef>
                <a:spcPts val="133"/>
              </a:spcBef>
              <a:spcAft>
                <a:spcPts val="133"/>
              </a:spcAft>
              <a:tabLst>
                <a:tab pos="241240" algn="l"/>
              </a:tabLst>
            </a:pPr>
            <a:r>
              <a:rPr lang="en-US" sz="1400" b="1" i="1" kern="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Bodoni MT" panose="02070603080606020203" pitchFamily="18" charset="0"/>
                <a:cs typeface="Arial" pitchFamily="34" charset="0"/>
              </a:rPr>
              <a:t>Idea Id: 3182</a:t>
            </a:r>
          </a:p>
          <a:p>
            <a:pPr marL="74064" defTabSz="1216780" eaLnBrk="0" hangingPunct="0">
              <a:spcBef>
                <a:spcPts val="133"/>
              </a:spcBef>
              <a:spcAft>
                <a:spcPts val="133"/>
              </a:spcAft>
              <a:tabLst>
                <a:tab pos="241240" algn="l"/>
              </a:tabLst>
            </a:pPr>
            <a:r>
              <a:rPr lang="en-US" sz="1400" b="1" i="1" kern="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Bodoni MT" panose="02070603080606020203" pitchFamily="18" charset="0"/>
                <a:cs typeface="Arial" pitchFamily="34" charset="0"/>
              </a:rPr>
              <a:t>Theme: Climate change    </a:t>
            </a:r>
          </a:p>
          <a:p>
            <a:pPr marL="74064" defTabSz="1216780" eaLnBrk="0" hangingPunct="0">
              <a:spcBef>
                <a:spcPts val="133"/>
              </a:spcBef>
              <a:spcAft>
                <a:spcPts val="133"/>
              </a:spcAft>
              <a:tabLst>
                <a:tab pos="241240" algn="l"/>
              </a:tabLst>
            </a:pPr>
            <a:r>
              <a:rPr lang="en-US" sz="1400" b="1" i="1" kern="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Bodoni MT" panose="02070603080606020203" pitchFamily="18" charset="0"/>
                <a:cs typeface="Arial" pitchFamily="34" charset="0"/>
              </a:rPr>
              <a:t>Team Name: CHCGPT-ROCKERS</a:t>
            </a:r>
          </a:p>
        </p:txBody>
      </p:sp>
      <p:sp>
        <p:nvSpPr>
          <p:cNvPr id="7" name="Oval 16"/>
          <p:cNvSpPr>
            <a:spLocks/>
          </p:cNvSpPr>
          <p:nvPr/>
        </p:nvSpPr>
        <p:spPr bwMode="auto">
          <a:xfrm>
            <a:off x="353930" y="1797328"/>
            <a:ext cx="2792393" cy="465362"/>
          </a:xfrm>
          <a:prstGeom prst="roundRect">
            <a:avLst>
              <a:gd name="adj" fmla="val 7409"/>
            </a:avLst>
          </a:prstGeom>
          <a:solidFill>
            <a:srgbClr val="00206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lIns="0" tIns="0" rIns="0" bIns="0"/>
          <a:lstStyle/>
          <a:p>
            <a:pPr algn="ctr">
              <a:spcBef>
                <a:spcPts val="133"/>
              </a:spcBef>
              <a:spcAft>
                <a:spcPts val="133"/>
              </a:spcAft>
              <a:tabLst>
                <a:tab pos="241240" algn="l"/>
              </a:tabLst>
              <a:defRPr/>
            </a:pPr>
            <a:endParaRPr lang="en-US" sz="1200" b="1" kern="0" dirty="0" smtClean="0">
              <a:solidFill>
                <a:schemeClr val="bg1"/>
              </a:solidFill>
              <a:cs typeface="Arial" pitchFamily="34" charset="0"/>
            </a:endParaRPr>
          </a:p>
          <a:p>
            <a:pPr algn="ctr">
              <a:spcBef>
                <a:spcPts val="133"/>
              </a:spcBef>
              <a:spcAft>
                <a:spcPts val="133"/>
              </a:spcAft>
              <a:tabLst>
                <a:tab pos="241240" algn="l"/>
              </a:tabLst>
              <a:defRPr/>
            </a:pPr>
            <a:r>
              <a:rPr lang="en-US" sz="1200" b="1" kern="0" dirty="0" smtClean="0">
                <a:solidFill>
                  <a:schemeClr val="bg1"/>
                </a:solidFill>
                <a:cs typeface="Arial" pitchFamily="34" charset="0"/>
              </a:rPr>
              <a:t>Challenge/ Scenario</a:t>
            </a:r>
            <a:endParaRPr lang="en-US" sz="1200" b="1" kern="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Oval 16"/>
          <p:cNvSpPr>
            <a:spLocks/>
          </p:cNvSpPr>
          <p:nvPr/>
        </p:nvSpPr>
        <p:spPr bwMode="auto">
          <a:xfrm>
            <a:off x="353930" y="2337094"/>
            <a:ext cx="2792393" cy="2205409"/>
          </a:xfrm>
          <a:prstGeom prst="roundRect">
            <a:avLst>
              <a:gd name="adj" fmla="val 740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lIns="0" tIns="0" rIns="0" bIns="0"/>
          <a:lstStyle/>
          <a:p>
            <a:r>
              <a:rPr lang="en-US" sz="1050" i="1" kern="0" dirty="0" smtClean="0">
                <a:solidFill>
                  <a:sysClr val="windowText" lastClr="000000"/>
                </a:solidFill>
              </a:rPr>
              <a:t>Consumption of electrical energy is ever increasing, but needs to be reduced urgently.</a:t>
            </a:r>
          </a:p>
          <a:p>
            <a:r>
              <a:rPr lang="en-US" sz="1050" i="1" kern="0" dirty="0" smtClean="0">
                <a:solidFill>
                  <a:sysClr val="windowText" lastClr="000000"/>
                </a:solidFill>
              </a:rPr>
              <a:t>It will help our personal budget, National economy and reduce the carbon footprint, thus improving the environment.</a:t>
            </a:r>
          </a:p>
          <a:p>
            <a:r>
              <a:rPr lang="en-US" sz="1050" i="1" kern="0" dirty="0" smtClean="0">
                <a:solidFill>
                  <a:sysClr val="windowText" lastClr="000000"/>
                </a:solidFill>
              </a:rPr>
              <a:t>Although several efforts are already made to reduce the consumption, numbers are not telling a </a:t>
            </a:r>
            <a:r>
              <a:rPr lang="en-US" sz="1050" i="1" kern="0" smtClean="0">
                <a:solidFill>
                  <a:sysClr val="windowText" lastClr="000000"/>
                </a:solidFill>
              </a:rPr>
              <a:t>satisfactory story,</a:t>
            </a:r>
            <a:endParaRPr lang="en-US" sz="1050" i="1" kern="0" dirty="0" smtClean="0">
              <a:solidFill>
                <a:sysClr val="windowText" lastClr="000000"/>
              </a:solidFill>
            </a:endParaRPr>
          </a:p>
          <a:p>
            <a:endParaRPr lang="en-US" sz="1050" i="1" kern="0" dirty="0">
              <a:solidFill>
                <a:sysClr val="windowText" lastClr="000000"/>
              </a:solidFill>
            </a:endParaRPr>
          </a:p>
        </p:txBody>
      </p:sp>
      <p:sp>
        <p:nvSpPr>
          <p:cNvPr id="9" name="Oval 16"/>
          <p:cNvSpPr>
            <a:spLocks/>
          </p:cNvSpPr>
          <p:nvPr/>
        </p:nvSpPr>
        <p:spPr bwMode="auto">
          <a:xfrm>
            <a:off x="3479432" y="1797328"/>
            <a:ext cx="5359768" cy="465362"/>
          </a:xfrm>
          <a:prstGeom prst="roundRect">
            <a:avLst>
              <a:gd name="adj" fmla="val 7409"/>
            </a:avLst>
          </a:prstGeom>
          <a:solidFill>
            <a:srgbClr val="00206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lIns="0" tIns="0" rIns="0" bIns="0"/>
          <a:lstStyle/>
          <a:p>
            <a:pPr algn="ctr">
              <a:spcBef>
                <a:spcPts val="133"/>
              </a:spcBef>
              <a:spcAft>
                <a:spcPts val="133"/>
              </a:spcAft>
              <a:tabLst>
                <a:tab pos="241240" algn="l"/>
              </a:tabLst>
            </a:pPr>
            <a:endParaRPr lang="en-US" sz="1200" b="1" kern="0" dirty="0">
              <a:solidFill>
                <a:schemeClr val="bg1"/>
              </a:solidFill>
              <a:cs typeface="Arial" pitchFamily="34" charset="0"/>
            </a:endParaRPr>
          </a:p>
          <a:p>
            <a:pPr algn="ctr">
              <a:spcBef>
                <a:spcPts val="133"/>
              </a:spcBef>
              <a:spcAft>
                <a:spcPts val="133"/>
              </a:spcAft>
              <a:tabLst>
                <a:tab pos="241240" algn="l"/>
              </a:tabLst>
            </a:pPr>
            <a:r>
              <a:rPr lang="en-US" sz="1200" b="1" kern="0" dirty="0">
                <a:solidFill>
                  <a:schemeClr val="bg1"/>
                </a:solidFill>
                <a:cs typeface="Arial" pitchFamily="34" charset="0"/>
              </a:rPr>
              <a:t>Solution </a:t>
            </a:r>
            <a:r>
              <a:rPr lang="en-US" sz="1200" b="1" kern="0" dirty="0" smtClean="0">
                <a:solidFill>
                  <a:schemeClr val="bg1"/>
                </a:solidFill>
                <a:cs typeface="Arial" pitchFamily="34" charset="0"/>
              </a:rPr>
              <a:t>Approach </a:t>
            </a:r>
            <a:endParaRPr lang="en-US" sz="1200" b="1" kern="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Oval 16"/>
          <p:cNvSpPr>
            <a:spLocks/>
          </p:cNvSpPr>
          <p:nvPr/>
        </p:nvSpPr>
        <p:spPr bwMode="auto">
          <a:xfrm>
            <a:off x="3479432" y="2337094"/>
            <a:ext cx="5428594" cy="2205409"/>
          </a:xfrm>
          <a:prstGeom prst="roundRect">
            <a:avLst>
              <a:gd name="adj" fmla="val 740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lIns="0" tIns="0" rIns="0" bIns="0"/>
          <a:lstStyle/>
          <a:p>
            <a:r>
              <a:rPr lang="en-US" sz="1100" b="1" i="1" kern="0" dirty="0" smtClean="0">
                <a:solidFill>
                  <a:sysClr val="windowText" lastClr="000000"/>
                </a:solidFill>
              </a:rPr>
              <a:t>Functional description:</a:t>
            </a:r>
          </a:p>
          <a:p>
            <a:r>
              <a:rPr lang="en-US" sz="1100" i="1" kern="0" dirty="0" smtClean="0">
                <a:solidFill>
                  <a:sysClr val="windowText" lastClr="000000"/>
                </a:solidFill>
              </a:rPr>
              <a:t>Create real-time dashboard on the expense and consumption of energy by the consumers making use of </a:t>
            </a:r>
            <a:r>
              <a:rPr lang="en-US" sz="1100" i="1" kern="0" dirty="0" err="1" smtClean="0">
                <a:solidFill>
                  <a:sysClr val="windowText" lastClr="000000"/>
                </a:solidFill>
              </a:rPr>
              <a:t>IoT</a:t>
            </a:r>
            <a:r>
              <a:rPr lang="en-US" sz="1100" i="1" kern="0" dirty="0" smtClean="0">
                <a:solidFill>
                  <a:sysClr val="windowText" lastClr="000000"/>
                </a:solidFill>
              </a:rPr>
              <a:t>. Just like the data utilization apps in our mobiles.</a:t>
            </a:r>
          </a:p>
          <a:p>
            <a:r>
              <a:rPr lang="en-US" sz="1100" i="1" kern="0" dirty="0" smtClean="0">
                <a:solidFill>
                  <a:sysClr val="windowText" lastClr="000000"/>
                </a:solidFill>
              </a:rPr>
              <a:t>This will keep them informed and alert on their consumption, which will eventually lead to wise decision in consumption and reduce the utility.</a:t>
            </a:r>
          </a:p>
          <a:p>
            <a:r>
              <a:rPr lang="en-US" sz="1100" b="1" i="1" kern="0" dirty="0" smtClean="0">
                <a:solidFill>
                  <a:sysClr val="windowText" lastClr="000000"/>
                </a:solidFill>
              </a:rPr>
              <a:t>Technical Description:</a:t>
            </a:r>
          </a:p>
          <a:p>
            <a:r>
              <a:rPr lang="en-US" sz="1100" i="1" kern="0" dirty="0" smtClean="0">
                <a:solidFill>
                  <a:sysClr val="windowText" lastClr="000000"/>
                </a:solidFill>
              </a:rPr>
              <a:t>Place an relay board attached to raspberry pi behind every switchboard in our houses.</a:t>
            </a:r>
          </a:p>
          <a:p>
            <a:r>
              <a:rPr lang="en-US" sz="1100" i="1" kern="0" dirty="0" smtClean="0">
                <a:solidFill>
                  <a:sysClr val="windowText" lastClr="000000"/>
                </a:solidFill>
              </a:rPr>
              <a:t>The operation message communicated to operate the appliances will be logged to the cloud database using Node Red and DB2. Using Cloud </a:t>
            </a:r>
            <a:r>
              <a:rPr lang="en-US" sz="1100" i="1" kern="0" dirty="0" err="1" smtClean="0">
                <a:solidFill>
                  <a:sysClr val="windowText" lastClr="000000"/>
                </a:solidFill>
              </a:rPr>
              <a:t>cognos</a:t>
            </a:r>
            <a:r>
              <a:rPr lang="en-US" sz="1100" i="1" kern="0" dirty="0" smtClean="0">
                <a:solidFill>
                  <a:sysClr val="windowText" lastClr="000000"/>
                </a:solidFill>
              </a:rPr>
              <a:t> Dashboards presenting the metrics can be made available to the consumers.</a:t>
            </a:r>
          </a:p>
          <a:p>
            <a:endParaRPr lang="en-US" sz="1100" i="1" kern="0" dirty="0">
              <a:solidFill>
                <a:sysClr val="windowText" lastClr="000000"/>
              </a:solidFill>
            </a:endParaRPr>
          </a:p>
          <a:p>
            <a:endParaRPr lang="en-US" sz="1100" i="1" kern="0" dirty="0" smtClean="0">
              <a:solidFill>
                <a:sysClr val="windowText" lastClr="000000"/>
              </a:solidFill>
            </a:endParaRPr>
          </a:p>
          <a:p>
            <a:endParaRPr lang="en-US" sz="1100" i="1" kern="0" dirty="0">
              <a:solidFill>
                <a:sysClr val="windowText" lastClr="00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7478" y="4747400"/>
            <a:ext cx="1020710" cy="37025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0568" y="154473"/>
            <a:ext cx="2035278" cy="43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29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397764"/>
          </a:xfrm>
        </p:spPr>
        <p:txBody>
          <a:bodyPr/>
          <a:lstStyle/>
          <a:p>
            <a:r>
              <a:rPr lang="en-US" dirty="0"/>
              <a:t>Idea Description(Short)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9EFC3EF-F740-4E8E-AA54-685BC1D97AAA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047" y="871410"/>
            <a:ext cx="736210" cy="694778"/>
          </a:xfrm>
          <a:prstGeom prst="rect">
            <a:avLst/>
          </a:prstGeom>
        </p:spPr>
      </p:pic>
      <p:sp>
        <p:nvSpPr>
          <p:cNvPr id="7" name="Oval 16"/>
          <p:cNvSpPr>
            <a:spLocks/>
          </p:cNvSpPr>
          <p:nvPr/>
        </p:nvSpPr>
        <p:spPr bwMode="auto">
          <a:xfrm>
            <a:off x="353930" y="1797328"/>
            <a:ext cx="3991928" cy="465362"/>
          </a:xfrm>
          <a:prstGeom prst="roundRect">
            <a:avLst>
              <a:gd name="adj" fmla="val 7409"/>
            </a:avLst>
          </a:prstGeom>
          <a:solidFill>
            <a:srgbClr val="00206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lIns="0" tIns="0" rIns="0" bIns="0"/>
          <a:lstStyle/>
          <a:p>
            <a:pPr algn="ctr">
              <a:spcBef>
                <a:spcPts val="133"/>
              </a:spcBef>
              <a:spcAft>
                <a:spcPts val="133"/>
              </a:spcAft>
              <a:tabLst>
                <a:tab pos="241240" algn="l"/>
              </a:tabLst>
              <a:defRPr/>
            </a:pPr>
            <a:endParaRPr lang="en-US" sz="1200" b="1" kern="0" dirty="0" smtClean="0">
              <a:solidFill>
                <a:schemeClr val="bg1"/>
              </a:solidFill>
              <a:cs typeface="Arial" pitchFamily="34" charset="0"/>
            </a:endParaRPr>
          </a:p>
          <a:p>
            <a:pPr algn="ctr">
              <a:spcBef>
                <a:spcPts val="133"/>
              </a:spcBef>
              <a:spcAft>
                <a:spcPts val="133"/>
              </a:spcAft>
              <a:tabLst>
                <a:tab pos="241240" algn="l"/>
              </a:tabLst>
              <a:defRPr/>
            </a:pPr>
            <a:r>
              <a:rPr lang="en-US" sz="1200" b="1" kern="0" dirty="0" smtClean="0">
                <a:solidFill>
                  <a:schemeClr val="bg1"/>
                </a:solidFill>
                <a:cs typeface="Arial" pitchFamily="34" charset="0"/>
              </a:rPr>
              <a:t>Impact / Benefit of the idea</a:t>
            </a:r>
            <a:endParaRPr lang="en-US" sz="1200" b="1" kern="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Oval 16"/>
          <p:cNvSpPr>
            <a:spLocks/>
          </p:cNvSpPr>
          <p:nvPr/>
        </p:nvSpPr>
        <p:spPr bwMode="auto">
          <a:xfrm>
            <a:off x="353930" y="2337094"/>
            <a:ext cx="4080418" cy="2205409"/>
          </a:xfrm>
          <a:prstGeom prst="roundRect">
            <a:avLst>
              <a:gd name="adj" fmla="val 740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lIns="0" tIns="0" rIns="0" bIns="0"/>
          <a:lstStyle/>
          <a:p>
            <a:r>
              <a:rPr lang="en-US" sz="1100" i="1" kern="0" dirty="0" smtClean="0">
                <a:solidFill>
                  <a:sysClr val="windowText" lastClr="000000"/>
                </a:solidFill>
              </a:rPr>
              <a:t>Has multiple benefits.</a:t>
            </a:r>
          </a:p>
          <a:p>
            <a:pPr marL="228600" indent="-228600">
              <a:buAutoNum type="arabicPeriod"/>
            </a:pPr>
            <a:r>
              <a:rPr lang="en-US" sz="1100" i="1" kern="0" dirty="0" smtClean="0">
                <a:solidFill>
                  <a:sysClr val="windowText" lastClr="000000"/>
                </a:solidFill>
              </a:rPr>
              <a:t>Home automation can be made cheaply available for the consumers.</a:t>
            </a:r>
          </a:p>
          <a:p>
            <a:pPr marL="228600" indent="-228600">
              <a:buAutoNum type="arabicPeriod"/>
            </a:pPr>
            <a:r>
              <a:rPr lang="en-US" sz="1100" i="1" kern="0" dirty="0" smtClean="0">
                <a:solidFill>
                  <a:sysClr val="windowText" lastClr="000000"/>
                </a:solidFill>
              </a:rPr>
              <a:t>Surveys conducted by electricity service providers is susceptible to human error or sampling error. These can be avoided</a:t>
            </a:r>
          </a:p>
          <a:p>
            <a:pPr marL="228600" indent="-228600">
              <a:buAutoNum type="arabicPeriod"/>
            </a:pPr>
            <a:r>
              <a:rPr lang="en-US" sz="1100" i="1" kern="0" dirty="0" smtClean="0">
                <a:solidFill>
                  <a:sysClr val="windowText" lastClr="000000"/>
                </a:solidFill>
              </a:rPr>
              <a:t>Environment quality improvement.</a:t>
            </a:r>
            <a:endParaRPr lang="en-US" sz="1100" i="1" kern="0" dirty="0">
              <a:solidFill>
                <a:sysClr val="windowText" lastClr="000000"/>
              </a:solidFill>
            </a:endParaRPr>
          </a:p>
        </p:txBody>
      </p:sp>
      <p:sp>
        <p:nvSpPr>
          <p:cNvPr id="9" name="Oval 16"/>
          <p:cNvSpPr>
            <a:spLocks/>
          </p:cNvSpPr>
          <p:nvPr/>
        </p:nvSpPr>
        <p:spPr bwMode="auto">
          <a:xfrm>
            <a:off x="5466735" y="1742715"/>
            <a:ext cx="3175819" cy="465362"/>
          </a:xfrm>
          <a:prstGeom prst="roundRect">
            <a:avLst>
              <a:gd name="adj" fmla="val 7409"/>
            </a:avLst>
          </a:prstGeom>
          <a:solidFill>
            <a:srgbClr val="00206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lIns="0" tIns="0" rIns="0" bIns="0"/>
          <a:lstStyle/>
          <a:p>
            <a:pPr algn="ctr">
              <a:spcBef>
                <a:spcPts val="133"/>
              </a:spcBef>
              <a:spcAft>
                <a:spcPts val="133"/>
              </a:spcAft>
              <a:tabLst>
                <a:tab pos="241240" algn="l"/>
              </a:tabLst>
            </a:pPr>
            <a:endParaRPr lang="en-US" sz="1200" b="1" kern="0" dirty="0">
              <a:solidFill>
                <a:schemeClr val="bg1"/>
              </a:solidFill>
              <a:cs typeface="Arial" pitchFamily="34" charset="0"/>
            </a:endParaRPr>
          </a:p>
          <a:p>
            <a:pPr algn="ctr">
              <a:spcBef>
                <a:spcPts val="133"/>
              </a:spcBef>
              <a:spcAft>
                <a:spcPts val="133"/>
              </a:spcAft>
              <a:tabLst>
                <a:tab pos="241240" algn="l"/>
              </a:tabLst>
            </a:pPr>
            <a:r>
              <a:rPr lang="en-US" sz="1200" b="1" kern="0" dirty="0" smtClean="0">
                <a:solidFill>
                  <a:schemeClr val="bg1"/>
                </a:solidFill>
                <a:cs typeface="Arial" pitchFamily="34" charset="0"/>
              </a:rPr>
              <a:t>Target  Customers/ Industry</a:t>
            </a:r>
            <a:endParaRPr lang="en-US" sz="1200" b="1" kern="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Oval 16"/>
          <p:cNvSpPr>
            <a:spLocks/>
          </p:cNvSpPr>
          <p:nvPr/>
        </p:nvSpPr>
        <p:spPr bwMode="auto">
          <a:xfrm>
            <a:off x="5327805" y="2337094"/>
            <a:ext cx="3441291" cy="2205409"/>
          </a:xfrm>
          <a:prstGeom prst="roundRect">
            <a:avLst>
              <a:gd name="adj" fmla="val 740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lIns="0" tIns="0" rIns="0" bIns="0"/>
          <a:lstStyle/>
          <a:p>
            <a:r>
              <a:rPr lang="en-US" sz="1100" i="1" kern="0" dirty="0" smtClean="0">
                <a:solidFill>
                  <a:sysClr val="windowText" lastClr="000000"/>
                </a:solidFill>
              </a:rPr>
              <a:t>1. Home / office automation Industry.</a:t>
            </a:r>
          </a:p>
          <a:p>
            <a:r>
              <a:rPr lang="en-US" sz="1100" i="1" kern="0" dirty="0" smtClean="0">
                <a:solidFill>
                  <a:sysClr val="windowText" lastClr="000000"/>
                </a:solidFill>
              </a:rPr>
              <a:t>2. Electricity providers.</a:t>
            </a:r>
            <a:endParaRPr lang="en-US" sz="1100" i="1" kern="0" dirty="0">
              <a:solidFill>
                <a:sysClr val="windowText" lastClr="00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6680" y="140629"/>
            <a:ext cx="2036240" cy="4389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6325" y="4747400"/>
            <a:ext cx="1020710" cy="370258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120257" y="845500"/>
            <a:ext cx="7826900" cy="789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064" defTabSz="1216780" eaLnBrk="0" hangingPunct="0">
              <a:spcBef>
                <a:spcPts val="133"/>
              </a:spcBef>
              <a:spcAft>
                <a:spcPts val="133"/>
              </a:spcAft>
              <a:tabLst>
                <a:tab pos="241240" algn="l"/>
              </a:tabLst>
            </a:pPr>
            <a:r>
              <a:rPr lang="en-US" sz="1400" b="1" i="1" kern="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Bodoni MT" panose="02070603080606020203" pitchFamily="18" charset="0"/>
                <a:cs typeface="Arial" pitchFamily="34" charset="0"/>
              </a:rPr>
              <a:t>Idea Id: 3182</a:t>
            </a:r>
          </a:p>
          <a:p>
            <a:pPr marL="74064" defTabSz="1216780" eaLnBrk="0" hangingPunct="0">
              <a:spcBef>
                <a:spcPts val="133"/>
              </a:spcBef>
              <a:spcAft>
                <a:spcPts val="133"/>
              </a:spcAft>
              <a:tabLst>
                <a:tab pos="241240" algn="l"/>
              </a:tabLst>
            </a:pPr>
            <a:r>
              <a:rPr lang="en-US" sz="1400" b="1" i="1" kern="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Bodoni MT" panose="02070603080606020203" pitchFamily="18" charset="0"/>
                <a:cs typeface="Arial" pitchFamily="34" charset="0"/>
              </a:rPr>
              <a:t>Theme: Climate change    </a:t>
            </a:r>
          </a:p>
          <a:p>
            <a:pPr marL="74064" defTabSz="1216780" eaLnBrk="0" hangingPunct="0">
              <a:spcBef>
                <a:spcPts val="133"/>
              </a:spcBef>
              <a:spcAft>
                <a:spcPts val="133"/>
              </a:spcAft>
              <a:tabLst>
                <a:tab pos="241240" algn="l"/>
              </a:tabLst>
            </a:pPr>
            <a:r>
              <a:rPr lang="en-US" sz="1400" b="1" i="1" kern="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Bodoni MT" panose="02070603080606020203" pitchFamily="18" charset="0"/>
                <a:cs typeface="Arial" pitchFamily="34" charset="0"/>
              </a:rPr>
              <a:t>Team Name: CHCGPT-ROCKERS</a:t>
            </a:r>
          </a:p>
        </p:txBody>
      </p:sp>
    </p:spTree>
    <p:extLst>
      <p:ext uri="{BB962C8B-B14F-4D97-AF65-F5344CB8AC3E}">
        <p14:creationId xmlns:p14="http://schemas.microsoft.com/office/powerpoint/2010/main" val="1435800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ounded Rectangle 75"/>
          <p:cNvSpPr/>
          <p:nvPr/>
        </p:nvSpPr>
        <p:spPr>
          <a:xfrm>
            <a:off x="4800595" y="1592764"/>
            <a:ext cx="715550" cy="423434"/>
          </a:xfrm>
          <a:prstGeom prst="round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48" y="1040642"/>
            <a:ext cx="8385048" cy="3319272"/>
          </a:xfrm>
        </p:spPr>
        <p:txBody>
          <a:bodyPr/>
          <a:lstStyle/>
          <a:p>
            <a:r>
              <a:rPr lang="en-US" dirty="0" smtClean="0"/>
              <a:t>Architecture Diagram if any can be attached here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Please embed the links for the submission done on IBM Cloud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9EFC3EF-F740-4E8E-AA54-685BC1D97AA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84048" y="253078"/>
            <a:ext cx="8385048" cy="795528"/>
          </a:xfrm>
        </p:spPr>
        <p:txBody>
          <a:bodyPr/>
          <a:lstStyle/>
          <a:p>
            <a:r>
              <a:rPr lang="en-US" dirty="0"/>
              <a:t>Idea Description(Short)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0568" y="154473"/>
            <a:ext cx="2035278" cy="4349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7982" y="4747400"/>
            <a:ext cx="1020710" cy="37025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172" y="1646491"/>
            <a:ext cx="379875" cy="3798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929" y="1446762"/>
            <a:ext cx="270044" cy="2700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792" y="1792016"/>
            <a:ext cx="202759" cy="202759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V="1">
            <a:off x="985051" y="1856823"/>
            <a:ext cx="61943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458638" y="1618802"/>
            <a:ext cx="160593" cy="173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1042855" y="1975650"/>
            <a:ext cx="576376" cy="194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296" y="2221917"/>
            <a:ext cx="245720" cy="24572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246" y="1900168"/>
            <a:ext cx="240635" cy="24063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817" y="2221917"/>
            <a:ext cx="263294" cy="26329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801" y="2221917"/>
            <a:ext cx="191180" cy="174909"/>
          </a:xfrm>
          <a:prstGeom prst="rect">
            <a:avLst/>
          </a:prstGeom>
        </p:spPr>
      </p:pic>
      <p:cxnSp>
        <p:nvCxnSpPr>
          <p:cNvPr id="18" name="Straight Arrow Connector 17"/>
          <p:cNvCxnSpPr>
            <a:stCxn id="26" idx="3"/>
          </p:cNvCxnSpPr>
          <p:nvPr/>
        </p:nvCxnSpPr>
        <p:spPr>
          <a:xfrm flipV="1">
            <a:off x="2245710" y="1975649"/>
            <a:ext cx="594271" cy="101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29708" y="2115179"/>
            <a:ext cx="253027" cy="253027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>
            <a:off x="2047334" y="1787255"/>
            <a:ext cx="192411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370" y="1631180"/>
            <a:ext cx="317971" cy="344469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>
            <a:off x="4377290" y="1787256"/>
            <a:ext cx="3819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3667" y="1550710"/>
            <a:ext cx="170218" cy="166469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9000" y="1674042"/>
            <a:ext cx="443388" cy="30160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155" y="1592764"/>
            <a:ext cx="388983" cy="38898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464" y="2013557"/>
            <a:ext cx="127246" cy="127246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9472" y="1526287"/>
            <a:ext cx="148034" cy="148034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9472" y="1749531"/>
            <a:ext cx="148034" cy="14803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9472" y="1987413"/>
            <a:ext cx="186670" cy="186670"/>
          </a:xfrm>
          <a:prstGeom prst="rect">
            <a:avLst/>
          </a:prstGeom>
        </p:spPr>
      </p:pic>
      <p:cxnSp>
        <p:nvCxnSpPr>
          <p:cNvPr id="30" name="Straight Arrow Connector 29"/>
          <p:cNvCxnSpPr/>
          <p:nvPr/>
        </p:nvCxnSpPr>
        <p:spPr>
          <a:xfrm flipV="1">
            <a:off x="5623053" y="1609110"/>
            <a:ext cx="300038" cy="176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633873" y="1854893"/>
            <a:ext cx="2892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633873" y="1948964"/>
            <a:ext cx="289218" cy="121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432060" y="1794686"/>
            <a:ext cx="8310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End consumers</a:t>
            </a:r>
            <a:endParaRPr lang="en-US" sz="800" dirty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1572" y="1999138"/>
            <a:ext cx="301696" cy="301696"/>
          </a:xfrm>
          <a:prstGeom prst="rect">
            <a:avLst/>
          </a:prstGeom>
        </p:spPr>
      </p:pic>
      <p:cxnSp>
        <p:nvCxnSpPr>
          <p:cNvPr id="35" name="Elbow Connector 34"/>
          <p:cNvCxnSpPr/>
          <p:nvPr/>
        </p:nvCxnSpPr>
        <p:spPr>
          <a:xfrm>
            <a:off x="5146803" y="2070816"/>
            <a:ext cx="891541" cy="290271"/>
          </a:xfrm>
          <a:prstGeom prst="bentConnector3">
            <a:avLst>
              <a:gd name="adj1" fmla="val 1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428" y="1539705"/>
            <a:ext cx="301696" cy="301696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6038344" y="2252611"/>
            <a:ext cx="15449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Energy producers for estimation </a:t>
            </a:r>
            <a:endParaRPr lang="en-US" sz="800" dirty="0"/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6179306" y="1770994"/>
            <a:ext cx="2892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826551" y="2070076"/>
            <a:ext cx="265611" cy="3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1829062" y="1972286"/>
            <a:ext cx="7010" cy="97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H="1">
            <a:off x="1993239" y="2080985"/>
            <a:ext cx="235528" cy="133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2228767" y="2080985"/>
            <a:ext cx="120903" cy="144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2228767" y="2080985"/>
            <a:ext cx="496830" cy="144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ounded Rectangle 81"/>
          <p:cNvSpPr/>
          <p:nvPr/>
        </p:nvSpPr>
        <p:spPr>
          <a:xfrm>
            <a:off x="565833" y="1436092"/>
            <a:ext cx="7183044" cy="109421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5683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9EFC3EF-F740-4E8E-AA54-685BC1D97AAA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84048" y="253078"/>
            <a:ext cx="8385048" cy="795528"/>
          </a:xfrm>
        </p:spPr>
        <p:txBody>
          <a:bodyPr/>
          <a:lstStyle/>
          <a:p>
            <a:r>
              <a:rPr lang="en-US" dirty="0" smtClean="0"/>
              <a:t>Road Map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0568" y="154473"/>
            <a:ext cx="2035278" cy="4349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7982" y="4747400"/>
            <a:ext cx="1020710" cy="370258"/>
          </a:xfrm>
          <a:prstGeom prst="rect">
            <a:avLst/>
          </a:prstGeom>
        </p:spPr>
      </p:pic>
      <p:sp>
        <p:nvSpPr>
          <p:cNvPr id="38" name="Rounded Rectangle 37"/>
          <p:cNvSpPr/>
          <p:nvPr/>
        </p:nvSpPr>
        <p:spPr>
          <a:xfrm>
            <a:off x="1196502" y="1459149"/>
            <a:ext cx="924128" cy="418289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Phase 1</a:t>
            </a:r>
            <a:endParaRPr lang="en-US" sz="1400" dirty="0"/>
          </a:p>
        </p:txBody>
      </p:sp>
      <p:sp>
        <p:nvSpPr>
          <p:cNvPr id="47" name="Rounded Rectangle 46"/>
          <p:cNvSpPr/>
          <p:nvPr/>
        </p:nvSpPr>
        <p:spPr>
          <a:xfrm>
            <a:off x="3051242" y="1459149"/>
            <a:ext cx="924128" cy="418289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Phase 2</a:t>
            </a:r>
            <a:endParaRPr lang="en-US" sz="1400" dirty="0"/>
          </a:p>
        </p:txBody>
      </p:sp>
      <p:cxnSp>
        <p:nvCxnSpPr>
          <p:cNvPr id="40" name="Straight Connector 39"/>
          <p:cNvCxnSpPr/>
          <p:nvPr/>
        </p:nvCxnSpPr>
        <p:spPr>
          <a:xfrm>
            <a:off x="1167319" y="2548647"/>
            <a:ext cx="4747098" cy="3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1663430" y="1938838"/>
            <a:ext cx="0" cy="1144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/>
          <p:cNvSpPr/>
          <p:nvPr/>
        </p:nvSpPr>
        <p:spPr>
          <a:xfrm>
            <a:off x="2954776" y="2978645"/>
            <a:ext cx="1420238" cy="941602"/>
          </a:xfrm>
          <a:prstGeom prst="round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2"/>
                </a:solidFill>
              </a:rPr>
              <a:t>Create AI based consumption plan for better utilization of the energy 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1319720" y="3236068"/>
            <a:ext cx="1420238" cy="389106"/>
          </a:xfrm>
          <a:prstGeom prst="round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2"/>
                </a:solidFill>
              </a:rPr>
              <a:t>Implement in homes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3513306" y="2023353"/>
            <a:ext cx="0" cy="817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/>
          <p:cNvSpPr/>
          <p:nvPr/>
        </p:nvSpPr>
        <p:spPr>
          <a:xfrm>
            <a:off x="4901117" y="1459149"/>
            <a:ext cx="924128" cy="418289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Phase 3</a:t>
            </a:r>
            <a:endParaRPr lang="en-US" sz="1400" dirty="0"/>
          </a:p>
        </p:txBody>
      </p:sp>
      <p:sp>
        <p:nvSpPr>
          <p:cNvPr id="62" name="Rounded Rectangle 61"/>
          <p:cNvSpPr/>
          <p:nvPr/>
        </p:nvSpPr>
        <p:spPr>
          <a:xfrm>
            <a:off x="4804651" y="2978645"/>
            <a:ext cx="1420238" cy="941602"/>
          </a:xfrm>
          <a:prstGeom prst="round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2"/>
                </a:solidFill>
              </a:rPr>
              <a:t>Implement in offices and industries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5363181" y="2023353"/>
            <a:ext cx="0" cy="817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5914417" y="2548647"/>
            <a:ext cx="1964987" cy="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4847348"/>
      </p:ext>
    </p:extLst>
  </p:cSld>
  <p:clrMapOvr>
    <a:masterClrMapping/>
  </p:clrMapOvr>
</p:sld>
</file>

<file path=ppt/theme/theme1.xml><?xml version="1.0" encoding="utf-8"?>
<a:theme xmlns:a="http://schemas.openxmlformats.org/drawingml/2006/main" name="2018 White Graphic">
  <a:themeElements>
    <a:clrScheme name="Cognizant 180722">
      <a:dk1>
        <a:srgbClr val="0033A0"/>
      </a:dk1>
      <a:lt1>
        <a:srgbClr val="FFFFFF"/>
      </a:lt1>
      <a:dk2>
        <a:srgbClr val="000000"/>
      </a:dk2>
      <a:lt2>
        <a:srgbClr val="FFFFFF"/>
      </a:lt2>
      <a:accent1>
        <a:srgbClr val="0033B4"/>
      </a:accent1>
      <a:accent2>
        <a:srgbClr val="00195A"/>
      </a:accent2>
      <a:accent3>
        <a:srgbClr val="3871FF"/>
      </a:accent3>
      <a:accent4>
        <a:srgbClr val="7BA0FF"/>
      </a:accent4>
      <a:accent5>
        <a:srgbClr val="BDCFFF"/>
      </a:accent5>
      <a:accent6>
        <a:srgbClr val="00B140"/>
      </a:accent6>
      <a:hlink>
        <a:srgbClr val="0033B4"/>
      </a:hlink>
      <a:folHlink>
        <a:srgbClr val="7BA0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wrap="square" lIns="0" tIns="0" rIns="0" bIns="0" rtlCol="0">
        <a:spAutoFit/>
      </a:bodyPr>
      <a:lstStyle>
        <a:defPPr algn="l">
          <a:defRPr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2018 White Graphic" id="{7E079C36-5A86-4465-B41D-74F1571CFFD3}" vid="{AC72304F-5374-49EB-AE31-F152C5D518E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riticality xmlns="3a98b63c-e4b6-4949-b066-c7278696d2a3">C3</Criticality>
    <TaxCatchAll xmlns="3a98b63c-e4b6-4949-b066-c7278696d2a3">
      <Value>41</Value>
      <Value>14</Value>
    </TaxCatchAll>
    <oddac9f5954d4f2b8cc22882a67a0a55 xmlns="3a98b63c-e4b6-4949-b066-c7278696d2a3">
      <Terms xmlns="http://schemas.microsoft.com/office/infopath/2007/PartnerControls"/>
    </oddac9f5954d4f2b8cc22882a67a0a55>
    <IsCertified xmlns="3a98b63c-e4b6-4949-b066-c7278696d2a3">No</IsCertified>
    <Approved_x0020_Date xmlns="3a98b63c-e4b6-4949-b066-c7278696d2a3">2020-01-02T09:02:21+00:00</Approved_x0020_Date>
    <If_x0020_this_x0020_document_x0020_is_x0020_leaked_x002f_lost_x002c__x0020_could_x0020_there_x0020_be_x0020_loss_x0020_of_x0020_Cognizant_x0020_Trade_x0020_Secret_x0020__x002f__x0020_Patent_x0020_Protection_x003f_ xmlns="3a98b63c-e4b6-4949-b066-c7278696d2a3">Little or No Chance</If_x0020_this_x0020_document_x0020_is_x0020_leaked_x002f_lost_x002c__x0020_could_x0020_there_x0020_be_x0020_loss_x0020_of_x0020_Cognizant_x0020_Trade_x0020_Secret_x0020__x002f__x0020_Patent_x0020_Protection_x003f_>
    <Terms_x0020__x0026__x0020_Conditions xmlns="3a98b63c-e4b6-4949-b066-c7278696d2a3">
      <Value>I hereby confirm that this document does not contain any Cognizant/Customer confidential content and has been shared only with the appropriate audience.</Value>
    </Terms_x0020__x0026__x0020_Conditions>
    <Approved_x0020_By xmlns="3a98b63c-e4b6-4949-b066-c7278696d2a3">
      <UserInfo>
        <DisplayName>Mohan, Vijay (Cognizant)</DisplayName>
        <AccountId>276</AccountId>
        <AccountType/>
      </UserInfo>
    </Approved_x0020_By>
    <Approvers xmlns="3a98b63c-e4b6-4949-b066-c7278696d2a3">DE_Approvers</Approvers>
    <Rejected_x0020_Date xmlns="3a98b63c-e4b6-4949-b066-c7278696d2a3" xsi:nil="true"/>
    <ArchivalDate xmlns="8eee6e3a-f15c-45a4-a98e-64b2de71ed30" xsi:nil="true"/>
    <Leadership xmlns="3a98b63c-e4b6-4949-b066-c7278696d2a3">DE_Leadership</Leadership>
    <Last_x0020_Updated_x0020_By xmlns="3a98b63c-e4b6-4949-b066-c7278696d2a3">
      <UserInfo>
        <DisplayName>Mohan, Vijay (Cognizant)</DisplayName>
        <AccountId>276</AccountId>
        <AccountType/>
      </UserInfo>
    </Last_x0020_Updated_x0020_By>
    <Description_x0020_Of_x0020_The_x0020_Asset xmlns="3a98b63c-e4b6-4949-b066-c7278696d2a3">DE 2020 Presentation template.</Description_x0020_Of_x0020_The_x0020_Asset>
    <Average_x0020_Criticality_x0020_Score xmlns="3a98b63c-e4b6-4949-b066-c7278696d2a3">0</Average_x0020_Criticality_x0020_Score>
    <Contributors xmlns="3a98b63c-e4b6-4949-b066-c7278696d2a3">DE_Contributors</Contributors>
    <Developers xmlns="3a98b63c-e4b6-4949-b066-c7278696d2a3">DE_Developers</Developers>
    <Will_x0020_our_x0020_competitors_x0020_be_x0020_interested_x0020_in_x0020_acquiring_x0020_the_x0020_information_x0020_shared_x0020_in_x0020_this_x0020_document_x003f_ xmlns="3a98b63c-e4b6-4949-b066-c7278696d2a3">Little or No Chance</Will_x0020_our_x0020_competitors_x0020_be_x0020_interested_x0020_in_x0020_acquiring_x0020_the_x0020_information_x0020_shared_x0020_in_x0020_this_x0020_document_x003f_>
    <ELC_x0020_Phase xmlns="3a98b63c-e4b6-4949-b066-c7278696d2a3">Pursuit</ELC_x0020_Phase>
    <Restriction xmlns="3a98b63c-e4b6-4949-b066-c7278696d2a3">Shared with Enterprise</Restriction>
    <Users xmlns="3a98b63c-e4b6-4949-b066-c7278696d2a3">DE_Users</Users>
    <Source_x0020_Name xmlns="3a98b63c-e4b6-4949-b066-c7278696d2a3">DE</Source_x0020_Name>
    <If_x0020_this_x0020_document_x0020_is_x0020_leaked_x002f_lost_x002c__x0020_could_x0020_there_x0020_be_x0020_loss_x0020_of_x0020_sales_x0020_or_x0020_customer_x0020_confidence_x003f_ xmlns="3a98b63c-e4b6-4949-b066-c7278696d2a3">Little or No Chance</If_x0020_this_x0020_document_x0020_is_x0020_leaked_x002f_lost_x002c__x0020_could_x0020_there_x0020_be_x0020_loss_x0020_of_x0020_sales_x0020_or_x0020_customer_x0020_confidence_x003f_>
    <a5dea8e4894849ecb670363feb574b5c xmlns="3a98b63c-e4b6-4949-b066-c7278696d2a3">
      <Terms xmlns="http://schemas.microsoft.com/office/infopath/2007/PartnerControls">
        <TermInfo xmlns="http://schemas.microsoft.com/office/infopath/2007/PartnerControls">
          <TermName xmlns="http://schemas.microsoft.com/office/infopath/2007/PartnerControls">Delivery Excellence</TermName>
          <TermId xmlns="http://schemas.microsoft.com/office/infopath/2007/PartnerControls">415f9a5a-8ea2-40e5-be30-6a9427a66a59</TermId>
        </TermInfo>
      </Terms>
    </a5dea8e4894849ecb670363feb574b5c>
    <Asset_x0020_Owner xmlns="3a98b63c-e4b6-4949-b066-c7278696d2a3">
      <UserInfo>
        <DisplayName>i:0#.w|cts\189541</DisplayName>
        <AccountId>276</AccountId>
        <AccountType/>
      </UserInfo>
    </Asset_x0020_Owner>
    <Champions xmlns="3a98b63c-e4b6-4949-b066-c7278696d2a3">DE_Champions</Champions>
    <jf6c112928f14c30a6627f64d536a738 xmlns="3a98b63c-e4b6-4949-b066-c7278696d2a3">
      <Terms xmlns="http://schemas.microsoft.com/office/infopath/2007/PartnerControls">
        <TermInfo xmlns="http://schemas.microsoft.com/office/infopath/2007/PartnerControls">
          <TermName xmlns="http://schemas.microsoft.com/office/infopath/2007/PartnerControls">DE</TermName>
          <TermId xmlns="http://schemas.microsoft.com/office/infopath/2007/PartnerControls">fe4b05a8-bea3-4973-a9cb-254853996c0a</TermId>
        </TermInfo>
      </Terms>
    </jf6c112928f14c30a6627f64d536a738>
    <Confidentiality xmlns="3a98b63c-e4b6-4949-b066-c7278696d2a3">Available for Distribution</Confidentiality>
    <LessonsLearntlinkUrl xmlns="3a98b63c-e4b6-4949-b066-c7278696d2a3" xsi:nil="true"/>
    <o17a2cac02b44a59945c74e986caaa1d xmlns="3a98b63c-e4b6-4949-b066-c7278696d2a3">
      <Terms xmlns="http://schemas.microsoft.com/office/infopath/2007/PartnerControls"/>
    </o17a2cac02b44a59945c74e986caaa1d>
    <_x0075_g01 xmlns="8eee6e3a-f15c-45a4-a98e-64b2de71ed30" xsi:nil="true"/>
    <jb3c803b1b7d46f6b151d79f964b244d xmlns="3a98b63c-e4b6-4949-b066-c7278696d2a3">
      <Terms xmlns="http://schemas.microsoft.com/office/infopath/2007/PartnerControls"/>
    </jb3c803b1b7d46f6b151d79f964b244d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" ma:contentTypeID="0x01010087B40EF3A2ACC24FBC29E6689819F2550030FF8B6612B8F046B969926EF2E043B0" ma:contentTypeVersion="20" ma:contentTypeDescription="" ma:contentTypeScope="" ma:versionID="a2180d79b53e519452bb2e3507bcbbac">
  <xsd:schema xmlns:xsd="http://www.w3.org/2001/XMLSchema" xmlns:xs="http://www.w3.org/2001/XMLSchema" xmlns:p="http://schemas.microsoft.com/office/2006/metadata/properties" xmlns:ns1="http://schemas.microsoft.com/sharepoint/v3" xmlns:ns2="3a98b63c-e4b6-4949-b066-c7278696d2a3" xmlns:ns3="8eee6e3a-f15c-45a4-a98e-64b2de71ed30" targetNamespace="http://schemas.microsoft.com/office/2006/metadata/properties" ma:root="true" ma:fieldsID="b2f29b1614f885afe7a07bc88044f138" ns1:_="" ns2:_="" ns3:_="">
    <xsd:import namespace="http://schemas.microsoft.com/sharepoint/v3"/>
    <xsd:import namespace="3a98b63c-e4b6-4949-b066-c7278696d2a3"/>
    <xsd:import namespace="8eee6e3a-f15c-45a4-a98e-64b2de71ed30"/>
    <xsd:element name="properties">
      <xsd:complexType>
        <xsd:sequence>
          <xsd:element name="documentManagement">
            <xsd:complexType>
              <xsd:all>
                <xsd:element ref="ns2:Asset_x0020_Owner"/>
                <xsd:element ref="ns2:Description_x0020_Of_x0020_The_x0020_Asset" minOccurs="0"/>
                <xsd:element ref="ns2:Confidentiality"/>
                <xsd:element ref="ns2:Restriction"/>
                <xsd:element ref="ns2:ELC_x0020_Phase"/>
                <xsd:element ref="ns2:IsCertified" minOccurs="0"/>
                <xsd:element ref="ns2:If_x0020_this_x0020_document_x0020_is_x0020_leaked_x002f_lost_x002c__x0020_could_x0020_there_x0020_be_x0020_loss_x0020_of_x0020_Cognizant_x0020_Trade_x0020_Secret_x0020__x002f__x0020_Patent_x0020_Protection_x003f_"/>
                <xsd:element ref="ns2:If_x0020_this_x0020_document_x0020_is_x0020_leaked_x002f_lost_x002c__x0020_could_x0020_there_x0020_be_x0020_loss_x0020_of_x0020_sales_x0020_or_x0020_customer_x0020_confidence_x003f_"/>
                <xsd:element ref="ns2:Will_x0020_our_x0020_competitors_x0020_be_x0020_interested_x0020_in_x0020_acquiring_x0020_the_x0020_information_x0020_shared_x0020_in_x0020_this_x0020_document_x003f_"/>
                <xsd:element ref="ns2:Terms_x0020__x0026__x0020_Conditions" minOccurs="0"/>
                <xsd:element ref="ns2:Approved_x0020_By" minOccurs="0"/>
                <xsd:element ref="ns2:Approved_x0020_Date" minOccurs="0"/>
                <xsd:element ref="ns2:Approvers" minOccurs="0"/>
                <xsd:element ref="ns2:Average_x0020_Criticality_x0020_Score" minOccurs="0"/>
                <xsd:element ref="ns2:Champions" minOccurs="0"/>
                <xsd:element ref="ns2:Contributors" minOccurs="0"/>
                <xsd:element ref="ns2:Criticality" minOccurs="0"/>
                <xsd:element ref="ns2:Developers" minOccurs="0"/>
                <xsd:element ref="ns2:Leadership" minOccurs="0"/>
                <xsd:element ref="ns2:Users" minOccurs="0"/>
                <xsd:element ref="ns2:Source_x0020_Name" minOccurs="0"/>
                <xsd:element ref="ns2:Last_x0020_Updated_x0020_By" minOccurs="0"/>
                <xsd:element ref="ns2:Rejected_x0020_Date" minOccurs="0"/>
                <xsd:element ref="ns2:jf6c112928f14c30a6627f64d536a738" minOccurs="0"/>
                <xsd:element ref="ns2:TaxCatchAll" minOccurs="0"/>
                <xsd:element ref="ns2:TaxCatchAllLabel" minOccurs="0"/>
                <xsd:element ref="ns2:a5dea8e4894849ecb670363feb574b5c" minOccurs="0"/>
                <xsd:element ref="ns2:oddac9f5954d4f2b8cc22882a67a0a55" minOccurs="0"/>
                <xsd:element ref="ns2:jb3c803b1b7d46f6b151d79f964b244d" minOccurs="0"/>
                <xsd:element ref="ns2:o17a2cac02b44a59945c74e986caaa1d" minOccurs="0"/>
                <xsd:element ref="ns3:ArchivalDate" minOccurs="0"/>
                <xsd:element ref="ns1:_dlc_Exempt" minOccurs="0"/>
                <xsd:element ref="ns1:_dlc_ExpireDateSaved" minOccurs="0"/>
                <xsd:element ref="ns1:_dlc_ExpireDate" minOccurs="0"/>
                <xsd:element ref="ns3:_x0075_g01" minOccurs="0"/>
                <xsd:element ref="ns2:LessonsLearntlinkUr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dlc_Exempt" ma:index="48" nillable="true" ma:displayName="Exempt from Policy" ma:hidden="true" ma:internalName="_dlc_Exempt" ma:readOnly="true">
      <xsd:simpleType>
        <xsd:restriction base="dms:Unknown"/>
      </xsd:simpleType>
    </xsd:element>
    <xsd:element name="_dlc_ExpireDateSaved" ma:index="49" nillable="true" ma:displayName="Original Expiration Date" ma:hidden="true" ma:internalName="_dlc_ExpireDateSaved" ma:readOnly="true">
      <xsd:simpleType>
        <xsd:restriction base="dms:DateTime"/>
      </xsd:simpleType>
    </xsd:element>
    <xsd:element name="_dlc_ExpireDate" ma:index="50" nillable="true" ma:displayName="Expiration Date" ma:description="" ma:hidden="true" ma:indexed="true" ma:internalName="_dlc_ExpireDat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98b63c-e4b6-4949-b066-c7278696d2a3" elementFormDefault="qualified">
    <xsd:import namespace="http://schemas.microsoft.com/office/2006/documentManagement/types"/>
    <xsd:import namespace="http://schemas.microsoft.com/office/infopath/2007/PartnerControls"/>
    <xsd:element name="Asset_x0020_Owner" ma:index="2" ma:displayName="Asset Owner" ma:list="UserInfo" ma:SearchPeopleOnly="false" ma:SharePointGroup="0" ma:internalName="Asset_x0020_Owner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escription_x0020_Of_x0020_The_x0020_Asset" ma:index="3" nillable="true" ma:displayName="Description Of The Asset" ma:internalName="Description_x0020_Of_x0020_The_x0020_Asset">
      <xsd:simpleType>
        <xsd:restriction base="dms:Note">
          <xsd:maxLength value="255"/>
        </xsd:restriction>
      </xsd:simpleType>
    </xsd:element>
    <xsd:element name="Confidentiality" ma:index="4" ma:displayName="Confidentiality" ma:default="Cognizant Confidential" ma:format="Dropdown" ma:internalName="Confidentiality">
      <xsd:simpleType>
        <xsd:restriction base="dms:Choice">
          <xsd:enumeration value="Cognizant Confidential"/>
          <xsd:enumeration value="Available for Distribution"/>
        </xsd:restriction>
      </xsd:simpleType>
    </xsd:element>
    <xsd:element name="Restriction" ma:index="5" ma:displayName="Restriction" ma:default="Shared with Enterprise" ma:description="DE Restricted – for documents that are specific to DE Team and can be viewed only by the DE Team.&#10;Shared with Enterprise -for documents that can be viewed by all Cognizant associates." ma:format="Dropdown" ma:internalName="Restriction">
      <xsd:simpleType>
        <xsd:restriction base="dms:Choice">
          <xsd:enumeration value="DE Restricted"/>
          <xsd:enumeration value="Shared with Enterprise"/>
        </xsd:restriction>
      </xsd:simpleType>
    </xsd:element>
    <xsd:element name="ELC_x0020_Phase" ma:index="6" ma:displayName="ELC Phase" ma:default="Pursuit" ma:format="Dropdown" ma:internalName="ELC_x0020_Phase">
      <xsd:simpleType>
        <xsd:restriction base="dms:Choice">
          <xsd:enumeration value="Pursuit"/>
          <xsd:enumeration value="Delivery"/>
        </xsd:restriction>
      </xsd:simpleType>
    </xsd:element>
    <xsd:element name="IsCertified" ma:index="12" nillable="true" ma:displayName="IsCertified" ma:default="No" ma:description="To be updated by the KM Champions and BU Leadership" ma:format="Dropdown" ma:internalName="IsCertified">
      <xsd:simpleType>
        <xsd:restriction base="dms:Choice">
          <xsd:enumeration value="No"/>
          <xsd:enumeration value="Yes"/>
        </xsd:restriction>
      </xsd:simpleType>
    </xsd:element>
    <xsd:element name="If_x0020_this_x0020_document_x0020_is_x0020_leaked_x002f_lost_x002c__x0020_could_x0020_there_x0020_be_x0020_loss_x0020_of_x0020_Cognizant_x0020_Trade_x0020_Secret_x0020__x002f__x0020_Patent_x0020_Protection_x003f_" ma:index="13" ma:displayName="If this document is leaked/lost, could there be loss of Cognizant Trade Secret / Patent Protection?" ma:default="Little or No Chance" ma:format="Dropdown" ma:internalName="If_x0020_this_x0020_document_x0020_is_x0020_leaked_x002F_lost_x002C__x0020_could_x0020_there_x0020_be_x0020_loss_x0020_of_x0020_Cognizant_x0020_Trade_x0020_Secret_x0020__x002F__x0020_Patent_x0020_Protection_x003F_">
      <xsd:simpleType>
        <xsd:restriction base="dms:Choice">
          <xsd:enumeration value="Little or No Chance"/>
          <xsd:enumeration value="Some Chance"/>
          <xsd:enumeration value="Good Chance"/>
          <xsd:enumeration value="Definite Chance"/>
        </xsd:restriction>
      </xsd:simpleType>
    </xsd:element>
    <xsd:element name="If_x0020_this_x0020_document_x0020_is_x0020_leaked_x002f_lost_x002c__x0020_could_x0020_there_x0020_be_x0020_loss_x0020_of_x0020_sales_x0020_or_x0020_customer_x0020_confidence_x003f_" ma:index="14" ma:displayName="If this document is leaked/lost, could there be loss of sales or customer confidence?" ma:default="Little or No Chance" ma:format="Dropdown" ma:internalName="If_x0020_this_x0020_document_x0020_is_x0020_leaked_x002F_lost_x002C__x0020_could_x0020_there_x0020_be_x0020_loss_x0020_of_x0020_sales_x0020_or_x0020_customer_x0020_confidence_x003F_">
      <xsd:simpleType>
        <xsd:restriction base="dms:Choice">
          <xsd:enumeration value="Little or No Chance"/>
          <xsd:enumeration value="Some Chance"/>
          <xsd:enumeration value="Good Chance"/>
          <xsd:enumeration value="Definite Chance"/>
        </xsd:restriction>
      </xsd:simpleType>
    </xsd:element>
    <xsd:element name="Will_x0020_our_x0020_competitors_x0020_be_x0020_interested_x0020_in_x0020_acquiring_x0020_the_x0020_information_x0020_shared_x0020_in_x0020_this_x0020_document_x003f_" ma:index="15" ma:displayName="Will our competitors be interested in acquiring the information shared in this document?" ma:default="Little or No Chance" ma:format="Dropdown" ma:internalName="Will_x0020_our_x0020_competitors_x0020_be_x0020_interested_x0020_in_x0020_acquiring_x0020_the_x0020_information_x0020_shared_x0020_in_x0020_this_x0020_document_x003F_">
      <xsd:simpleType>
        <xsd:restriction base="dms:Choice">
          <xsd:enumeration value="Little or No Chance"/>
          <xsd:enumeration value="Some Chance"/>
          <xsd:enumeration value="Good Chance"/>
          <xsd:enumeration value="Definite Chance"/>
        </xsd:restriction>
      </xsd:simpleType>
    </xsd:element>
    <xsd:element name="Terms_x0020__x0026__x0020_Conditions" ma:index="16" nillable="true" ma:displayName="Terms &amp; Conditions" ma:internalName="Terms_x0020__x0026__x0020_Conditions" ma:requiredMultiChoice="true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I hereby confirm that this document does not contain any Cognizant/Customer confidential content and has been shared only with the appropriate audience."/>
                  </xsd:restriction>
                </xsd:simpleType>
              </xsd:element>
            </xsd:sequence>
          </xsd:extension>
        </xsd:complexContent>
      </xsd:complexType>
    </xsd:element>
    <xsd:element name="Approved_x0020_By" ma:index="17" nillable="true" ma:displayName="Approved By" ma:list="UserInfo" ma:SearchPeopleOnly="false" ma:SharePointGroup="0" ma:internalName="Approved_x0020_By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pproved_x0020_Date" ma:index="18" nillable="true" ma:displayName="Approved Date" ma:format="DateTime" ma:internalName="Approved_x0020_Date">
      <xsd:simpleType>
        <xsd:restriction base="dms:DateTime"/>
      </xsd:simpleType>
    </xsd:element>
    <xsd:element name="Approvers" ma:index="19" nillable="true" ma:displayName="Approvers" ma:internalName="Approvers">
      <xsd:simpleType>
        <xsd:restriction base="dms:Text">
          <xsd:maxLength value="255"/>
        </xsd:restriction>
      </xsd:simpleType>
    </xsd:element>
    <xsd:element name="Average_x0020_Criticality_x0020_Score" ma:index="20" nillable="true" ma:displayName="Average Criticality Score" ma:decimals="2" ma:internalName="Average_x0020_Criticality_x0020_Score">
      <xsd:simpleType>
        <xsd:restriction base="dms:Number"/>
      </xsd:simpleType>
    </xsd:element>
    <xsd:element name="Champions" ma:index="21" nillable="true" ma:displayName="Champions" ma:internalName="Champions">
      <xsd:simpleType>
        <xsd:restriction base="dms:Text">
          <xsd:maxLength value="255"/>
        </xsd:restriction>
      </xsd:simpleType>
    </xsd:element>
    <xsd:element name="Contributors" ma:index="22" nillable="true" ma:displayName="Contributors" ma:internalName="Contributors">
      <xsd:simpleType>
        <xsd:restriction base="dms:Text">
          <xsd:maxLength value="255"/>
        </xsd:restriction>
      </xsd:simpleType>
    </xsd:element>
    <xsd:element name="Criticality" ma:index="23" nillable="true" ma:displayName="Criticality" ma:format="Dropdown" ma:internalName="Criticality">
      <xsd:simpleType>
        <xsd:restriction base="dms:Choice">
          <xsd:enumeration value="C1"/>
          <xsd:enumeration value="C2"/>
          <xsd:enumeration value="C3"/>
          <xsd:enumeration value="C4"/>
        </xsd:restriction>
      </xsd:simpleType>
    </xsd:element>
    <xsd:element name="Developers" ma:index="24" nillable="true" ma:displayName="Developers" ma:internalName="Developers">
      <xsd:simpleType>
        <xsd:restriction base="dms:Text">
          <xsd:maxLength value="255"/>
        </xsd:restriction>
      </xsd:simpleType>
    </xsd:element>
    <xsd:element name="Leadership" ma:index="25" nillable="true" ma:displayName="Leadership" ma:internalName="Leadership">
      <xsd:simpleType>
        <xsd:restriction base="dms:Text">
          <xsd:maxLength value="255"/>
        </xsd:restriction>
      </xsd:simpleType>
    </xsd:element>
    <xsd:element name="Users" ma:index="26" nillable="true" ma:displayName="Users" ma:internalName="Users">
      <xsd:simpleType>
        <xsd:restriction base="dms:Text">
          <xsd:maxLength value="255"/>
        </xsd:restriction>
      </xsd:simpleType>
    </xsd:element>
    <xsd:element name="Source_x0020_Name" ma:index="27" nillable="true" ma:displayName="Source Name" ma:internalName="Source_x0020_Name">
      <xsd:simpleType>
        <xsd:restriction base="dms:Text">
          <xsd:maxLength value="255"/>
        </xsd:restriction>
      </xsd:simpleType>
    </xsd:element>
    <xsd:element name="Last_x0020_Updated_x0020_By" ma:index="33" nillable="true" ma:displayName="Last Updated By" ma:list="UserInfo" ma:SearchPeopleOnly="false" ma:SharePointGroup="0" ma:internalName="Last_x0020_Updated_x0020_By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Rejected_x0020_Date" ma:index="34" nillable="true" ma:displayName="Rejected Date" ma:format="DateTime" ma:internalName="Rejected_x0020_Date">
      <xsd:simpleType>
        <xsd:restriction base="dms:DateTime"/>
      </xsd:simpleType>
    </xsd:element>
    <xsd:element name="jf6c112928f14c30a6627f64d536a738" ma:index="36" ma:taxonomy="true" ma:internalName="jf6c112928f14c30a6627f64d536a738" ma:taxonomyFieldName="Tower" ma:displayName="Tower" ma:readOnly="false" ma:default="" ma:fieldId="{3f6c1129-28f1-4c30-a662-7f64d536a738}" ma:taxonomyMulti="true" ma:sspId="da2a8d6e-eaef-4067-bfde-2a78757b0a8e" ma:termSetId="ae5e7742-2b6c-40af-86cc-f92ac5e4699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37" nillable="true" ma:displayName="Taxonomy Catch All Column" ma:hidden="true" ma:list="{3a54751c-40fd-4efe-aae9-51a0e0082dac}" ma:internalName="TaxCatchAll" ma:showField="CatchAllData" ma:web="3a98b63c-e4b6-4949-b066-c7278696d2a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38" nillable="true" ma:displayName="Taxonomy Catch All Column1" ma:hidden="true" ma:list="{3a54751c-40fd-4efe-aae9-51a0e0082dac}" ma:internalName="TaxCatchAllLabel" ma:readOnly="true" ma:showField="CatchAllDataLabel" ma:web="3a98b63c-e4b6-4949-b066-c7278696d2a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a5dea8e4894849ecb670363feb574b5c" ma:index="40" ma:taxonomy="true" ma:internalName="a5dea8e4894849ecb670363feb574b5c" ma:taxonomyFieldName="Initiative_x002F_Charter" ma:displayName="Initiative/Charter" ma:readOnly="false" ma:default="" ma:fieldId="{a5dea8e4-8948-49ec-b670-363feb574b5c}" ma:taxonomyMulti="true" ma:sspId="da2a8d6e-eaef-4067-bfde-2a78757b0a8e" ma:termSetId="656f4df8-f00f-4873-a99e-062d84052ad1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oddac9f5954d4f2b8cc22882a67a0a55" ma:index="42" nillable="true" ma:taxonomy="true" ma:internalName="oddac9f5954d4f2b8cc22882a67a0a55" ma:taxonomyFieldName="Track" ma:displayName="Track" ma:default="" ma:fieldId="{8ddac9f5-954d-4f2b-8cc2-2882a67a0a55}" ma:taxonomyMulti="true" ma:sspId="da2a8d6e-eaef-4067-bfde-2a78757b0a8e" ma:termSetId="270ae99c-98b3-420a-8762-b043229c3bc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jb3c803b1b7d46f6b151d79f964b244d" ma:index="44" nillable="true" ma:taxonomy="true" ma:internalName="jb3c803b1b7d46f6b151d79f964b244d" ma:taxonomyFieldName="BU_x0020_or_x0020_Practice" ma:displayName="BU or Practice" ma:default="" ma:fieldId="{3b3c803b-1b7d-46f6-b151-d79f964b244d}" ma:taxonomyMulti="true" ma:sspId="da2a8d6e-eaef-4067-bfde-2a78757b0a8e" ma:termSetId="6620a2eb-6647-4854-9b86-6ff7be128d1f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o17a2cac02b44a59945c74e986caaa1d" ma:index="46" nillable="true" ma:taxonomy="true" ma:internalName="o17a2cac02b44a59945c74e986caaa1d" ma:taxonomyFieldName="Template_x0020_Type" ma:displayName="Template Type" ma:default="" ma:fieldId="{817a2cac-02b4-4a59-945c-74e986caaa1d}" ma:taxonomyMulti="true" ma:sspId="da2a8d6e-eaef-4067-bfde-2a78757b0a8e" ma:termSetId="3d9c851c-2c54-4358-8a86-e795e7497a3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LessonsLearntlinkUrl" ma:index="53" nillable="true" ma:displayName="LessonsLearntlinkUrl" ma:internalName="LessonsLearntlinkUrl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ee6e3a-f15c-45a4-a98e-64b2de71ed30" elementFormDefault="qualified">
    <xsd:import namespace="http://schemas.microsoft.com/office/2006/documentManagement/types"/>
    <xsd:import namespace="http://schemas.microsoft.com/office/infopath/2007/PartnerControls"/>
    <xsd:element name="ArchivalDate" ma:index="47" nillable="true" ma:displayName="ArchivalDate" ma:format="DateOnly" ma:hidden="true" ma:internalName="ArchivalDate" ma:readOnly="false">
      <xsd:simpleType>
        <xsd:restriction base="dms:DateTime"/>
      </xsd:simpleType>
    </xsd:element>
    <xsd:element name="_x0075_g01" ma:index="52" nillable="true" ma:displayName="Text" ma:internalName="_x0075_g01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41" ma:displayName="Content Type"/>
        <xsd:element ref="dc:title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1BA4A43-4DEB-41B1-8214-1B44DCEFF617}">
  <ds:schemaRefs>
    <ds:schemaRef ds:uri="8eee6e3a-f15c-45a4-a98e-64b2de71ed30"/>
    <ds:schemaRef ds:uri="http://purl.org/dc/terms/"/>
    <ds:schemaRef ds:uri="http://www.w3.org/XML/1998/namespace"/>
    <ds:schemaRef ds:uri="http://purl.org/dc/dcmitype/"/>
    <ds:schemaRef ds:uri="http://schemas.microsoft.com/office/2006/documentManagement/types"/>
    <ds:schemaRef ds:uri="3a98b63c-e4b6-4949-b066-c7278696d2a3"/>
    <ds:schemaRef ds:uri="http://purl.org/dc/elements/1.1/"/>
    <ds:schemaRef ds:uri="http://schemas.microsoft.com/sharepoint/v3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6033C16D-F868-43FF-9A83-5B254BF351F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9A8D265-C2FD-419C-AE0E-12077F9E53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3a98b63c-e4b6-4949-b066-c7278696d2a3"/>
    <ds:schemaRef ds:uri="8eee6e3a-f15c-45a4-a98e-64b2de71ed3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CognizantTemplateWhiteGraphic</Template>
  <TotalTime>2255</TotalTime>
  <Words>326</Words>
  <Application>Microsoft Office PowerPoint</Application>
  <PresentationFormat>On-screen Show (16:9)</PresentationFormat>
  <Paragraphs>54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Bodoni MT</vt:lpstr>
      <vt:lpstr>Calibri</vt:lpstr>
      <vt:lpstr>Courier New</vt:lpstr>
      <vt:lpstr>2018 White Graphic</vt:lpstr>
      <vt:lpstr>Idea Proposal</vt:lpstr>
      <vt:lpstr>Idea Description(Short)</vt:lpstr>
      <vt:lpstr>Idea Description(Short)</vt:lpstr>
      <vt:lpstr>Idea Description(Short)</vt:lpstr>
      <vt:lpstr>Road Map</vt:lpstr>
    </vt:vector>
  </TitlesOfParts>
  <Company>Cognizant Technology Solutions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 2020 - Presentation Template - White</dc:title>
  <dc:creator>Mohan, Vijay (Cognizant)</dc:creator>
  <cp:lastModifiedBy>Maitra, Joy (Cognizant)</cp:lastModifiedBy>
  <cp:revision>76</cp:revision>
  <dcterms:created xsi:type="dcterms:W3CDTF">2018-12-11T06:40:21Z</dcterms:created>
  <dcterms:modified xsi:type="dcterms:W3CDTF">2020-07-31T13:08:29Z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0x01010087B40EF3A2ACC24FBC29E6689819F2550030FF8B6612B8F046B969926EF2E043B0</vt:lpwstr>
  </property>
  <property fmtid="{D5CDD505-2E9C-101B-9397-08002B2CF9AE}" pid="3" name="_dlc_policyId">
    <vt:lpwstr>/org/DE/Repository</vt:lpwstr>
  </property>
  <property fmtid="{D5CDD505-2E9C-101B-9397-08002B2CF9AE}" pid="4" name="ItemRetentionFormula">
    <vt:lpwstr>&lt;formula id="Microsoft.Office.RecordsManagement.PolicyFeatures.Expiration.Formula.BuiltIn"&gt;&lt;number&gt;0&lt;/number&gt;&lt;property&gt;ArchivalDate&lt;/property&gt;&lt;propertyId&gt;00000000-0000-0000-0000-000000000000&lt;/propertyId&gt;&lt;period&gt;days&lt;/period&gt;&lt;/formula&gt;</vt:lpwstr>
  </property>
  <property fmtid="{D5CDD505-2E9C-101B-9397-08002B2CF9AE}" pid="5" name="Initiative/Charter">
    <vt:lpwstr>41;#Delivery Excellence|415f9a5a-8ea2-40e5-be30-6a9427a66a59</vt:lpwstr>
  </property>
  <property fmtid="{D5CDD505-2E9C-101B-9397-08002B2CF9AE}" pid="6" name="Tower">
    <vt:lpwstr>14;#DE|fe4b05a8-bea3-4973-a9cb-254853996c0a</vt:lpwstr>
  </property>
  <property fmtid="{D5CDD505-2E9C-101B-9397-08002B2CF9AE}" pid="7" name="Service Line / Area">
    <vt:lpwstr/>
  </property>
  <property fmtid="{D5CDD505-2E9C-101B-9397-08002B2CF9AE}" pid="8" name="Track">
    <vt:lpwstr/>
  </property>
  <property fmtid="{D5CDD505-2E9C-101B-9397-08002B2CF9AE}" pid="9" name="Template Type">
    <vt:lpwstr/>
  </property>
  <property fmtid="{D5CDD505-2E9C-101B-9397-08002B2CF9AE}" pid="10" name="BU or Practice">
    <vt:lpwstr/>
  </property>
  <property fmtid="{D5CDD505-2E9C-101B-9397-08002B2CF9AE}" pid="11" name="WorkflowChangePath">
    <vt:lpwstr>3b643a02-9de9-4de3-8a28-9e3996ed85b1,4;3b643a02-9de9-4de3-8a28-9e3996ed85b1,4;3b643a02-9de9-4de3-8a28-9e3996ed85b1,4;3b643a02-9de9-4de3-8a28-9e3996ed85b1,5;3b643a02-9de9-4de3-8a28-9e3996ed85b1,5;3b643a02-9de9-4de3-8a28-9e3996ed85b1,6;</vt:lpwstr>
  </property>
  <property fmtid="{D5CDD505-2E9C-101B-9397-08002B2CF9AE}" pid="12" name="n44e5a2e38f14557bc4d3eaf59f3a6f9">
    <vt:lpwstr/>
  </property>
</Properties>
</file>