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3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8458" y="812800"/>
            <a:ext cx="5867882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009" y="2349500"/>
            <a:ext cx="11320780" cy="669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Coursera 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0896" y="6057900"/>
            <a:ext cx="2323465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IN" sz="2400" spc="-100" dirty="0" smtClean="0">
                <a:solidFill>
                  <a:srgbClr val="FFFFFF"/>
                </a:solidFill>
                <a:latin typeface="Arial"/>
                <a:cs typeface="Arial"/>
              </a:rPr>
              <a:t>Joy Maitra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spc="-70" dirty="0" smtClean="0">
                <a:solidFill>
                  <a:srgbClr val="FFFFFF"/>
                </a:solidFill>
                <a:latin typeface="Arial"/>
                <a:cs typeface="Arial"/>
              </a:rPr>
              <a:t>April 2020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850900" y="2565400"/>
              <a:ext cx="11303000" cy="643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835400" y="5384800"/>
              <a:ext cx="6083300" cy="405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700" y="1676400"/>
              <a:ext cx="5676900" cy="3479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500" y="1638300"/>
              <a:ext cx="5588000" cy="350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44500" y="2209800"/>
              <a:ext cx="118110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774700" y="2527300"/>
              <a:ext cx="114427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3622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09700" y="2349500"/>
              <a:ext cx="101854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84200" y="2590800"/>
              <a:ext cx="11823700" cy="675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0" y="431800"/>
            <a:ext cx="5603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342900" y="2641600"/>
              <a:ext cx="12319000" cy="676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08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71500" y="2374900"/>
              <a:ext cx="11849100" cy="650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</a:t>
            </a:r>
            <a:r>
              <a:rPr sz="2400" spc="-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4003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6779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55" dirty="0"/>
              <a:t>In </a:t>
            </a:r>
            <a:r>
              <a:rPr sz="3600" spc="-215" dirty="0"/>
              <a:t>general, </a:t>
            </a:r>
            <a:r>
              <a:rPr sz="3600" spc="-105" dirty="0"/>
              <a:t>I </a:t>
            </a:r>
            <a:r>
              <a:rPr sz="3600" spc="-345" dirty="0"/>
              <a:t>am </a:t>
            </a:r>
            <a:r>
              <a:rPr sz="3600" spc="-135" dirty="0"/>
              <a:t>positively </a:t>
            </a:r>
            <a:r>
              <a:rPr sz="3600" spc="-210" dirty="0"/>
              <a:t>impressed </a:t>
            </a:r>
            <a:r>
              <a:rPr sz="3600" spc="-10" dirty="0"/>
              <a:t>with </a:t>
            </a:r>
            <a:r>
              <a:rPr sz="3600" spc="-100" dirty="0"/>
              <a:t>the </a:t>
            </a:r>
            <a:r>
              <a:rPr sz="3600" spc="-130" dirty="0"/>
              <a:t>overall  </a:t>
            </a:r>
            <a:r>
              <a:rPr sz="3600" spc="-150" dirty="0"/>
              <a:t>organization, </a:t>
            </a:r>
            <a:r>
              <a:rPr sz="3600" spc="-80" dirty="0"/>
              <a:t>content </a:t>
            </a:r>
            <a:r>
              <a:rPr sz="3600" spc="-280" dirty="0"/>
              <a:t>and </a:t>
            </a:r>
            <a:r>
              <a:rPr sz="3600" spc="-229" dirty="0"/>
              <a:t>lab </a:t>
            </a:r>
            <a:r>
              <a:rPr sz="3600" spc="-75" dirty="0"/>
              <a:t>works </a:t>
            </a:r>
            <a:r>
              <a:rPr sz="3600" spc="-165" dirty="0"/>
              <a:t>presented </a:t>
            </a:r>
            <a:r>
              <a:rPr sz="3600" spc="-140" dirty="0"/>
              <a:t>during  </a:t>
            </a:r>
            <a:r>
              <a:rPr sz="3600" spc="-100" dirty="0"/>
              <a:t>the </a:t>
            </a:r>
            <a:r>
              <a:rPr sz="3600" spc="-125" dirty="0"/>
              <a:t>Coursera </a:t>
            </a:r>
            <a:r>
              <a:rPr sz="3600" spc="-225" dirty="0"/>
              <a:t>IBM </a:t>
            </a:r>
            <a:r>
              <a:rPr sz="3600" spc="-45" dirty="0"/>
              <a:t>Certification</a:t>
            </a:r>
            <a:r>
              <a:rPr sz="3600" spc="420" dirty="0"/>
              <a:t> </a:t>
            </a:r>
            <a:r>
              <a:rPr sz="3600" spc="-125" dirty="0"/>
              <a:t>Course</a:t>
            </a:r>
            <a:endParaRPr sz="3600"/>
          </a:p>
          <a:p>
            <a:pPr marL="1367790" marR="49784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10" dirty="0"/>
              <a:t>this </a:t>
            </a:r>
            <a:r>
              <a:rPr sz="3600" spc="-190" dirty="0"/>
              <a:t>Capstone </a:t>
            </a:r>
            <a:r>
              <a:rPr sz="3600" spc="-60" dirty="0"/>
              <a:t>project </a:t>
            </a:r>
            <a:r>
              <a:rPr sz="3600" spc="-165" dirty="0"/>
              <a:t>presented </a:t>
            </a:r>
            <a:r>
              <a:rPr sz="3600" spc="-254" dirty="0"/>
              <a:t>me </a:t>
            </a:r>
            <a:r>
              <a:rPr sz="3600" spc="-470" dirty="0"/>
              <a:t>a </a:t>
            </a:r>
            <a:r>
              <a:rPr sz="3600" spc="-175" dirty="0"/>
              <a:t>great  </a:t>
            </a:r>
            <a:r>
              <a:rPr sz="3600" spc="-40" dirty="0"/>
              <a:t>opportunity </a:t>
            </a:r>
            <a:r>
              <a:rPr sz="3600" spc="90" dirty="0"/>
              <a:t>to </a:t>
            </a:r>
            <a:r>
              <a:rPr sz="3600" spc="-125" dirty="0"/>
              <a:t>practice </a:t>
            </a:r>
            <a:r>
              <a:rPr sz="3600" spc="-280" dirty="0"/>
              <a:t>and </a:t>
            </a:r>
            <a:r>
              <a:rPr sz="3600" spc="-240" dirty="0"/>
              <a:t>apply </a:t>
            </a:r>
            <a:r>
              <a:rPr sz="3600" spc="-100" dirty="0"/>
              <a:t>the </a:t>
            </a:r>
            <a:r>
              <a:rPr sz="3600" spc="-160" dirty="0"/>
              <a:t>Data </a:t>
            </a:r>
            <a:r>
              <a:rPr sz="3600" spc="-285" dirty="0"/>
              <a:t>Science  </a:t>
            </a:r>
            <a:r>
              <a:rPr sz="3600" spc="-55" dirty="0"/>
              <a:t>tools </a:t>
            </a:r>
            <a:r>
              <a:rPr sz="3600" spc="-280" dirty="0"/>
              <a:t>and </a:t>
            </a:r>
            <a:r>
              <a:rPr sz="3600" spc="-150" dirty="0"/>
              <a:t>methodologies</a:t>
            </a:r>
            <a:r>
              <a:rPr sz="3600" spc="-405" dirty="0"/>
              <a:t> </a:t>
            </a:r>
            <a:r>
              <a:rPr sz="3600" spc="-175" dirty="0"/>
              <a:t>learned.</a:t>
            </a:r>
            <a:endParaRPr sz="3600"/>
          </a:p>
          <a:p>
            <a:pPr marL="1367790" marR="123189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55" dirty="0"/>
              <a:t>created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60" dirty="0"/>
              <a:t>project </a:t>
            </a:r>
            <a:r>
              <a:rPr sz="3600" spc="-70" dirty="0"/>
              <a:t>that </a:t>
            </a:r>
            <a:r>
              <a:rPr sz="3600" spc="-105" dirty="0"/>
              <a:t>I </a:t>
            </a:r>
            <a:r>
              <a:rPr sz="3600" spc="-300" dirty="0"/>
              <a:t>can </a:t>
            </a:r>
            <a:r>
              <a:rPr sz="3600" spc="-150" dirty="0"/>
              <a:t>present </a:t>
            </a:r>
            <a:r>
              <a:rPr sz="3600" spc="-445" dirty="0"/>
              <a:t>as </a:t>
            </a:r>
            <a:r>
              <a:rPr sz="3600" spc="-335" dirty="0"/>
              <a:t>an  </a:t>
            </a:r>
            <a:r>
              <a:rPr sz="3600" spc="-210" dirty="0"/>
              <a:t>example </a:t>
            </a:r>
            <a:r>
              <a:rPr sz="3600" spc="90" dirty="0"/>
              <a:t>to </a:t>
            </a:r>
            <a:r>
              <a:rPr sz="3600" spc="-175" dirty="0"/>
              <a:t>show </a:t>
            </a:r>
            <a:r>
              <a:rPr sz="3600" spc="-290" dirty="0"/>
              <a:t>my</a:t>
            </a:r>
            <a:r>
              <a:rPr sz="3600" spc="275" dirty="0"/>
              <a:t> </a:t>
            </a:r>
            <a:r>
              <a:rPr sz="3600" spc="-105" dirty="0"/>
              <a:t>potential.</a:t>
            </a:r>
            <a:endParaRPr sz="3600"/>
          </a:p>
          <a:p>
            <a:pPr marL="1367790" marR="5270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75" dirty="0"/>
              <a:t>acquired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110" dirty="0"/>
              <a:t>starting </a:t>
            </a:r>
            <a:r>
              <a:rPr sz="3600" spc="-50" dirty="0"/>
              <a:t>point </a:t>
            </a:r>
            <a:r>
              <a:rPr sz="3600" spc="90" dirty="0"/>
              <a:t>to </a:t>
            </a:r>
            <a:r>
              <a:rPr sz="3600" spc="-204" dirty="0"/>
              <a:t>become  </a:t>
            </a:r>
            <a:r>
              <a:rPr sz="3600" spc="-470" dirty="0"/>
              <a:t>a </a:t>
            </a:r>
            <a:r>
              <a:rPr sz="3600" spc="-175" dirty="0"/>
              <a:t>professional </a:t>
            </a:r>
            <a:r>
              <a:rPr sz="3600" spc="-160" dirty="0"/>
              <a:t>Data </a:t>
            </a:r>
            <a:r>
              <a:rPr sz="3600" spc="-170" dirty="0"/>
              <a:t>Scientist </a:t>
            </a:r>
            <a:r>
              <a:rPr sz="3600" spc="-280" dirty="0"/>
              <a:t>and </a:t>
            </a:r>
            <a:r>
              <a:rPr sz="3600" spc="-105" dirty="0"/>
              <a:t>I </a:t>
            </a:r>
            <a:r>
              <a:rPr sz="3600" spc="-15" dirty="0"/>
              <a:t>will </a:t>
            </a:r>
            <a:r>
              <a:rPr sz="3600" spc="-125" dirty="0"/>
              <a:t>continue  </a:t>
            </a:r>
            <a:r>
              <a:rPr sz="3600" spc="-110" dirty="0"/>
              <a:t>exploring </a:t>
            </a:r>
            <a:r>
              <a:rPr sz="3600" spc="90" dirty="0"/>
              <a:t>to </a:t>
            </a:r>
            <a:r>
              <a:rPr sz="3600" spc="-165" dirty="0"/>
              <a:t>creating </a:t>
            </a:r>
            <a:r>
              <a:rPr sz="3600" spc="-235" dirty="0"/>
              <a:t>examples </a:t>
            </a:r>
            <a:r>
              <a:rPr sz="3600" spc="-60" dirty="0"/>
              <a:t>of </a:t>
            </a:r>
            <a:r>
              <a:rPr sz="3600" spc="-135" dirty="0"/>
              <a:t>practical</a:t>
            </a:r>
            <a:r>
              <a:rPr sz="3600" spc="455" dirty="0"/>
              <a:t> </a:t>
            </a:r>
            <a:r>
              <a:rPr sz="3600" spc="-340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0"/>
            <a:ext cx="11943080" cy="721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3600" spc="-140" dirty="0">
                <a:solidFill>
                  <a:srgbClr val="FFFFFF"/>
                </a:solidFill>
                <a:latin typeface="Arial"/>
                <a:cs typeface="Arial"/>
              </a:rPr>
              <a:t>rewarded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efforts,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spent.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covered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worthy 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appreciation.</a:t>
            </a:r>
            <a:endParaRPr sz="3600">
              <a:latin typeface="Arial"/>
              <a:cs typeface="Arial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3600" spc="-254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3600" spc="-2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3600">
              <a:latin typeface="Arial"/>
              <a:cs typeface="Arial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600">
              <a:latin typeface="Arial"/>
              <a:cs typeface="Arial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33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229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600" spc="-2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fields.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6" y="4953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3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9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17500" y="2159000"/>
              <a:ext cx="12280900" cy="706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98600" y="2349500"/>
              <a:ext cx="97028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254000" y="2184400"/>
              <a:ext cx="12496800" cy="722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7AB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770</Words>
  <Application>Microsoft Office PowerPoint</Application>
  <PresentationFormat>Custom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cp:lastModifiedBy>joy maitra</cp:lastModifiedBy>
  <cp:revision>1</cp:revision>
  <dcterms:created xsi:type="dcterms:W3CDTF">2020-04-28T15:08:22Z</dcterms:created>
  <dcterms:modified xsi:type="dcterms:W3CDTF">2020-04-28T15:13:52Z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2020-04-28T00:00:00Z</vt:filetime>
  </property>
</Properties>
</file>