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7" r:id="rId8"/>
    <p:sldId id="268" r:id="rId9"/>
    <p:sldId id="261" r:id="rId10"/>
    <p:sldId id="269" r:id="rId11"/>
    <p:sldId id="262"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10/22/2021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10/22/2021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10/22/2021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10/22/2021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10/22/2021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Brain </a:t>
            </a:r>
            <a:r>
              <a:rPr lang="en-US" b="1" dirty="0" err="1"/>
              <a:t>Tumour</a:t>
            </a:r>
            <a:r>
              <a:rPr lang="en-US" b="1" dirty="0"/>
              <a:t> Detection Using Deep Learning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Reduction of dimension is required to initiate training. Pooling layer down samples the feature dimension. Fully connected layers manipulate the score of each label. </a:t>
            </a:r>
            <a:r>
              <a:rPr lang="en-US" dirty="0" err="1"/>
              <a:t>Softmax</a:t>
            </a:r>
            <a:r>
              <a:rPr lang="en-US" dirty="0"/>
              <a:t> layers prepare the model with feature and class score.</a:t>
            </a:r>
            <a:endParaRPr lang="en-IN" dirty="0"/>
          </a:p>
          <a:p>
            <a:pPr lvl="0" algn="just"/>
            <a:r>
              <a:rPr lang="en-US" dirty="0"/>
              <a:t>CNN is proved for better accuracies with supporting to the deep learning methods. It is also complemented with the light weight library in python for image processing which help us to classify the image and improves the speed of execution. System has used various parameters for classification between normal and tumorous brain</a:t>
            </a:r>
            <a:endParaRPr lang="en-IN" dirty="0"/>
          </a:p>
          <a:p>
            <a:pPr algn="just"/>
            <a:endParaRPr lang="en-IN" dirty="0"/>
          </a:p>
        </p:txBody>
      </p:sp>
    </p:spTree>
    <p:extLst>
      <p:ext uri="{BB962C8B-B14F-4D97-AF65-F5344CB8AC3E}">
        <p14:creationId xmlns:p14="http://schemas.microsoft.com/office/powerpoint/2010/main" val="2598538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2100263"/>
            <a:ext cx="70770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err="1"/>
              <a:t>Avigyan</a:t>
            </a:r>
            <a:r>
              <a:rPr lang="en-US" dirty="0"/>
              <a:t> </a:t>
            </a:r>
            <a:r>
              <a:rPr lang="en-US" dirty="0" err="1"/>
              <a:t>Sinha</a:t>
            </a:r>
            <a:r>
              <a:rPr lang="en-US" dirty="0"/>
              <a:t>, </a:t>
            </a:r>
            <a:r>
              <a:rPr lang="en-US" dirty="0" err="1"/>
              <a:t>Aneesh</a:t>
            </a:r>
            <a:r>
              <a:rPr lang="en-US" dirty="0"/>
              <a:t> R P, </a:t>
            </a:r>
            <a:r>
              <a:rPr lang="en-US" dirty="0" err="1"/>
              <a:t>Malavika</a:t>
            </a:r>
            <a:r>
              <a:rPr lang="en-US" dirty="0"/>
              <a:t> Suresh, </a:t>
            </a:r>
            <a:r>
              <a:rPr lang="en-US" dirty="0" err="1"/>
              <a:t>Nitha</a:t>
            </a:r>
            <a:r>
              <a:rPr lang="en-US" dirty="0"/>
              <a:t> Mohan R, </a:t>
            </a:r>
            <a:r>
              <a:rPr lang="en-US" dirty="0" err="1"/>
              <a:t>Abinaya</a:t>
            </a:r>
            <a:r>
              <a:rPr lang="en-US" dirty="0"/>
              <a:t> D, </a:t>
            </a:r>
            <a:r>
              <a:rPr lang="en-US" dirty="0" err="1"/>
              <a:t>Ashwin</a:t>
            </a:r>
            <a:r>
              <a:rPr lang="en-US" dirty="0"/>
              <a:t> G </a:t>
            </a:r>
            <a:r>
              <a:rPr lang="en-US" dirty="0" err="1"/>
              <a:t>Singerji</a:t>
            </a:r>
            <a:r>
              <a:rPr lang="en-US" dirty="0"/>
              <a:t>, “Brain </a:t>
            </a:r>
            <a:r>
              <a:rPr lang="en-US" dirty="0" err="1"/>
              <a:t>Tumour</a:t>
            </a:r>
            <a:r>
              <a:rPr lang="en-US" dirty="0"/>
              <a:t> Detection Using Deep Learning”, IEEE Conference, 2021.</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lstStyle/>
          <a:p>
            <a:pPr algn="just"/>
            <a:r>
              <a:rPr lang="en-US" dirty="0"/>
              <a:t>The motivation behind this study is to detect brain </a:t>
            </a:r>
            <a:r>
              <a:rPr lang="en-US" dirty="0" err="1"/>
              <a:t>tumour</a:t>
            </a:r>
            <a:r>
              <a:rPr lang="en-US" dirty="0"/>
              <a:t> and provide better treatment for the sufferings. The abnormal growths of cells in the brain are called </a:t>
            </a:r>
            <a:r>
              <a:rPr lang="en-US" dirty="0" err="1"/>
              <a:t>tumours</a:t>
            </a:r>
            <a:r>
              <a:rPr lang="en-US" dirty="0"/>
              <a:t> and cancer is a term used to represent malignant </a:t>
            </a:r>
            <a:r>
              <a:rPr lang="en-US" dirty="0" err="1"/>
              <a:t>tumours</a:t>
            </a:r>
            <a:r>
              <a:rPr lang="en-US" dirty="0"/>
              <a:t>. Usually CT or MRI scans are used for the detection of cancer regions in the brain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pPr lvl="0" algn="just"/>
            <a:r>
              <a:rPr lang="en-US" dirty="0" err="1"/>
              <a:t>Mircea</a:t>
            </a:r>
            <a:r>
              <a:rPr lang="en-US" dirty="0"/>
              <a:t> </a:t>
            </a:r>
            <a:r>
              <a:rPr lang="en-US" dirty="0" err="1"/>
              <a:t>Gurbin</a:t>
            </a:r>
            <a:r>
              <a:rPr lang="en-US" dirty="0"/>
              <a:t>, </a:t>
            </a:r>
            <a:r>
              <a:rPr lang="en-US" dirty="0" err="1"/>
              <a:t>Mihaela</a:t>
            </a:r>
            <a:r>
              <a:rPr lang="en-US" dirty="0"/>
              <a:t> </a:t>
            </a:r>
            <a:r>
              <a:rPr lang="en-US" dirty="0" err="1"/>
              <a:t>Lascu</a:t>
            </a:r>
            <a:r>
              <a:rPr lang="en-US" dirty="0"/>
              <a:t>, and Dan </a:t>
            </a:r>
            <a:r>
              <a:rPr lang="en-US" dirty="0" err="1"/>
              <a:t>Lascu</a:t>
            </a:r>
            <a:r>
              <a:rPr lang="en-US" dirty="0"/>
              <a:t> et al. proposed a method consisting of Continuous Wavelet Transform (CWT), Discrete Wavelet Transform (DWT) and Support Vector Machine (SVM). It uses different levels of wavelets, and by training, the cancerous and non-cancerous </a:t>
            </a:r>
            <a:r>
              <a:rPr lang="en-US" dirty="0" err="1"/>
              <a:t>tumours</a:t>
            </a:r>
            <a:r>
              <a:rPr lang="en-US" dirty="0"/>
              <a:t> can be identified. The computation time is longer for the proposed method. </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err="1"/>
              <a:t>Somasundaram</a:t>
            </a:r>
            <a:r>
              <a:rPr lang="en-US" dirty="0"/>
              <a:t> S. and </a:t>
            </a:r>
            <a:r>
              <a:rPr lang="en-US" dirty="0" err="1"/>
              <a:t>Gobinath</a:t>
            </a:r>
            <a:r>
              <a:rPr lang="en-US" dirty="0"/>
              <a:t> R. et al. explains the present status of detection and segmentation of </a:t>
            </a:r>
            <a:r>
              <a:rPr lang="en-US" dirty="0" err="1"/>
              <a:t>tumour</a:t>
            </a:r>
            <a:r>
              <a:rPr lang="en-US" dirty="0"/>
              <a:t> through deep learning models. For deeper segmentation, 3D based CNN, ANN and SVM is used. </a:t>
            </a:r>
            <a:endParaRPr lang="en-IN" dirty="0"/>
          </a:p>
          <a:p>
            <a:pPr lvl="0" algn="just"/>
            <a:r>
              <a:rPr lang="en-US" dirty="0" err="1"/>
              <a:t>Damodharan</a:t>
            </a:r>
            <a:r>
              <a:rPr lang="en-US" dirty="0"/>
              <a:t> S. and </a:t>
            </a:r>
            <a:r>
              <a:rPr lang="en-US" dirty="0" err="1"/>
              <a:t>Raghavan</a:t>
            </a:r>
            <a:r>
              <a:rPr lang="en-US" dirty="0"/>
              <a:t> D. et al. address segmentation of pathological tissues (Tumor), normal tissues (White Matter (WM) and Gray Matter (GM)) and fluid (Cerebrospinal Fluid (CSF)), extraction of the relevant features from each segmented tissues and classification of the tumor images with Neural Network (NN).</a:t>
            </a:r>
            <a:endParaRPr lang="en-IN" dirty="0"/>
          </a:p>
          <a:p>
            <a:pPr algn="just"/>
            <a:endParaRPr lang="en-IN" dirty="0"/>
          </a:p>
        </p:txBody>
      </p:sp>
    </p:spTree>
    <p:extLst>
      <p:ext uri="{BB962C8B-B14F-4D97-AF65-F5344CB8AC3E}">
        <p14:creationId xmlns:p14="http://schemas.microsoft.com/office/powerpoint/2010/main" val="1048962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Owing to the small size of tumors compared to the rest of the brain, brain imaging data are imbalanced. Due to this characterization, existing networks get to be biased towards the one class that is overrepresented.</a:t>
            </a:r>
            <a:endParaRPr lang="en-IN" dirty="0"/>
          </a:p>
          <a:p>
            <a:pPr lvl="0" algn="just"/>
            <a:r>
              <a:rPr lang="en-US" dirty="0"/>
              <a:t>Less accuracy was achieved.</a:t>
            </a:r>
            <a:endParaRPr lang="en-IN" dirty="0"/>
          </a:p>
          <a:p>
            <a:pPr lvl="0" algn="just"/>
            <a:r>
              <a:rPr lang="en-US" dirty="0"/>
              <a:t>Higher false rates.</a:t>
            </a:r>
            <a:endParaRPr lang="en-IN" dirty="0"/>
          </a:p>
          <a:p>
            <a:pPr lvl="0" algn="just"/>
            <a:r>
              <a:rPr lang="en-US" dirty="0"/>
              <a:t>Takes more time than the usual time.</a:t>
            </a:r>
            <a:endParaRPr lang="en-IN" dirty="0"/>
          </a:p>
          <a:p>
            <a:pPr lvl="0" algn="just"/>
            <a:r>
              <a:rPr lang="en-US" dirty="0"/>
              <a:t>Complex in implementing real time applications.</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lvl="0" algn="just"/>
            <a:r>
              <a:rPr lang="en-US" dirty="0"/>
              <a:t>The aim of this system is to build a system that would help in brain </a:t>
            </a:r>
            <a:r>
              <a:rPr lang="en-US" dirty="0" err="1"/>
              <a:t>tumour</a:t>
            </a:r>
            <a:r>
              <a:rPr lang="en-US" dirty="0"/>
              <a:t> detection from MRI images through the convolution neural network. The proposed method was tested and compared with the existing classification techniques to determine the accuracy of the proposed method.</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Deep learning is a machine learning technique that instructs computers what to do as a human think and do in a scenario. In deep learning, a computer model is able to do classification tasks from images, sound or text. Sometimes human level performance is being exceeded by deep learning techniques. One of the most popular neural networks is an artificial neural network that has a collection of simulated neurons. Each neuron acts as a node and by links each node is connected to other nodes.</a:t>
            </a:r>
            <a:endParaRPr lang="en-IN" dirty="0"/>
          </a:p>
          <a:p>
            <a:pPr algn="just"/>
            <a:endParaRPr lang="en-IN" dirty="0"/>
          </a:p>
        </p:txBody>
      </p:sp>
    </p:spTree>
    <p:extLst>
      <p:ext uri="{BB962C8B-B14F-4D97-AF65-F5344CB8AC3E}">
        <p14:creationId xmlns:p14="http://schemas.microsoft.com/office/powerpoint/2010/main" val="2034328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proposed system consists of image acquisition, preprocessing, segmentation, feature extraction and classification.</a:t>
            </a:r>
            <a:endParaRPr lang="en-IN" dirty="0"/>
          </a:p>
          <a:p>
            <a:pPr lvl="0" algn="just"/>
            <a:r>
              <a:rPr lang="en-US" dirty="0"/>
              <a:t>This algorithm is faster in execution for normal MRI images.</a:t>
            </a:r>
            <a:endParaRPr lang="en-IN" dirty="0"/>
          </a:p>
          <a:p>
            <a:pPr algn="just"/>
            <a:endParaRPr lang="en-IN" dirty="0"/>
          </a:p>
        </p:txBody>
      </p:sp>
    </p:spTree>
    <p:extLst>
      <p:ext uri="{BB962C8B-B14F-4D97-AF65-F5344CB8AC3E}">
        <p14:creationId xmlns:p14="http://schemas.microsoft.com/office/powerpoint/2010/main" val="1094776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lstStyle/>
          <a:p>
            <a:pPr lvl="0" algn="just"/>
            <a:r>
              <a:rPr lang="en-US" dirty="0"/>
              <a:t>Deep learning techniques will be effective here to classify </a:t>
            </a:r>
            <a:r>
              <a:rPr lang="en-US" dirty="0" err="1"/>
              <a:t>tumour</a:t>
            </a:r>
            <a:r>
              <a:rPr lang="en-US" dirty="0"/>
              <a:t> image without segmentation.</a:t>
            </a:r>
            <a:endParaRPr lang="en-IN" dirty="0"/>
          </a:p>
          <a:p>
            <a:pPr lvl="0" algn="just"/>
            <a:r>
              <a:rPr lang="en-US" dirty="0"/>
              <a:t>In deep learning , the feature is extracted from the entire image automatically. Convolution in the CNN architecture performs this operation. Number of feature maps increases with the increase in CONV layer. </a:t>
            </a:r>
            <a:endParaRPr lang="en-IN" dirty="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TotalTime>
  <Words>657</Words>
  <Application>Microsoft Office PowerPoint</Application>
  <PresentationFormat>On-screen Show (4:3)</PresentationFormat>
  <Paragraphs>36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Brain Tumour Detection Using Deep Learning</vt:lpstr>
      <vt:lpstr>ABSTRACT</vt:lpstr>
      <vt:lpstr>EXISTING SYSTEM</vt:lpstr>
      <vt:lpstr>PowerPoint Presentation</vt:lpstr>
      <vt:lpstr>DISADVANTAGES OF EXISTING SYSTEM</vt:lpstr>
      <vt:lpstr>PROPOSED SYSTEM</vt:lpstr>
      <vt:lpstr>PowerPoint Presentation</vt:lpstr>
      <vt:lpstr>PowerPoint Presentation</vt:lpstr>
      <vt:lpstr>ADVANTAGES OF PROPOSED SYSTEM</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JP1</cp:lastModifiedBy>
  <cp:revision>19</cp:revision>
  <dcterms:created xsi:type="dcterms:W3CDTF">2006-08-16T00:00:00Z</dcterms:created>
  <dcterms:modified xsi:type="dcterms:W3CDTF">2021-10-22T08:50:58Z</dcterms:modified>
</cp:coreProperties>
</file>