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9"/>
  </p:notesMasterIdLst>
  <p:handoutMasterIdLst>
    <p:handoutMasterId r:id="rId10"/>
  </p:handoutMasterIdLst>
  <p:sldIdLst>
    <p:sldId id="743" r:id="rId3"/>
    <p:sldId id="929" r:id="rId4"/>
    <p:sldId id="950" r:id="rId5"/>
    <p:sldId id="959" r:id="rId6"/>
    <p:sldId id="960" r:id="rId7"/>
    <p:sldId id="948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9504" autoAdjust="0"/>
  </p:normalViewPr>
  <p:slideViewPr>
    <p:cSldViewPr>
      <p:cViewPr varScale="1">
        <p:scale>
          <a:sx n="82" d="100"/>
          <a:sy n="82" d="100"/>
        </p:scale>
        <p:origin x="-876" y="-90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2014-06-09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2014-06-09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Jun 6, 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Suggest to Honeywell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Update from PMC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 smtClean="0"/>
              <a:t>Even CPU power remains </a:t>
            </a:r>
            <a:r>
              <a:rPr lang="en-US" sz="1400" b="1" dirty="0" smtClean="0"/>
              <a:t>~100% </a:t>
            </a:r>
            <a:r>
              <a:rPr lang="en-US" sz="1400" dirty="0" smtClean="0"/>
              <a:t>idle for current 30 forward streams, but more CPU power will be required when enabling 128 forward streams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sz="1200" dirty="0" smtClean="0"/>
              <a:t>The 128 forward streams might consume ~200% CPU, since  30 forward streams consume about 50% CPU</a:t>
            </a:r>
            <a:endParaRPr lang="en-US" sz="12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Points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forward</a:t>
            </a:r>
            <a:r>
              <a:rPr lang="en-US" dirty="0" smtClean="0"/>
              <a:t> flow </a:t>
            </a:r>
            <a:r>
              <a:rPr lang="en-US" b="1" dirty="0" smtClean="0"/>
              <a:t>consumes heavier </a:t>
            </a:r>
            <a:r>
              <a:rPr lang="en-US" dirty="0" smtClean="0"/>
              <a:t>than </a:t>
            </a:r>
            <a:r>
              <a:rPr lang="en-US" b="1" dirty="0" smtClean="0"/>
              <a:t>receive</a:t>
            </a:r>
            <a:r>
              <a:rPr lang="en-US" dirty="0" smtClean="0"/>
              <a:t> flow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The 128 receive streams brings about 130% usage to </a:t>
            </a:r>
            <a:r>
              <a:rPr lang="en-US" dirty="0" err="1" smtClean="0"/>
              <a:t>StreamServer</a:t>
            </a:r>
            <a:r>
              <a:rPr lang="en-US" dirty="0" smtClean="0"/>
              <a:t> and 32.5MBps to network</a:t>
            </a:r>
          </a:p>
          <a:p>
            <a:pPr marL="1312862" lvl="4" indent="-285750">
              <a:buFont typeface="Arial" pitchFamily="34" charset="0"/>
              <a:buChar char="•"/>
            </a:pPr>
            <a:r>
              <a:rPr lang="en-US" dirty="0" smtClean="0"/>
              <a:t>Equals to </a:t>
            </a:r>
            <a:r>
              <a:rPr lang="en-US" b="1" dirty="0" smtClean="0">
                <a:solidFill>
                  <a:srgbClr val="0070C0"/>
                </a:solidFill>
              </a:rPr>
              <a:t>1.016%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CPU usage </a:t>
            </a:r>
            <a:r>
              <a:rPr lang="en-US" b="1" dirty="0" smtClean="0"/>
              <a:t>per receive stream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The 30 forward streams brings about 50% usage to </a:t>
            </a:r>
            <a:r>
              <a:rPr lang="en-US" dirty="0" err="1" smtClean="0"/>
              <a:t>StreamServer</a:t>
            </a:r>
            <a:r>
              <a:rPr lang="en-US" dirty="0" smtClean="0"/>
              <a:t> and 7.8MBps to network</a:t>
            </a:r>
          </a:p>
          <a:p>
            <a:pPr marL="1312862" lvl="4" indent="-285750">
              <a:buFont typeface="Arial" pitchFamily="34" charset="0"/>
              <a:buChar char="•"/>
            </a:pPr>
            <a:r>
              <a:rPr lang="en-US" dirty="0" smtClean="0"/>
              <a:t>Equals to </a:t>
            </a:r>
            <a:r>
              <a:rPr lang="en-US" b="1" dirty="0" smtClean="0">
                <a:solidFill>
                  <a:srgbClr val="0070C0"/>
                </a:solidFill>
              </a:rPr>
              <a:t>1.67%  </a:t>
            </a:r>
            <a:r>
              <a:rPr lang="en-US" dirty="0" smtClean="0"/>
              <a:t>CPU usage </a:t>
            </a:r>
            <a:r>
              <a:rPr lang="en-US" b="1" dirty="0" smtClean="0"/>
              <a:t>per forward stream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forward</a:t>
            </a:r>
            <a:r>
              <a:rPr lang="en-US" dirty="0" smtClean="0"/>
              <a:t> flow </a:t>
            </a:r>
            <a:r>
              <a:rPr lang="en-US" b="1" dirty="0" smtClean="0"/>
              <a:t>uses</a:t>
            </a:r>
            <a:r>
              <a:rPr lang="en-US" dirty="0" smtClean="0"/>
              <a:t> just </a:t>
            </a:r>
            <a:r>
              <a:rPr lang="en-US" b="1" dirty="0" smtClean="0"/>
              <a:t>two</a:t>
            </a:r>
            <a:r>
              <a:rPr lang="en-US" dirty="0" smtClean="0"/>
              <a:t> UDP </a:t>
            </a:r>
            <a:r>
              <a:rPr lang="en-US" b="1" dirty="0" smtClean="0"/>
              <a:t>socket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Totally </a:t>
            </a:r>
            <a:r>
              <a:rPr lang="en-US" b="1" dirty="0" smtClean="0"/>
              <a:t>256</a:t>
            </a:r>
            <a:r>
              <a:rPr lang="en-US" dirty="0" smtClean="0"/>
              <a:t> UDP socket been used without forward streams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Totally </a:t>
            </a:r>
            <a:r>
              <a:rPr lang="en-US" b="1" dirty="0" smtClean="0"/>
              <a:t>258</a:t>
            </a:r>
            <a:r>
              <a:rPr lang="en-US" dirty="0" smtClean="0"/>
              <a:t> UDP socket been used with forward streams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b="1" dirty="0" smtClean="0"/>
              <a:t>CPU exhausting </a:t>
            </a:r>
            <a:r>
              <a:rPr lang="en-US" dirty="0" smtClean="0"/>
              <a:t>is not found in the log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The CPU usage is mostly healthy with the 30 ways forward flow</a:t>
            </a:r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81844"/>
              </p:ext>
            </p:extLst>
          </p:nvPr>
        </p:nvGraphicFramePr>
        <p:xfrm>
          <a:off x="2209800" y="5257800"/>
          <a:ext cx="3657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CPU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%usr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%sys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%iowait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%soft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%idle</a:t>
                      </a:r>
                    </a:p>
                  </a:txBody>
                  <a:tcPr marL="9525" marR="9525" marT="9525" marB="0" anchor="b"/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38.53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25.68</a:t>
                      </a:r>
                    </a:p>
                  </a:txBody>
                  <a:tcPr marL="9525" marR="9525" marT="9525" marB="0" anchor="b"/>
                </a:tc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48.91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41.22</a:t>
                      </a:r>
                    </a:p>
                  </a:txBody>
                  <a:tcPr marL="9525" marR="9525" marT="9525" marB="0" anchor="b"/>
                </a:tc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52.06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27.72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18.12</a:t>
                      </a:r>
                    </a:p>
                  </a:txBody>
                  <a:tcPr marL="9525" marR="9525" marT="9525" marB="0" anchor="b"/>
                </a:tc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52.61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27.11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17.74</a:t>
                      </a:r>
                    </a:p>
                  </a:txBody>
                  <a:tcPr marL="9525" marR="9525" marT="9525" marB="0" anchor="b"/>
                </a:tc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45.39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25.61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to Honeywell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Pending questions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How to find the “packet loss” in the evaluation platform with forward stream, does it happen during the logging period (the log sent on 2014-06-04)?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What’s the level of forward flow, is it a “UDP packet level forward” or “RTP/RTCP protocol transformed level forward”?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Suggested action for further analyze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Get a log which can see the mentioned “CPU decrease to 10% or lower”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Use the updated v04 script, which calculates the Ethernet statics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/>
              <a:t>Test with CPU overclock to 1.1GHz to see how much it helps in the full application </a:t>
            </a:r>
            <a:r>
              <a:rPr lang="en-US" dirty="0" smtClean="0"/>
              <a:t>loading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/>
              <a:t>PMC will provide a firmware update to enable the CPU 1.1GHz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8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from PMC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Completed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Modifications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epoll</a:t>
            </a:r>
            <a:r>
              <a:rPr lang="en-US" dirty="0" smtClean="0"/>
              <a:t> modification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removal for </a:t>
            </a:r>
            <a:r>
              <a:rPr lang="en-US" dirty="0" err="1" smtClean="0"/>
              <a:t>gettimeofday</a:t>
            </a:r>
            <a:r>
              <a:rPr lang="en-US" dirty="0" smtClean="0"/>
              <a:t>(), </a:t>
            </a:r>
            <a:r>
              <a:rPr lang="en-US" dirty="0" smtClean="0"/>
              <a:t>which is related to </a:t>
            </a:r>
            <a:r>
              <a:rPr lang="en-US" dirty="0" err="1" smtClean="0"/>
              <a:t>epoll</a:t>
            </a:r>
            <a:r>
              <a:rPr lang="en-US" dirty="0" smtClean="0"/>
              <a:t> delta time </a:t>
            </a:r>
            <a:r>
              <a:rPr lang="en-US" dirty="0" smtClean="0"/>
              <a:t>calculation (in the </a:t>
            </a:r>
            <a:r>
              <a:rPr lang="en-US" dirty="0" err="1" smtClean="0"/>
              <a:t>SingleStep</a:t>
            </a:r>
            <a:r>
              <a:rPr lang="en-US" dirty="0" smtClean="0"/>
              <a:t>())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Result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CPU utilize for RTP receiving decreased ~</a:t>
            </a:r>
            <a:r>
              <a:rPr lang="en-US" b="1" dirty="0" smtClean="0">
                <a:solidFill>
                  <a:srgbClr val="0070C0"/>
                </a:solidFill>
              </a:rPr>
              <a:t>52%</a:t>
            </a:r>
            <a:r>
              <a:rPr lang="en-US" dirty="0" smtClean="0"/>
              <a:t>, by comparing </a:t>
            </a:r>
            <a:r>
              <a:rPr lang="en-US" b="1" dirty="0" smtClean="0"/>
              <a:t>to first patch</a:t>
            </a:r>
            <a:endParaRPr lang="en-US" b="1" dirty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CPU utilize for RTP receiving decreased ~</a:t>
            </a:r>
            <a:r>
              <a:rPr lang="en-US" b="1" dirty="0" smtClean="0">
                <a:solidFill>
                  <a:srgbClr val="0070C0"/>
                </a:solidFill>
              </a:rPr>
              <a:t>69%</a:t>
            </a:r>
            <a:r>
              <a:rPr lang="en-US" dirty="0" smtClean="0"/>
              <a:t>, </a:t>
            </a:r>
            <a:r>
              <a:rPr lang="en-US" dirty="0" smtClean="0"/>
              <a:t>by comparing </a:t>
            </a:r>
            <a:r>
              <a:rPr lang="en-US" b="1" dirty="0" smtClean="0"/>
              <a:t>to original code</a:t>
            </a:r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Ongoing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scheduler optimization according to Honeywell’s analyze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Under estimation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75446"/>
              </p:ext>
            </p:extLst>
          </p:nvPr>
        </p:nvGraphicFramePr>
        <p:xfrm>
          <a:off x="2667000" y="3505200"/>
          <a:ext cx="1930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%CPU, 16 </a:t>
                      </a:r>
                      <a:r>
                        <a:rPr lang="en-US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recv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orig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patch01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patch02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42242</TotalTime>
  <Words>413</Words>
  <Application>Microsoft Office PowerPoint</Application>
  <PresentationFormat>On-screen Show 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Default Design</vt:lpstr>
      <vt:lpstr>Honeywell PM8088 performance tuning</vt:lpstr>
      <vt:lpstr>Content</vt:lpstr>
      <vt:lpstr>Observation</vt:lpstr>
      <vt:lpstr>Suggest to Honeywell</vt:lpstr>
      <vt:lpstr>Update from PMC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1069</cp:revision>
  <cp:lastPrinted>2012-11-08T21:47:21Z</cp:lastPrinted>
  <dcterms:created xsi:type="dcterms:W3CDTF">2011-10-18T01:16:30Z</dcterms:created>
  <dcterms:modified xsi:type="dcterms:W3CDTF">2014-06-09T05:57:34Z</dcterms:modified>
</cp:coreProperties>
</file>