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11"/>
  </p:notesMasterIdLst>
  <p:handoutMasterIdLst>
    <p:handoutMasterId r:id="rId12"/>
  </p:handoutMasterIdLst>
  <p:sldIdLst>
    <p:sldId id="743" r:id="rId3"/>
    <p:sldId id="929" r:id="rId4"/>
    <p:sldId id="950" r:id="rId5"/>
    <p:sldId id="964" r:id="rId6"/>
    <p:sldId id="967" r:id="rId7"/>
    <p:sldId id="968" r:id="rId8"/>
    <p:sldId id="969" r:id="rId9"/>
    <p:sldId id="948" r:id="rId1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95540" autoAdjust="0"/>
  </p:normalViewPr>
  <p:slideViewPr>
    <p:cSldViewPr>
      <p:cViewPr varScale="1">
        <p:scale>
          <a:sx n="82" d="100"/>
          <a:sy n="82" d="100"/>
        </p:scale>
        <p:origin x="-192" y="-96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2014-06-27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2014-06-27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Jun </a:t>
            </a:r>
            <a:r>
              <a:rPr lang="en-US" dirty="0" smtClean="0">
                <a:solidFill>
                  <a:schemeClr val="bg1"/>
                </a:solidFill>
              </a:rPr>
              <a:t>27, </a:t>
            </a:r>
            <a:r>
              <a:rPr lang="en-US" dirty="0" smtClean="0">
                <a:solidFill>
                  <a:schemeClr val="bg1"/>
                </a:solidFill>
              </a:rPr>
              <a:t>2014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Observation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Next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step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estimated CPU usage is 81% (of the 100%) for 128 streams (</a:t>
            </a:r>
            <a:r>
              <a:rPr lang="en-US" dirty="0" err="1" smtClean="0"/>
              <a:t>recv</a:t>
            </a:r>
            <a:r>
              <a:rPr lang="en-US" dirty="0" smtClean="0"/>
              <a:t>, save, </a:t>
            </a:r>
            <a:r>
              <a:rPr lang="en-US" dirty="0" err="1" smtClean="0"/>
              <a:t>fwd</a:t>
            </a:r>
            <a:r>
              <a:rPr lang="en-US" dirty="0" smtClean="0"/>
              <a:t> without audio)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memcpy</a:t>
            </a:r>
            <a:r>
              <a:rPr lang="en-US" dirty="0" smtClean="0"/>
              <a:t> in forward flow can be reduced and bring benefit for not just MIPS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forward stream still use too much CPU than receive </a:t>
            </a:r>
            <a:r>
              <a:rPr lang="en-US" dirty="0" smtClean="0"/>
              <a:t>stream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/>
              <a:t>Thread switch increased, can try to reduce for evaluation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system network parameter can be adjusted to benefit for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The estimated CPU usage </a:t>
            </a:r>
            <a:r>
              <a:rPr lang="en-US" sz="1800" dirty="0" smtClean="0"/>
              <a:t>is 81%(of the 100%) for 128 streams (</a:t>
            </a:r>
            <a:r>
              <a:rPr lang="en-US" sz="1800" dirty="0" err="1" smtClean="0"/>
              <a:t>recv</a:t>
            </a:r>
            <a:r>
              <a:rPr lang="en-US" sz="1800" dirty="0" smtClean="0"/>
              <a:t>, save, </a:t>
            </a:r>
            <a:r>
              <a:rPr lang="en-US" sz="1800" dirty="0" err="1" smtClean="0"/>
              <a:t>fwd</a:t>
            </a:r>
            <a:r>
              <a:rPr lang="en-US" sz="1800" dirty="0" smtClean="0"/>
              <a:t>)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sz="1600" dirty="0" smtClean="0"/>
              <a:t>According to real test, the CPU usage for 64 streams is 40.5(of the 100%). Conclude that the 128 streams CPU usage will be at around 81%(of the 100% CPU).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forward stream uses more of 26% resource than receive stream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receive:forward</a:t>
            </a:r>
            <a:r>
              <a:rPr lang="en-US" dirty="0" smtClean="0"/>
              <a:t> is about 1:1.26 (calculated by (54+54)</a:t>
            </a:r>
            <a:r>
              <a:rPr lang="en-US" dirty="0" smtClean="0">
                <a:sym typeface="Wingdings" pitchFamily="2" charset="2"/>
              </a:rPr>
              <a:t>:(34+34+34+34))</a:t>
            </a:r>
          </a:p>
          <a:p>
            <a:pPr marL="630238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85643"/>
              </p:ext>
            </p:extLst>
          </p:nvPr>
        </p:nvGraphicFramePr>
        <p:xfrm>
          <a:off x="1219200" y="3429000"/>
          <a:ext cx="5562597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360"/>
                <a:gridCol w="266244"/>
                <a:gridCol w="332805"/>
                <a:gridCol w="294770"/>
                <a:gridCol w="304279"/>
                <a:gridCol w="304279"/>
                <a:gridCol w="332805"/>
                <a:gridCol w="456418"/>
                <a:gridCol w="367670"/>
                <a:gridCol w="367670"/>
                <a:gridCol w="367670"/>
                <a:gridCol w="367670"/>
                <a:gridCol w="31695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rcv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save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fwd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rcv0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rcv1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save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softirq</a:t>
                      </a:r>
                      <a:endParaRPr lang="en-US" sz="8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fwd0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fwd1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fwd2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fwd3</a:t>
                      </a:r>
                      <a:endParaRPr lang="en-US" sz="800" b="1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</a:t>
                      </a:r>
                      <a:endParaRPr lang="en-US" sz="8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guess </a:t>
                      </a:r>
                      <a:r>
                        <a:rPr lang="en-US" sz="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324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guess </a:t>
                      </a:r>
                      <a:r>
                        <a:rPr lang="en-US" sz="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memcpy</a:t>
                      </a:r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-opt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  <a:endParaRPr lang="en-US" sz="800" b="1" i="0" u="none" strike="noStrike">
                        <a:solidFill>
                          <a:srgbClr val="0070C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308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estimated CPU usage </a:t>
            </a:r>
            <a:r>
              <a:rPr lang="en-US" sz="1800" dirty="0" smtClean="0"/>
              <a:t>would be ~77</a:t>
            </a:r>
            <a:r>
              <a:rPr lang="en-US" sz="1800" dirty="0"/>
              <a:t>% (of the 100%) after </a:t>
            </a:r>
            <a:r>
              <a:rPr lang="en-US" sz="1800" dirty="0" err="1"/>
              <a:t>memcpy</a:t>
            </a:r>
            <a:r>
              <a:rPr lang="en-US" sz="1800" dirty="0"/>
              <a:t> optimize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According to </a:t>
            </a:r>
            <a:r>
              <a:rPr lang="en-US" dirty="0" err="1" smtClean="0"/>
              <a:t>oprofile</a:t>
            </a:r>
            <a:r>
              <a:rPr lang="en-US" dirty="0" smtClean="0"/>
              <a:t> result, the </a:t>
            </a:r>
            <a:r>
              <a:rPr lang="en-US" dirty="0" err="1" smtClean="0"/>
              <a:t>memcpy</a:t>
            </a:r>
            <a:r>
              <a:rPr lang="en-US" dirty="0" smtClean="0"/>
              <a:t> usage count is increased significantly when forward is enabled. And most </a:t>
            </a:r>
            <a:r>
              <a:rPr lang="en-US" dirty="0" err="1" smtClean="0"/>
              <a:t>memcpy</a:t>
            </a:r>
            <a:r>
              <a:rPr lang="en-US" dirty="0" smtClean="0"/>
              <a:t> increase are closely relating to forward only because: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Refer to </a:t>
            </a:r>
            <a:r>
              <a:rPr lang="en-US" dirty="0" err="1" smtClean="0"/>
              <a:t>libc</a:t>
            </a:r>
            <a:r>
              <a:rPr lang="en-US" dirty="0" smtClean="0"/>
              <a:t> count </a:t>
            </a:r>
            <a:r>
              <a:rPr lang="en-US" dirty="0" smtClean="0">
                <a:solidFill>
                  <a:srgbClr val="FF0000"/>
                </a:solidFill>
              </a:rPr>
              <a:t>increment</a:t>
            </a:r>
            <a:r>
              <a:rPr lang="en-US" dirty="0" smtClean="0"/>
              <a:t> mentioned in table below.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Code review for forward flow</a:t>
            </a:r>
          </a:p>
          <a:p>
            <a:pPr marL="977900" lvl="2" indent="-285750">
              <a:buFont typeface="Arial" pitchFamily="34" charset="0"/>
              <a:buChar char="•"/>
            </a:pP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The estimated </a:t>
            </a:r>
            <a:r>
              <a:rPr lang="en-US" dirty="0" err="1" smtClean="0"/>
              <a:t>memcpy</a:t>
            </a:r>
            <a:r>
              <a:rPr lang="en-US" dirty="0" smtClean="0"/>
              <a:t> usage increased 16% (of the 100%) for 128 streams (8% for 64 streams), and 4%~8% from the 16% can be optimized away.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So after optimize, there would finally reaches ~77% (81-4) of the 100% CPU usage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Thread switch increased, can try to reduce for evaluation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Thread switch increased 135% from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778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2608</a:t>
            </a:r>
            <a:r>
              <a:rPr lang="en-US" dirty="0" smtClean="0"/>
              <a:t>, we can try to reduce for evaluation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99248"/>
              </p:ext>
            </p:extLst>
          </p:nvPr>
        </p:nvGraphicFramePr>
        <p:xfrm>
          <a:off x="1524000" y="2819400"/>
          <a:ext cx="4711697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563"/>
                <a:gridCol w="609189"/>
                <a:gridCol w="609189"/>
                <a:gridCol w="609189"/>
                <a:gridCol w="609189"/>
                <a:gridCol w="609189"/>
                <a:gridCol w="60918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rcv64,save64,fwd0</a:t>
                      </a:r>
                      <a:endParaRPr lang="en-US" sz="8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rcv64,save64,fwd64</a:t>
                      </a:r>
                      <a:endParaRPr lang="en-US" sz="8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pid-718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pid-721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pid-773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pid-718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pid-721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pid-773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23344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libc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3924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3311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11990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5338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libpthread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778</a:t>
                      </a:r>
                      <a:endParaRPr lang="en-US" sz="8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2608</a:t>
                      </a:r>
                      <a:endParaRPr lang="en-US" sz="8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libsys_api.so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rpc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system parameter can be adjusted for tuning better performance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Current “</a:t>
            </a:r>
            <a:r>
              <a:rPr lang="en-US" dirty="0" err="1" smtClean="0"/>
              <a:t>net.core.wmem_default</a:t>
            </a:r>
            <a:r>
              <a:rPr lang="en-US" dirty="0" smtClean="0"/>
              <a:t>” is much smaller than “</a:t>
            </a:r>
            <a:r>
              <a:rPr lang="en-US" dirty="0" err="1" smtClean="0"/>
              <a:t>net.core.rmem_default</a:t>
            </a:r>
            <a:r>
              <a:rPr lang="en-US" dirty="0" smtClean="0"/>
              <a:t>”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Current “</a:t>
            </a:r>
            <a:r>
              <a:rPr lang="en-US" dirty="0" err="1" smtClean="0"/>
              <a:t>net.core.netdev_max_backlog</a:t>
            </a:r>
            <a:r>
              <a:rPr lang="en-US" dirty="0" smtClean="0"/>
              <a:t>” can try to improve for further audio evaluation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Possible tuning parameters are: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net.core.wmem_max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1048576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net.core.rmem_max</a:t>
            </a:r>
            <a:r>
              <a:rPr lang="en-US" dirty="0" smtClean="0"/>
              <a:t> = </a:t>
            </a:r>
            <a:r>
              <a:rPr lang="en-US" dirty="0"/>
              <a:t>1048576</a:t>
            </a: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net.core.wmem_default</a:t>
            </a:r>
            <a:r>
              <a:rPr lang="en-US" dirty="0"/>
              <a:t> = </a:t>
            </a:r>
            <a:r>
              <a:rPr lang="en-US" dirty="0" smtClean="0"/>
              <a:t>1048576    (recommend to set smaller and use </a:t>
            </a:r>
            <a:r>
              <a:rPr lang="en-US" dirty="0" err="1" smtClean="0"/>
              <a:t>setsockopt</a:t>
            </a:r>
            <a:r>
              <a:rPr lang="en-US" dirty="0" smtClean="0"/>
              <a:t>())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net.core.rmem_default</a:t>
            </a:r>
            <a:r>
              <a:rPr lang="en-US" dirty="0"/>
              <a:t> = </a:t>
            </a:r>
            <a:r>
              <a:rPr lang="en-US" dirty="0" smtClean="0"/>
              <a:t>1048576    (</a:t>
            </a:r>
            <a:r>
              <a:rPr lang="en-US" dirty="0"/>
              <a:t>recommend to set smaller and use </a:t>
            </a:r>
            <a:r>
              <a:rPr lang="en-US" dirty="0" err="1"/>
              <a:t>setsockopt</a:t>
            </a:r>
            <a:r>
              <a:rPr lang="en-US" dirty="0"/>
              <a:t>())</a:t>
            </a: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net.core.netdev_max_backlog</a:t>
            </a:r>
            <a:r>
              <a:rPr lang="en-US" dirty="0" smtClean="0"/>
              <a:t> = 5000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/>
              <a:t>net.core.somaxconn</a:t>
            </a:r>
            <a:r>
              <a:rPr lang="en-US" dirty="0"/>
              <a:t> = 1024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ifconfig</a:t>
            </a:r>
            <a:r>
              <a:rPr lang="en-US" dirty="0" smtClean="0"/>
              <a:t> </a:t>
            </a:r>
            <a:r>
              <a:rPr lang="en-US" dirty="0" err="1" smtClean="0"/>
              <a:t>ethX</a:t>
            </a:r>
            <a:r>
              <a:rPr lang="en-US" dirty="0" smtClean="0"/>
              <a:t> </a:t>
            </a:r>
            <a:r>
              <a:rPr lang="en-US" dirty="0" err="1" smtClean="0"/>
              <a:t>txqueuelen</a:t>
            </a:r>
            <a:r>
              <a:rPr lang="en-US" dirty="0" smtClean="0"/>
              <a:t> 5000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Please decrease some parameter values if “OOM” message happens in console or kernel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Honeywell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Keywords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“</a:t>
            </a:r>
            <a:r>
              <a:rPr lang="en-US" dirty="0" err="1" smtClean="0"/>
              <a:t>audio+video</a:t>
            </a:r>
            <a:r>
              <a:rPr lang="en-US" dirty="0" smtClean="0"/>
              <a:t>, </a:t>
            </a:r>
            <a:r>
              <a:rPr lang="en-US" dirty="0" err="1" smtClean="0"/>
              <a:t>rMMsNNfXX</a:t>
            </a:r>
            <a:r>
              <a:rPr lang="en-US" dirty="0" smtClean="0"/>
              <a:t>” means MM receive, NN save and XX forward </a:t>
            </a:r>
            <a:r>
              <a:rPr lang="en-US" dirty="0" err="1" smtClean="0"/>
              <a:t>audio+video</a:t>
            </a:r>
            <a:r>
              <a:rPr lang="en-US" dirty="0" smtClean="0"/>
              <a:t> streams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Optimize action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 err="1" smtClean="0"/>
              <a:t>memcpy</a:t>
            </a: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Reduce forward thread number to 1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Get </a:t>
            </a:r>
            <a:r>
              <a:rPr lang="en-US" dirty="0"/>
              <a:t>“sys-info”, “</a:t>
            </a:r>
            <a:r>
              <a:rPr lang="en-US" dirty="0" err="1"/>
              <a:t>oprofile</a:t>
            </a:r>
            <a:r>
              <a:rPr lang="en-US" dirty="0"/>
              <a:t> data” with </a:t>
            </a:r>
            <a:r>
              <a:rPr lang="en-US" dirty="0" smtClean="0"/>
              <a:t>“video, r64s64f64” after modification above</a:t>
            </a:r>
          </a:p>
          <a:p>
            <a:pPr marL="1316038" lvl="3" indent="-285750">
              <a:buFont typeface="Arial" pitchFamily="34" charset="0"/>
              <a:buChar char="•"/>
            </a:pPr>
            <a:r>
              <a:rPr lang="en-US" dirty="0" smtClean="0"/>
              <a:t>Used for comparing with the non optimized “video, r64s64f64”</a:t>
            </a:r>
            <a:endParaRPr lang="en-US" dirty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Evaluation action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Get “sys-info” </a:t>
            </a:r>
            <a:r>
              <a:rPr lang="en-US" dirty="0"/>
              <a:t>with </a:t>
            </a:r>
            <a:r>
              <a:rPr lang="en-US" dirty="0" smtClean="0"/>
              <a:t>“</a:t>
            </a:r>
            <a:r>
              <a:rPr lang="en-US" dirty="0" err="1" smtClean="0"/>
              <a:t>audio+video</a:t>
            </a:r>
            <a:r>
              <a:rPr lang="en-US" dirty="0" smtClean="0"/>
              <a:t>, r64s64f0”</a:t>
            </a:r>
          </a:p>
          <a:p>
            <a:pPr marL="1316038" lvl="3" indent="-285750">
              <a:buFont typeface="Arial" pitchFamily="34" charset="0"/>
              <a:buChar char="•"/>
            </a:pPr>
            <a:r>
              <a:rPr lang="en-US" dirty="0" smtClean="0"/>
              <a:t>Used for estimating the audio usage by comparing with “video r64s64f0”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Adjust system parameter and get “sys-info”, “</a:t>
            </a:r>
            <a:r>
              <a:rPr lang="en-US" dirty="0" err="1" smtClean="0"/>
              <a:t>oprofile</a:t>
            </a:r>
            <a:r>
              <a:rPr lang="en-US" dirty="0" smtClean="0"/>
              <a:t>” result with “video, r128s128f128”</a:t>
            </a:r>
          </a:p>
          <a:p>
            <a:pPr marL="1316038" lvl="3" indent="-285750">
              <a:buFont typeface="Arial" pitchFamily="34" charset="0"/>
              <a:buChar char="•"/>
            </a:pPr>
            <a:r>
              <a:rPr lang="en-US" dirty="0" smtClean="0"/>
              <a:t>Used for estimating that if the current system can handle such many streams</a:t>
            </a:r>
          </a:p>
          <a:p>
            <a:pPr marL="1316038" lvl="3" indent="-285750">
              <a:buFont typeface="Arial" pitchFamily="34" charset="0"/>
              <a:buChar char="•"/>
            </a:pPr>
            <a:r>
              <a:rPr lang="en-US" dirty="0" smtClean="0"/>
              <a:t>And investigate the result if problem happens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PMC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Estimate the SDK-lite which contains mainly following items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err="1" smtClean="0"/>
              <a:t>Busybox</a:t>
            </a:r>
            <a:r>
              <a:rPr lang="en-US" dirty="0" smtClean="0"/>
              <a:t>, </a:t>
            </a:r>
            <a:r>
              <a:rPr lang="en-US" dirty="0" err="1" smtClean="0"/>
              <a:t>libc</a:t>
            </a:r>
            <a:r>
              <a:rPr lang="en-US" dirty="0" smtClean="0"/>
              <a:t>, build </a:t>
            </a:r>
            <a:r>
              <a:rPr lang="en-US" dirty="0" err="1" smtClean="0"/>
              <a:t>toolchain</a:t>
            </a:r>
            <a:r>
              <a:rPr lang="en-US" dirty="0" smtClean="0"/>
              <a:t>, live555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C0C0C0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42953</TotalTime>
  <Words>689</Words>
  <Application>Microsoft Office PowerPoint</Application>
  <PresentationFormat>On-screen Show (4:3)</PresentationFormat>
  <Paragraphs>197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Default Design</vt:lpstr>
      <vt:lpstr>Honeywell PM8088 performance tuning</vt:lpstr>
      <vt:lpstr>Content</vt:lpstr>
      <vt:lpstr>Observation</vt:lpstr>
      <vt:lpstr>Observation</vt:lpstr>
      <vt:lpstr>Observation</vt:lpstr>
      <vt:lpstr>Observation</vt:lpstr>
      <vt:lpstr>Next step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Qing Hou</cp:lastModifiedBy>
  <cp:revision>1174</cp:revision>
  <cp:lastPrinted>2012-11-08T21:47:21Z</cp:lastPrinted>
  <dcterms:created xsi:type="dcterms:W3CDTF">2011-10-18T01:16:30Z</dcterms:created>
  <dcterms:modified xsi:type="dcterms:W3CDTF">2014-06-27T09:12:12Z</dcterms:modified>
</cp:coreProperties>
</file>