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DM Sans Semi Bold" panose="020B0604020202020204" charset="0"/>
      <p:regular r:id="rId12"/>
    </p:embeddedFont>
    <p:embeddedFont>
      <p:font typeface="Inter Medium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54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98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2843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Why Microservices Architecture for NearNook?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861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Building a Scalable, Flexible, and Future-Proof E-Commerce Platform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12111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128736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104209"/>
            <a:ext cx="184356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6464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Md Joynal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98A2A-8980-A1F0-132C-4FD321947F99}"/>
              </a:ext>
            </a:extLst>
          </p:cNvPr>
          <p:cNvSpPr txBox="1"/>
          <p:nvPr/>
        </p:nvSpPr>
        <p:spPr>
          <a:xfrm>
            <a:off x="12522993" y="3052494"/>
            <a:ext cx="6310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o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1539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The Need for the Right Architecture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228267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417439" y="4228267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NearNook connects consumers with local shops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362218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1417439" y="5362218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Manage high traffic and diverse features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23354"/>
            <a:ext cx="102611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Microservices Architecture Explained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763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ea typeface="Inter Medium" pitchFamily="34" charset="-122"/>
                <a:cs typeface="Inter Medium" pitchFamily="34" charset="-120"/>
              </a:rPr>
              <a:t>Loosely coupled, independent services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5332928" y="42763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/>
              <a:t>Flexible Scaling , Technology Flexibility</a:t>
            </a:r>
          </a:p>
        </p:txBody>
      </p:sp>
      <p:sp>
        <p:nvSpPr>
          <p:cNvPr id="5" name="Text 3"/>
          <p:cNvSpPr/>
          <p:nvPr/>
        </p:nvSpPr>
        <p:spPr>
          <a:xfrm>
            <a:off x="9872067" y="42763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ea typeface="Inter Medium" pitchFamily="34" charset="-122"/>
                <a:cs typeface="Inter Medium" pitchFamily="34" charset="-120"/>
              </a:rPr>
              <a:t>Services communicate via APIs or message brokers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6D04A-5030-C1B7-269C-D11D6B3A35CC}"/>
              </a:ext>
            </a:extLst>
          </p:cNvPr>
          <p:cNvSpPr/>
          <p:nvPr/>
        </p:nvSpPr>
        <p:spPr>
          <a:xfrm>
            <a:off x="11953875" y="7572375"/>
            <a:ext cx="2676525" cy="657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23354"/>
            <a:ext cx="85920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Scalability for Growing Demand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763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NearNook handles high traffic during peak seasons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332928" y="427636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Independent scaling of services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872067" y="42763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Ensures smooth performance during traffic spikes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5DF609-7B60-BB39-F4B2-A0E4FDC93F68}"/>
              </a:ext>
            </a:extLst>
          </p:cNvPr>
          <p:cNvSpPr/>
          <p:nvPr/>
        </p:nvSpPr>
        <p:spPr>
          <a:xfrm>
            <a:off x="11953875" y="7572375"/>
            <a:ext cx="2676525" cy="657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23354"/>
            <a:ext cx="58160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Flexibility to Innovate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763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Use different technologies for different services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332928" y="42763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Node.js for real-time updates, Python for analytics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872067" y="42763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Easily add new features or update existing ones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6375C-FC62-8075-EFFD-A2C3584719C3}"/>
              </a:ext>
            </a:extLst>
          </p:cNvPr>
          <p:cNvSpPr/>
          <p:nvPr/>
        </p:nvSpPr>
        <p:spPr>
          <a:xfrm>
            <a:off x="11953875" y="7572375"/>
            <a:ext cx="2676525" cy="657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23354"/>
            <a:ext cx="75147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Fault Isolation for Reliability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763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One service failure doesn’t affect others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332928" y="42763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If the payment service fails, users can still browse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872067" y="42763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Improves system reliability and user experience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22E5A3-185C-4209-C338-3916C507951B}"/>
              </a:ext>
            </a:extLst>
          </p:cNvPr>
          <p:cNvSpPr/>
          <p:nvPr/>
        </p:nvSpPr>
        <p:spPr>
          <a:xfrm>
            <a:off x="11953875" y="7572375"/>
            <a:ext cx="2676525" cy="657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6890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Real-Time Updates with Event-Driven Communication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63069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NearNook requires real-time updates for order tracking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332928" y="463069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Integrate with message brokers like Apache Kafka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872067" y="463069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Ensures users and merchants get real-time information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2F61CC-4401-3214-64FA-FF7BFF2A8019}"/>
              </a:ext>
            </a:extLst>
          </p:cNvPr>
          <p:cNvSpPr/>
          <p:nvPr/>
        </p:nvSpPr>
        <p:spPr>
          <a:xfrm>
            <a:off x="11953875" y="7572375"/>
            <a:ext cx="2676525" cy="657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23354"/>
            <a:ext cx="101330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Faster Development and Deployment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763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Microservices allow independent deployment of services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332928" y="42763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Teams can work on different services simultaneously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872067" y="42763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Enables continuous integration and delivery (CI/CD)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3E04C-3CB0-84B3-C2EF-3F4B5F28B6B3}"/>
              </a:ext>
            </a:extLst>
          </p:cNvPr>
          <p:cNvSpPr/>
          <p:nvPr/>
        </p:nvSpPr>
        <p:spPr>
          <a:xfrm>
            <a:off x="11953875" y="7572375"/>
            <a:ext cx="2676525" cy="657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41903"/>
            <a:ext cx="67328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Tech Stack for NearNook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94917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Frontend: React.js (dynamic and responsive UI)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4200406" y="4094917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Backend: Node.js with Express (scalable APIs)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607022" y="4094917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Database: MongoDB (flexible and scalable data storage)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013638" y="4094917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Message Broker: Apache Kafka (event-driven communication)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DACCB-9173-97A9-D946-4A3289608784}"/>
              </a:ext>
            </a:extLst>
          </p:cNvPr>
          <p:cNvSpPr/>
          <p:nvPr/>
        </p:nvSpPr>
        <p:spPr>
          <a:xfrm>
            <a:off x="11953875" y="7572375"/>
            <a:ext cx="2676525" cy="657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239</Words>
  <Application>Microsoft Office PowerPoint</Application>
  <PresentationFormat>Custom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DM Sans Semi Bold</vt:lpstr>
      <vt:lpstr>Inter Medium</vt:lpstr>
      <vt:lpstr>Arial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Md Joynal Abedin</cp:lastModifiedBy>
  <cp:revision>3</cp:revision>
  <dcterms:created xsi:type="dcterms:W3CDTF">2025-02-23T17:49:39Z</dcterms:created>
  <dcterms:modified xsi:type="dcterms:W3CDTF">2025-02-24T16:00:27Z</dcterms:modified>
</cp:coreProperties>
</file>