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74E0-7C78-7CAE-8C95-D84DB2EB3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A395D-C324-A190-F03A-E2E22E0CA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2B388-2A6F-990C-E072-BCEDCDBD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2CCE-6377-DFAD-91AE-A9CC9DF3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B637-F6DE-3555-A97C-C325BCED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5805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CF80-606A-C18C-F668-4C06E1CB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769E1-2518-8F40-92D3-B0CB2286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24F6-46F5-587F-085F-10983740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FF66-E0B7-4782-6DB4-F166E745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8D06-E045-BDDE-2A46-5D1E7809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06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240C-0CB3-7313-C62C-4E7384B65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25566-608C-4718-2F24-6EB6B2C4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C4CA-A448-F27F-2869-C2F1DC28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1473-879F-040D-18E5-C387E44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9DBF-64EC-5344-2C4C-AE036A54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501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0C86-42AA-CDE8-28F9-00F96975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4D50-8B45-0BD6-BC21-59C6A1C1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7CCD-AD69-E786-1664-BEA487CB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E7D5-F80E-8063-F9EC-C7F9909D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7A57-21FF-D809-7BF2-73ED6AC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78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126C-4466-6919-CBA4-406D2047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4371-9AC9-32EE-BFF1-84781FD6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CB95-1171-5E4F-E874-81FCB147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7C81-7B1C-F34C-12AB-EC29645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5843-D23A-38D3-2884-7A86DC85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093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8D9E-451B-AED5-F9B9-D10E055B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DB23-B423-7BC4-90DA-0266DAFA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7E440-FFA7-C5D9-9FC6-87A36D0F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5582-EFDD-5FC7-FC38-A1EFE727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FC007-065D-C280-BB25-E29FD25B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D04F5-E054-0241-CE72-E5933910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799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443A-D5FC-85FC-1651-DA73CA42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15D99-2F58-A076-8B26-0C0503C24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BC2CA-7E02-FA4F-E2A0-11622A2E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14368-BF6F-5D26-38E7-C45E318B2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90A71-82D7-C823-C597-87B18F3FD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6789-3077-CFE3-645E-14B8F3C6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265ED-8648-07AB-D8BB-EDA74DD5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2EFF3-CCBA-E03B-3866-C51F0D68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759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474-A695-F638-D87E-95F13094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AEE03-5EA4-FF2B-4410-7A0FA3F6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BFD8E-8A7D-80FC-8F24-0A15D4D1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F9067-FCF5-0A16-70F6-BAF619C3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6039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A64DF-6423-E564-A3BC-41333566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0040A-5122-6AFB-1186-EB03FE13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B2AFC-9C2F-6B48-C151-1C5AC717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749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E40F-78DE-8116-2437-46278A22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E9C-D77A-420E-8989-8DA30B52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F851-4957-B285-0272-8A43019E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8850C-6E91-60B3-4B76-E335EEBF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EB9FF-E7C0-2358-8461-B69BEDE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D652-9552-E8B5-2893-604B9114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9865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ED9-7204-5AB3-4B23-08A90BD6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18099-3A4B-DDB7-16C8-B64B25D2E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C8BA-8E62-EF6D-E8DA-BCE868D77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56510-4A43-672F-4336-1F7A0931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73A74-2B49-C8E2-91A0-D6A75833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21C7-66C6-9BFD-F973-99DC7C56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989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F9E3D-8C1A-79C9-B88C-E6671360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C5B39-D836-1F95-DF0C-B286BEEB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0FDB-8031-B4AF-EED1-8BF34998C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222F-9E04-41AF-A977-7BE3AAE0880A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22C2-822C-6FA9-94A4-CCD870BA5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8745-2273-8738-722C-350C05BE9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C9F0-7CCB-48DA-9505-0CFD7695FB9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867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553C5023-F4BB-A1A7-A3B7-86392799B412}"/>
              </a:ext>
            </a:extLst>
          </p:cNvPr>
          <p:cNvSpPr/>
          <p:nvPr/>
        </p:nvSpPr>
        <p:spPr>
          <a:xfrm>
            <a:off x="4236441" y="562062"/>
            <a:ext cx="3523376" cy="142612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Remote repository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https://github.com/joyndash/GitCheatSheetCommands</a:t>
            </a:r>
            <a:endParaRPr lang="en-KE" sz="1100" dirty="0"/>
          </a:p>
          <a:p>
            <a:pPr algn="ctr"/>
            <a:endParaRPr lang="en-K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2B6F8A-686D-4541-15EB-B3C58D7901E2}"/>
              </a:ext>
            </a:extLst>
          </p:cNvPr>
          <p:cNvGrpSpPr/>
          <p:nvPr/>
        </p:nvGrpSpPr>
        <p:grpSpPr>
          <a:xfrm>
            <a:off x="1426128" y="2950827"/>
            <a:ext cx="3120705" cy="3345111"/>
            <a:chOff x="1426128" y="2950827"/>
            <a:chExt cx="3120705" cy="33451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C7D2DF-9589-4875-982E-1512DC130462}"/>
                </a:ext>
              </a:extLst>
            </p:cNvPr>
            <p:cNvSpPr/>
            <p:nvPr/>
          </p:nvSpPr>
          <p:spPr>
            <a:xfrm>
              <a:off x="1426128" y="2950827"/>
              <a:ext cx="3120705" cy="33451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04E630-8CD9-2C02-C8BF-9B81ACB08AB2}"/>
                </a:ext>
              </a:extLst>
            </p:cNvPr>
            <p:cNvSpPr/>
            <p:nvPr/>
          </p:nvSpPr>
          <p:spPr>
            <a:xfrm>
              <a:off x="1711353" y="3115551"/>
              <a:ext cx="2550254" cy="565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repository</a:t>
              </a:r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DC47CD1-C245-4B36-0A59-76DAC23517F2}"/>
                </a:ext>
              </a:extLst>
            </p:cNvPr>
            <p:cNvSpPr/>
            <p:nvPr/>
          </p:nvSpPr>
          <p:spPr>
            <a:xfrm>
              <a:off x="1686186" y="4135730"/>
              <a:ext cx="2550254" cy="565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Staging Area</a:t>
              </a:r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E285862-F8DB-DA66-0E88-7CF94323DC04}"/>
                </a:ext>
              </a:extLst>
            </p:cNvPr>
            <p:cNvSpPr/>
            <p:nvPr/>
          </p:nvSpPr>
          <p:spPr>
            <a:xfrm>
              <a:off x="1686187" y="5155909"/>
              <a:ext cx="2550253" cy="565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Working directory</a:t>
              </a:r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D8C3-9C3F-1807-7D64-DC9124F8330F}"/>
                </a:ext>
              </a:extLst>
            </p:cNvPr>
            <p:cNvSpPr txBox="1"/>
            <p:nvPr/>
          </p:nvSpPr>
          <p:spPr>
            <a:xfrm>
              <a:off x="1484628" y="5806756"/>
              <a:ext cx="2776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Windows: </a:t>
              </a:r>
              <a:r>
                <a:rPr lang="en-US" sz="800" dirty="0"/>
                <a:t>D:\Projects\ </a:t>
              </a:r>
              <a:r>
                <a:rPr lang="en-US" sz="800" dirty="0" err="1">
                  <a:solidFill>
                    <a:schemeClr val="tx1"/>
                  </a:solidFill>
                </a:rPr>
                <a:t>GitCheatSheetCommands</a:t>
              </a:r>
              <a:endParaRPr lang="en-KE" dirty="0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4BF89AA3-B50E-2A96-3283-522C5850DA5F}"/>
                </a:ext>
              </a:extLst>
            </p:cNvPr>
            <p:cNvSpPr/>
            <p:nvPr/>
          </p:nvSpPr>
          <p:spPr>
            <a:xfrm>
              <a:off x="2105636" y="4786577"/>
              <a:ext cx="1711354" cy="263378"/>
            </a:xfrm>
            <a:prstGeom prst="upArrow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git add</a:t>
              </a:r>
              <a:endParaRPr lang="en-KE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1AEAB050-2AD1-0CD8-963E-A6D3F7E4713F}"/>
                </a:ext>
              </a:extLst>
            </p:cNvPr>
            <p:cNvSpPr/>
            <p:nvPr/>
          </p:nvSpPr>
          <p:spPr>
            <a:xfrm>
              <a:off x="2052507" y="3776555"/>
              <a:ext cx="1711354" cy="263378"/>
            </a:xfrm>
            <a:prstGeom prst="upArrow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git commit</a:t>
              </a:r>
              <a:endParaRPr lang="en-K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Arrow: Bent 18">
            <a:extLst>
              <a:ext uri="{FF2B5EF4-FFF2-40B4-BE49-F238E27FC236}">
                <a16:creationId xmlns:a16="http://schemas.microsoft.com/office/drawing/2014/main" id="{F0265084-C648-0636-D161-38F739206D80}"/>
              </a:ext>
            </a:extLst>
          </p:cNvPr>
          <p:cNvSpPr/>
          <p:nvPr/>
        </p:nvSpPr>
        <p:spPr>
          <a:xfrm>
            <a:off x="2348917" y="796954"/>
            <a:ext cx="1795244" cy="2256639"/>
          </a:xfrm>
          <a:prstGeom prst="ben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49F5F-D7C5-ADF7-8425-F6175A972E5A}"/>
              </a:ext>
            </a:extLst>
          </p:cNvPr>
          <p:cNvSpPr txBox="1"/>
          <p:nvPr/>
        </p:nvSpPr>
        <p:spPr>
          <a:xfrm rot="16200000">
            <a:off x="2235510" y="1955824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git push</a:t>
            </a:r>
            <a:endParaRPr lang="en-KE" sz="1100" dirty="0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055E1DDB-2A41-BCE0-18A7-78E9249A5B73}"/>
              </a:ext>
            </a:extLst>
          </p:cNvPr>
          <p:cNvSpPr/>
          <p:nvPr/>
        </p:nvSpPr>
        <p:spPr>
          <a:xfrm rot="10800000">
            <a:off x="4335751" y="1988191"/>
            <a:ext cx="1795244" cy="1788364"/>
          </a:xfrm>
          <a:prstGeom prst="ben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BE77D-6102-2C0C-6A09-8C1FC7EAA5F3}"/>
              </a:ext>
            </a:extLst>
          </p:cNvPr>
          <p:cNvSpPr txBox="1"/>
          <p:nvPr/>
        </p:nvSpPr>
        <p:spPr>
          <a:xfrm>
            <a:off x="4978572" y="3091762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git pull</a:t>
            </a:r>
            <a:endParaRPr lang="en-KE" sz="11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6A1237-C09E-5B07-160A-BF9F9885ABD7}"/>
              </a:ext>
            </a:extLst>
          </p:cNvPr>
          <p:cNvGrpSpPr/>
          <p:nvPr/>
        </p:nvGrpSpPr>
        <p:grpSpPr>
          <a:xfrm>
            <a:off x="7122294" y="2950826"/>
            <a:ext cx="3120705" cy="3345111"/>
            <a:chOff x="1426128" y="2950827"/>
            <a:chExt cx="3120705" cy="334511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E78762-439D-BBFE-C1A7-994FEABDF237}"/>
                </a:ext>
              </a:extLst>
            </p:cNvPr>
            <p:cNvSpPr/>
            <p:nvPr/>
          </p:nvSpPr>
          <p:spPr>
            <a:xfrm>
              <a:off x="1426128" y="2950827"/>
              <a:ext cx="3120705" cy="33451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3E76579-3EB8-8561-B902-0135835E8285}"/>
                </a:ext>
              </a:extLst>
            </p:cNvPr>
            <p:cNvSpPr/>
            <p:nvPr/>
          </p:nvSpPr>
          <p:spPr>
            <a:xfrm>
              <a:off x="1711353" y="3115551"/>
              <a:ext cx="2550254" cy="565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repository</a:t>
              </a:r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367D597-3F95-E40A-598D-B969F8F53875}"/>
                </a:ext>
              </a:extLst>
            </p:cNvPr>
            <p:cNvSpPr/>
            <p:nvPr/>
          </p:nvSpPr>
          <p:spPr>
            <a:xfrm>
              <a:off x="1686186" y="4135730"/>
              <a:ext cx="2550254" cy="565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Staging Area</a:t>
              </a:r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AF91A3E-07C2-8F0A-54D0-A9EB69ABFC6D}"/>
                </a:ext>
              </a:extLst>
            </p:cNvPr>
            <p:cNvSpPr/>
            <p:nvPr/>
          </p:nvSpPr>
          <p:spPr>
            <a:xfrm>
              <a:off x="1686187" y="5155909"/>
              <a:ext cx="2550253" cy="565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Working directory</a:t>
              </a:r>
              <a:endParaRPr lang="en-KE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A3A1C0-46B4-D1B0-BB1F-15D6AD5D6329}"/>
                </a:ext>
              </a:extLst>
            </p:cNvPr>
            <p:cNvSpPr txBox="1"/>
            <p:nvPr/>
          </p:nvSpPr>
          <p:spPr>
            <a:xfrm>
              <a:off x="1484628" y="5806756"/>
              <a:ext cx="294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Ubuntu: </a:t>
              </a:r>
              <a:r>
                <a:rPr lang="en-US" sz="800" dirty="0"/>
                <a:t>/home/joy/Projects/</a:t>
              </a:r>
              <a:r>
                <a:rPr lang="en-US" sz="800" dirty="0" err="1">
                  <a:solidFill>
                    <a:schemeClr val="tx1"/>
                  </a:solidFill>
                </a:rPr>
                <a:t>GitCheatSheetCommands</a:t>
              </a:r>
              <a:endParaRPr lang="en-KE" dirty="0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DF458A17-6EFF-19E3-8673-32ADB87CE7E4}"/>
                </a:ext>
              </a:extLst>
            </p:cNvPr>
            <p:cNvSpPr/>
            <p:nvPr/>
          </p:nvSpPr>
          <p:spPr>
            <a:xfrm>
              <a:off x="2105636" y="4786577"/>
              <a:ext cx="1711354" cy="263378"/>
            </a:xfrm>
            <a:prstGeom prst="upArrow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git add</a:t>
              </a:r>
              <a:endParaRPr lang="en-K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4EACB1E7-3A04-1F7A-D426-D17E0733714D}"/>
                </a:ext>
              </a:extLst>
            </p:cNvPr>
            <p:cNvSpPr/>
            <p:nvPr/>
          </p:nvSpPr>
          <p:spPr>
            <a:xfrm>
              <a:off x="2052507" y="3776555"/>
              <a:ext cx="1711354" cy="263378"/>
            </a:xfrm>
            <a:prstGeom prst="upArrow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git commit</a:t>
              </a:r>
              <a:endParaRPr lang="en-K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FFEDE959-AE18-61E8-903B-527F649369B6}"/>
              </a:ext>
            </a:extLst>
          </p:cNvPr>
          <p:cNvSpPr/>
          <p:nvPr/>
        </p:nvSpPr>
        <p:spPr>
          <a:xfrm rot="5400000">
            <a:off x="7675595" y="1055987"/>
            <a:ext cx="2111974" cy="1795243"/>
          </a:xfrm>
          <a:prstGeom prst="ben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3C362A-A811-C0EF-5765-58684061F003}"/>
              </a:ext>
            </a:extLst>
          </p:cNvPr>
          <p:cNvSpPr txBox="1"/>
          <p:nvPr/>
        </p:nvSpPr>
        <p:spPr>
          <a:xfrm rot="16200000">
            <a:off x="8885127" y="193148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git pull</a:t>
            </a:r>
            <a:endParaRPr lang="en-KE" sz="1100" dirty="0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4CFD2904-9483-6AC3-9D0F-FE8C8FF6B82D}"/>
              </a:ext>
            </a:extLst>
          </p:cNvPr>
          <p:cNvSpPr/>
          <p:nvPr/>
        </p:nvSpPr>
        <p:spPr>
          <a:xfrm rot="16200000">
            <a:off x="6006681" y="2148898"/>
            <a:ext cx="1566731" cy="1119482"/>
          </a:xfrm>
          <a:prstGeom prst="ben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0A117-3CA1-EDF8-4F18-296CA42DB158}"/>
              </a:ext>
            </a:extLst>
          </p:cNvPr>
          <p:cNvSpPr txBox="1"/>
          <p:nvPr/>
        </p:nvSpPr>
        <p:spPr>
          <a:xfrm rot="5400000">
            <a:off x="6174434" y="250166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git push</a:t>
            </a:r>
            <a:endParaRPr lang="en-K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Nyamai, Stephen B</dc:creator>
  <cp:lastModifiedBy>Nyamai, Stephen B</cp:lastModifiedBy>
  <cp:revision>1</cp:revision>
  <dcterms:created xsi:type="dcterms:W3CDTF">2022-05-26T11:09:18Z</dcterms:created>
  <dcterms:modified xsi:type="dcterms:W3CDTF">2022-05-26T11:32:59Z</dcterms:modified>
</cp:coreProperties>
</file>