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8" r:id="rId4"/>
    <p:sldId id="257" r:id="rId5"/>
    <p:sldId id="266" r:id="rId6"/>
    <p:sldId id="267" r:id="rId7"/>
    <p:sldId id="271" r:id="rId8"/>
    <p:sldId id="272" r:id="rId9"/>
    <p:sldId id="273" r:id="rId10"/>
    <p:sldId id="274" r:id="rId11"/>
    <p:sldId id="275" r:id="rId12"/>
    <p:sldId id="268" r:id="rId13"/>
    <p:sldId id="269" r:id="rId14"/>
    <p:sldId id="270" r:id="rId15"/>
    <p:sldId id="259" r:id="rId16"/>
    <p:sldId id="265" r:id="rId17"/>
    <p:sldId id="26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986D-9002-414D-AEE2-DECA57E6DAC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F81A-6E7B-462C-87B0-B439C0FC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7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7F81A-6E7B-462C-87B0-B439C0FCA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8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B26FC-549D-437B-8206-1D29D49321A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0E15-86A4-4A1F-8602-3A6AAC0D41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304282" y="2712469"/>
            <a:ext cx="1806589" cy="758111"/>
          </a:xfrm>
          <a:prstGeom prst="ca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139768" y="3922030"/>
            <a:ext cx="1899070" cy="1608118"/>
            <a:chOff x="475374" y="4710219"/>
            <a:chExt cx="1899070" cy="1608118"/>
          </a:xfrm>
        </p:grpSpPr>
        <p:sp>
          <p:nvSpPr>
            <p:cNvPr id="24" name="Rectangle 23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administrator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149352" y="620408"/>
            <a:ext cx="1899070" cy="1608118"/>
            <a:chOff x="475374" y="4710219"/>
            <a:chExt cx="1899070" cy="1608118"/>
          </a:xfrm>
        </p:grpSpPr>
        <p:sp>
          <p:nvSpPr>
            <p:cNvPr id="44" name="Rectangle 43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cashier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906882" y="388795"/>
            <a:ext cx="1899070" cy="1608118"/>
            <a:chOff x="475374" y="4710219"/>
            <a:chExt cx="1899070" cy="1608118"/>
          </a:xfrm>
        </p:grpSpPr>
        <p:sp>
          <p:nvSpPr>
            <p:cNvPr id="48" name="Rectangle 47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customer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167882" y="3386667"/>
            <a:ext cx="851679" cy="902919"/>
            <a:chOff x="475374" y="4710219"/>
            <a:chExt cx="1899070" cy="1608118"/>
          </a:xfrm>
        </p:grpSpPr>
        <p:sp>
          <p:nvSpPr>
            <p:cNvPr id="61" name="Rectangle 60"/>
            <p:cNvSpPr/>
            <p:nvPr/>
          </p:nvSpPr>
          <p:spPr>
            <a:xfrm>
              <a:off x="673847" y="4710219"/>
              <a:ext cx="1502573" cy="1220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php</a:t>
              </a:r>
              <a:r>
                <a:rPr lang="en-US" sz="1400" dirty="0">
                  <a:solidFill>
                    <a:schemeClr val="tx1"/>
                  </a:solidFill>
                </a:rPr>
                <a:t>-</a:t>
              </a:r>
              <a:r>
                <a:rPr lang="en-US" sz="1400" dirty="0" smtClean="0">
                  <a:solidFill>
                    <a:schemeClr val="tx1"/>
                  </a:solidFill>
                </a:rPr>
                <a:t>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74" y="5930880"/>
              <a:ext cx="1899070" cy="38745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1654969" y="6053137"/>
              <a:ext cx="573267" cy="71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-Right Arrow 64"/>
          <p:cNvSpPr/>
          <p:nvPr/>
        </p:nvSpPr>
        <p:spPr>
          <a:xfrm rot="20078247">
            <a:off x="2894545" y="3411893"/>
            <a:ext cx="1365891" cy="489874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 rot="1267369">
            <a:off x="6155328" y="3470222"/>
            <a:ext cx="987799" cy="321559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-Right Arrow 66"/>
          <p:cNvSpPr/>
          <p:nvPr/>
        </p:nvSpPr>
        <p:spPr>
          <a:xfrm rot="1267369">
            <a:off x="8193471" y="3940440"/>
            <a:ext cx="730136" cy="321559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-Right Arrow 68"/>
          <p:cNvSpPr/>
          <p:nvPr/>
        </p:nvSpPr>
        <p:spPr>
          <a:xfrm rot="2063625">
            <a:off x="3120696" y="2020747"/>
            <a:ext cx="1512133" cy="489874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-Right Arrow 69"/>
          <p:cNvSpPr/>
          <p:nvPr/>
        </p:nvSpPr>
        <p:spPr>
          <a:xfrm rot="19426144">
            <a:off x="5904568" y="2176991"/>
            <a:ext cx="1072526" cy="379546"/>
          </a:xfrm>
          <a:prstGeom prst="leftRight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14515" y="876122"/>
            <a:ext cx="8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977972" y="3578997"/>
            <a:ext cx="1685452" cy="7599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Data 77"/>
          <p:cNvSpPr/>
          <p:nvPr/>
        </p:nvSpPr>
        <p:spPr>
          <a:xfrm>
            <a:off x="8524875" y="4382756"/>
            <a:ext cx="2159503" cy="665494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437369" y="3819683"/>
            <a:ext cx="104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0277475" y="4457699"/>
            <a:ext cx="276225" cy="1219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039008" y="1156853"/>
            <a:ext cx="174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customers</a:t>
            </a:r>
          </a:p>
          <a:p>
            <a:r>
              <a:rPr lang="en-US" sz="1200" dirty="0" smtClean="0"/>
              <a:t>List of completed session</a:t>
            </a:r>
          </a:p>
          <a:p>
            <a:r>
              <a:rPr lang="en-US" sz="1200" dirty="0" smtClean="0"/>
              <a:t>Get calculated income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777527" y="1101624"/>
            <a:ext cx="1390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help queries</a:t>
            </a:r>
          </a:p>
          <a:p>
            <a:r>
              <a:rPr lang="en-US" sz="1200" dirty="0" smtClean="0"/>
              <a:t>List of current bill</a:t>
            </a:r>
          </a:p>
          <a:p>
            <a:r>
              <a:rPr lang="en-US" sz="1200" dirty="0" smtClean="0"/>
              <a:t>Get time spent</a:t>
            </a:r>
          </a:p>
          <a:p>
            <a:r>
              <a:rPr lang="en-US" sz="1200" dirty="0" smtClean="0"/>
              <a:t>Get calculated charges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2892628" y="4189015"/>
            <a:ext cx="2231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signed in/out users</a:t>
            </a:r>
          </a:p>
          <a:p>
            <a:r>
              <a:rPr lang="en-US" sz="1200" dirty="0" smtClean="0"/>
              <a:t>List of computers in use</a:t>
            </a:r>
          </a:p>
          <a:p>
            <a:r>
              <a:rPr lang="en-US" sz="1200" dirty="0" smtClean="0"/>
              <a:t>Get added/disabled users</a:t>
            </a:r>
          </a:p>
          <a:p>
            <a:r>
              <a:rPr lang="en-US" sz="1200" dirty="0" smtClean="0"/>
              <a:t>Get added/updated computers</a:t>
            </a:r>
          </a:p>
          <a:p>
            <a:r>
              <a:rPr lang="en-US" sz="1200" dirty="0" smtClean="0"/>
              <a:t>Get solved help</a:t>
            </a:r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439300" y="4237130"/>
            <a:ext cx="2394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List of daily customers</a:t>
            </a:r>
          </a:p>
          <a:p>
            <a:r>
              <a:rPr lang="en-US" sz="1200" dirty="0" smtClean="0"/>
              <a:t>List of customers usage duration</a:t>
            </a:r>
          </a:p>
          <a:p>
            <a:r>
              <a:rPr lang="en-US" sz="1200" dirty="0" smtClean="0"/>
              <a:t>List of daily collected cash</a:t>
            </a:r>
          </a:p>
          <a:p>
            <a:r>
              <a:rPr lang="en-US" sz="1200" dirty="0" smtClean="0"/>
              <a:t>Get the signed network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54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7656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76565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 Joy Cyber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73901" y="980154"/>
            <a:ext cx="6548871" cy="1372828"/>
            <a:chOff x="2679555" y="1492990"/>
            <a:chExt cx="6548871" cy="1372828"/>
          </a:xfrm>
        </p:grpSpPr>
        <p:sp>
          <p:nvSpPr>
            <p:cNvPr id="4" name="Rectangle 3"/>
            <p:cNvSpPr/>
            <p:nvPr/>
          </p:nvSpPr>
          <p:spPr>
            <a:xfrm>
              <a:off x="2679555" y="1492990"/>
              <a:ext cx="5412800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Add comp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Update comp Add user </a:t>
              </a:r>
              <a:r>
                <a:rPr lang="en-US" dirty="0" smtClean="0">
                  <a:solidFill>
                    <a:schemeClr val="accent1"/>
                  </a:solidFill>
                </a:rPr>
                <a:t>Edit user</a:t>
              </a:r>
              <a:r>
                <a:rPr lang="en-US" dirty="0" smtClean="0">
                  <a:solidFill>
                    <a:schemeClr val="tx1"/>
                  </a:solidFill>
                </a:rPr>
                <a:t> Disable user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69043" y="2429399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63034" y="1914043"/>
            <a:ext cx="6329470" cy="1238622"/>
            <a:chOff x="2565148" y="825705"/>
            <a:chExt cx="6329470" cy="1238622"/>
          </a:xfrm>
        </p:grpSpPr>
        <p:sp>
          <p:nvSpPr>
            <p:cNvPr id="10" name="Rectangle 9"/>
            <p:cNvSpPr/>
            <p:nvPr/>
          </p:nvSpPr>
          <p:spPr>
            <a:xfrm>
              <a:off x="2565148" y="825705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11588" y="674313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84144" y="761075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3034" y="2597912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Password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2711" y="3600849"/>
            <a:ext cx="96698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0861" y="642582"/>
            <a:ext cx="444347" cy="313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61" y="651742"/>
            <a:ext cx="444347" cy="30398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851755" y="1007613"/>
            <a:ext cx="20957" cy="377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1995" y="1009254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0646" y="996133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57690" y="953911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62320" y="981182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71036" y="3600849"/>
            <a:ext cx="84721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RESET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0016" y="290841"/>
            <a:ext cx="418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76107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76565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 Joy Cyber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73901" y="980154"/>
            <a:ext cx="6548871" cy="1372828"/>
            <a:chOff x="2679555" y="1492990"/>
            <a:chExt cx="6548871" cy="1372828"/>
          </a:xfrm>
        </p:grpSpPr>
        <p:sp>
          <p:nvSpPr>
            <p:cNvPr id="4" name="Rectangle 3"/>
            <p:cNvSpPr/>
            <p:nvPr/>
          </p:nvSpPr>
          <p:spPr>
            <a:xfrm>
              <a:off x="2679555" y="1492990"/>
              <a:ext cx="5412800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Add comp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Update comp Add user Edit user </a:t>
              </a:r>
              <a:r>
                <a:rPr lang="en-US" dirty="0" smtClean="0">
                  <a:solidFill>
                    <a:schemeClr val="accent1"/>
                  </a:solidFill>
                </a:rPr>
                <a:t>Disable user 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69043" y="2429399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63034" y="1914043"/>
            <a:ext cx="6329470" cy="1238622"/>
            <a:chOff x="2565148" y="825705"/>
            <a:chExt cx="6329470" cy="1238622"/>
          </a:xfrm>
        </p:grpSpPr>
        <p:sp>
          <p:nvSpPr>
            <p:cNvPr id="10" name="Rectangle 9"/>
            <p:cNvSpPr/>
            <p:nvPr/>
          </p:nvSpPr>
          <p:spPr>
            <a:xfrm>
              <a:off x="2565148" y="825705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11588" y="674313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84144" y="761075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3034" y="2597912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Password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2711" y="3600849"/>
            <a:ext cx="96698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DISABLE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0861" y="642582"/>
            <a:ext cx="444347" cy="313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61" y="651742"/>
            <a:ext cx="444347" cy="30398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851755" y="1007613"/>
            <a:ext cx="20957" cy="377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1995" y="1009254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0646" y="996133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57690" y="953911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62320" y="981182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71036" y="3600849"/>
            <a:ext cx="84721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RESET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0016" y="290841"/>
            <a:ext cx="418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DISABLE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6928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Cashier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5208" y="1627908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customers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2364" y="1647125"/>
            <a:ext cx="255014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completed sessions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61481" y="659471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706621" y="771325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01608" y="2409907"/>
            <a:ext cx="1801994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bill amount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85208" y="2458183"/>
            <a:ext cx="2359639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duration of usage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3990" y="3320347"/>
            <a:ext cx="109523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OK/Reset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6928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Manager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2245" y="2028516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customers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42364" y="2017538"/>
            <a:ext cx="255014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customer duration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90850" y="663345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727402" y="771326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2002" y="3537722"/>
            <a:ext cx="255962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daily cash collected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8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022475"/>
            <a:ext cx="10515600" cy="1325563"/>
          </a:xfrm>
        </p:spPr>
        <p:txBody>
          <a:bodyPr/>
          <a:lstStyle/>
          <a:p>
            <a:r>
              <a:rPr lang="en-US" dirty="0" smtClean="0"/>
              <a:t>Feature: Browsing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9911" y="871792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Customer browsing session Screen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4089595" cy="464763"/>
            <a:chOff x="2885208" y="1627908"/>
            <a:chExt cx="4867396" cy="464763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Start session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46330" y="1656252"/>
              <a:ext cx="2506274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85208" y="2238371"/>
            <a:ext cx="4089596" cy="436419"/>
            <a:chOff x="2885208" y="1627908"/>
            <a:chExt cx="4089596" cy="436419"/>
          </a:xfrm>
        </p:grpSpPr>
        <p:sp>
          <p:nvSpPr>
            <p:cNvPr id="10" name="Rectangle 9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Session duration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6" y="1627908"/>
              <a:ext cx="2139568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97776" y="651364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730865" y="791339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2666" y="5324387"/>
            <a:ext cx="1205859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STARTED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20050" y="5324431"/>
            <a:ext cx="1067536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ENDED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1121" y="4275445"/>
            <a:ext cx="1768539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0861" y="4367751"/>
            <a:ext cx="1582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HOST NAME: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2885209" y="2846335"/>
            <a:ext cx="1832264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End  session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9026" y="2892999"/>
            <a:ext cx="210577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85208" y="3426399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Current Bill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69027" y="3481813"/>
            <a:ext cx="2105776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3439" y="5007085"/>
            <a:ext cx="133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HOST IP ADDRESS: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691122" y="4888012"/>
            <a:ext cx="176853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6600" y="1770475"/>
            <a:ext cx="1285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TIME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153275" y="2950698"/>
            <a:ext cx="1428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TIME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48513" y="2352146"/>
            <a:ext cx="154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248525" y="3549250"/>
            <a:ext cx="144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KSHS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970622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Customer Request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7473" y="1075927"/>
            <a:ext cx="295101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CASE REQUEST HELP CENTRE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60496" y="672298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95318" y="771326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19009" y="5328672"/>
            <a:ext cx="961691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32172" y="5324431"/>
            <a:ext cx="1055413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8856" y="4408563"/>
            <a:ext cx="2750167" cy="13522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Drag and drop files, paste screenshots or browse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106" y="4131564"/>
            <a:ext cx="242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ATTACHMENT(OPTIONAL)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130032" y="3450403"/>
            <a:ext cx="3752669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print 7 copies of the attached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09802" y="1673505"/>
            <a:ext cx="1029277" cy="6101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printing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63227" y="1665490"/>
            <a:ext cx="559310" cy="631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8843" y="2349737"/>
            <a:ext cx="266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Raise this request on behalf of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05616" y="3178285"/>
            <a:ext cx="2072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DESCRIPTION(REQUIRED)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338340" y="1814985"/>
            <a:ext cx="298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Cyber services and relevant questions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2841470" y="2621714"/>
            <a:ext cx="2401553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CYBER ADMINISTRATOR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8210" y="1283065"/>
            <a:ext cx="426027" cy="384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41336" y="1151591"/>
            <a:ext cx="259773" cy="262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296466" y="1848294"/>
            <a:ext cx="559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8463795" y="1705440"/>
            <a:ext cx="104236" cy="1328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236258" y="2067886"/>
            <a:ext cx="559310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erge 53"/>
          <p:cNvSpPr/>
          <p:nvPr/>
        </p:nvSpPr>
        <p:spPr>
          <a:xfrm>
            <a:off x="8484593" y="2119980"/>
            <a:ext cx="138382" cy="176645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022475"/>
            <a:ext cx="10515600" cy="1325563"/>
          </a:xfrm>
        </p:spPr>
        <p:txBody>
          <a:bodyPr/>
          <a:lstStyle/>
          <a:p>
            <a:r>
              <a:rPr lang="en-US" dirty="0" smtClean="0"/>
              <a:t>Feature: Billing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6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4369" y="732159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64369" y="662735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Billing form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6009410" cy="436419"/>
            <a:chOff x="2885208" y="1627908"/>
            <a:chExt cx="6009410" cy="436419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Host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631748" y="3676822"/>
            <a:ext cx="615526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OK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36658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1578" y="678168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789843" y="763269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828364" y="5157594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14578" y="4495861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1816" y="3676821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RESET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14675" y="3048062"/>
            <a:ext cx="172056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1200" dirty="0" smtClean="0">
                <a:solidFill>
                  <a:schemeClr val="tx1"/>
                </a:solidFill>
              </a:rPr>
              <a:t>COMPLETED SESSION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21736" y="3051783"/>
            <a:ext cx="195534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7036" y="4714071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Duration of usage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8486" y="51575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Bill amount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87518" y="4529404"/>
            <a:ext cx="146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minutes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7075" y="5157594"/>
            <a:ext cx="18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ksh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85208" y="2232744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Host I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49020" y="2188702"/>
            <a:ext cx="4059383" cy="43641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022475"/>
            <a:ext cx="10515600" cy="1325563"/>
          </a:xfrm>
        </p:spPr>
        <p:txBody>
          <a:bodyPr/>
          <a:lstStyle/>
          <a:p>
            <a:r>
              <a:rPr lang="en-US" dirty="0" smtClean="0"/>
              <a:t>Login/Logout and Change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4208" y="675408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04208" y="675408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Change Password Screen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6009410" cy="436419"/>
            <a:chOff x="2885208" y="1627908"/>
            <a:chExt cx="6009410" cy="436419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7173189" y="5022271"/>
            <a:ext cx="1832265" cy="436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6234" y="5022271"/>
            <a:ext cx="1832265" cy="4364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85208" y="2209796"/>
            <a:ext cx="6009410" cy="436419"/>
            <a:chOff x="2885208" y="1627908"/>
            <a:chExt cx="6009410" cy="436419"/>
          </a:xfrm>
        </p:grpSpPr>
        <p:sp>
          <p:nvSpPr>
            <p:cNvPr id="10" name="Rectangle 9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9091621" y="678518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6618" y="667612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85208" y="2809864"/>
            <a:ext cx="6009410" cy="436419"/>
            <a:chOff x="2885208" y="1627908"/>
            <a:chExt cx="6009410" cy="436419"/>
          </a:xfrm>
        </p:grpSpPr>
        <p:sp>
          <p:nvSpPr>
            <p:cNvPr id="15" name="Rectangle 14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Repeat 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8833793" y="780181"/>
            <a:ext cx="1524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6928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User login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5208" y="1627908"/>
            <a:ext cx="6009410" cy="436419"/>
            <a:chOff x="2885208" y="1627908"/>
            <a:chExt cx="6009410" cy="436419"/>
          </a:xfrm>
        </p:grpSpPr>
        <p:sp>
          <p:nvSpPr>
            <p:cNvPr id="4" name="Rectangle 3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85208" y="2209796"/>
            <a:ext cx="6009410" cy="436419"/>
            <a:chOff x="2885208" y="1627908"/>
            <a:chExt cx="6009410" cy="436419"/>
          </a:xfrm>
        </p:grpSpPr>
        <p:sp>
          <p:nvSpPr>
            <p:cNvPr id="10" name="Rectangle 9"/>
            <p:cNvSpPr/>
            <p:nvPr/>
          </p:nvSpPr>
          <p:spPr>
            <a:xfrm>
              <a:off x="2885208" y="1627908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Password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65892" y="680448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92246" y="771326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67125" y="3054925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LOGIN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9752" y="3054925"/>
            <a:ext cx="105034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LOGOUT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1866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User functions(Administrator, Cashier, Manager)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79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6928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54392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Admin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5208" y="1627908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Add computers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5683" y="1647125"/>
            <a:ext cx="204354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Update computers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39513" y="649937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74660" y="771326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5209" y="2518296"/>
            <a:ext cx="1832264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Add user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37438" y="1627906"/>
            <a:ext cx="186890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  View computers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5683" y="2556730"/>
            <a:ext cx="2043544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Edit user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37438" y="2518292"/>
            <a:ext cx="1868906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Disable user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8930" y="3320347"/>
            <a:ext cx="2618508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View help from customers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6928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76565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 Joy Cyber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73901" y="980154"/>
            <a:ext cx="6548871" cy="1372828"/>
            <a:chOff x="2679555" y="1492990"/>
            <a:chExt cx="6548871" cy="1372828"/>
          </a:xfrm>
        </p:grpSpPr>
        <p:sp>
          <p:nvSpPr>
            <p:cNvPr id="4" name="Rectangle 3"/>
            <p:cNvSpPr/>
            <p:nvPr/>
          </p:nvSpPr>
          <p:spPr>
            <a:xfrm>
              <a:off x="2679555" y="1492990"/>
              <a:ext cx="5412800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accent1"/>
                  </a:solidFill>
                </a:rPr>
                <a:t>Add comp </a:t>
              </a:r>
              <a:r>
                <a:rPr lang="en-US" dirty="0" smtClean="0">
                  <a:solidFill>
                    <a:schemeClr val="tx1"/>
                  </a:solidFill>
                </a:rPr>
                <a:t>Update comp Add user Edit user Disable user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69043" y="2429399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63034" y="1914043"/>
            <a:ext cx="6329470" cy="1238622"/>
            <a:chOff x="2565148" y="825705"/>
            <a:chExt cx="6329470" cy="1238622"/>
          </a:xfrm>
        </p:grpSpPr>
        <p:sp>
          <p:nvSpPr>
            <p:cNvPr id="10" name="Rectangle 9"/>
            <p:cNvSpPr/>
            <p:nvPr/>
          </p:nvSpPr>
          <p:spPr>
            <a:xfrm>
              <a:off x="2565148" y="825705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Host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11588" y="674313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84144" y="761075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3034" y="2597912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Host I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address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2711" y="3600849"/>
            <a:ext cx="615851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ADD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0861" y="642582"/>
            <a:ext cx="444347" cy="313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61" y="651742"/>
            <a:ext cx="444347" cy="30398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851755" y="1007613"/>
            <a:ext cx="20957" cy="377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1995" y="1009254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0646" y="996133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54694" y="995445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62320" y="981182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71036" y="3600849"/>
            <a:ext cx="84721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RESET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0016" y="290841"/>
            <a:ext cx="418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7656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76565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 Joy Cyber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73901" y="980154"/>
            <a:ext cx="6548871" cy="1372828"/>
            <a:chOff x="2679555" y="1492990"/>
            <a:chExt cx="6548871" cy="1372828"/>
          </a:xfrm>
        </p:grpSpPr>
        <p:sp>
          <p:nvSpPr>
            <p:cNvPr id="4" name="Rectangle 3"/>
            <p:cNvSpPr/>
            <p:nvPr/>
          </p:nvSpPr>
          <p:spPr>
            <a:xfrm>
              <a:off x="2679555" y="1492990"/>
              <a:ext cx="5412800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Add comp</a:t>
              </a:r>
              <a:r>
                <a:rPr lang="en-US" dirty="0" smtClean="0">
                  <a:solidFill>
                    <a:schemeClr val="accent1"/>
                  </a:solidFill>
                </a:rPr>
                <a:t> Update comp</a:t>
              </a:r>
              <a:r>
                <a:rPr lang="en-US" dirty="0" smtClean="0">
                  <a:solidFill>
                    <a:schemeClr val="tx1"/>
                  </a:solidFill>
                </a:rPr>
                <a:t> Add user Edit user Disable user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69043" y="2429399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63034" y="1914043"/>
            <a:ext cx="6329470" cy="1238622"/>
            <a:chOff x="2565148" y="825705"/>
            <a:chExt cx="6329470" cy="1238622"/>
          </a:xfrm>
        </p:grpSpPr>
        <p:sp>
          <p:nvSpPr>
            <p:cNvPr id="10" name="Rectangle 9"/>
            <p:cNvSpPr/>
            <p:nvPr/>
          </p:nvSpPr>
          <p:spPr>
            <a:xfrm>
              <a:off x="2565148" y="825705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Host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11588" y="674313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84144" y="761075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3034" y="2597912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Host I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 address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2711" y="3600849"/>
            <a:ext cx="96698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UPDATE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0861" y="642582"/>
            <a:ext cx="444347" cy="313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61" y="651742"/>
            <a:ext cx="444347" cy="30398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851755" y="1007613"/>
            <a:ext cx="20957" cy="377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1995" y="1009254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0646" y="996133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89590" y="986662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62320" y="981182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71036" y="3600849"/>
            <a:ext cx="84721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RESET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0016" y="290841"/>
            <a:ext cx="418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861" y="676565"/>
            <a:ext cx="6961910" cy="519545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40861" y="676565"/>
            <a:ext cx="696191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 Joy Cyber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73901" y="980154"/>
            <a:ext cx="6548871" cy="1372828"/>
            <a:chOff x="2679555" y="1492990"/>
            <a:chExt cx="6548871" cy="1372828"/>
          </a:xfrm>
        </p:grpSpPr>
        <p:sp>
          <p:nvSpPr>
            <p:cNvPr id="4" name="Rectangle 3"/>
            <p:cNvSpPr/>
            <p:nvPr/>
          </p:nvSpPr>
          <p:spPr>
            <a:xfrm>
              <a:off x="2679555" y="1492990"/>
              <a:ext cx="5412800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Add comp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</a:rPr>
                <a:t>Update comp </a:t>
              </a:r>
              <a:r>
                <a:rPr lang="en-US" dirty="0" smtClean="0">
                  <a:solidFill>
                    <a:schemeClr val="accent1"/>
                  </a:solidFill>
                </a:rPr>
                <a:t>Add user</a:t>
              </a:r>
              <a:r>
                <a:rPr lang="en-US" dirty="0" smtClean="0">
                  <a:solidFill>
                    <a:schemeClr val="tx1"/>
                  </a:solidFill>
                </a:rPr>
                <a:t> Edit user Disable user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69043" y="2429399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63034" y="1914043"/>
            <a:ext cx="6329470" cy="1238622"/>
            <a:chOff x="2565148" y="825705"/>
            <a:chExt cx="6329470" cy="1238622"/>
          </a:xfrm>
        </p:grpSpPr>
        <p:sp>
          <p:nvSpPr>
            <p:cNvPr id="10" name="Rectangle 9"/>
            <p:cNvSpPr/>
            <p:nvPr/>
          </p:nvSpPr>
          <p:spPr>
            <a:xfrm>
              <a:off x="2565148" y="825705"/>
              <a:ext cx="1832265" cy="436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User name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35235" y="1627908"/>
              <a:ext cx="4059383" cy="436419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8992504" y="669285"/>
            <a:ext cx="377228" cy="30435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11588" y="674313"/>
            <a:ext cx="381000" cy="301337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684144" y="761075"/>
            <a:ext cx="209550" cy="10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63034" y="2597912"/>
            <a:ext cx="1832265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Password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72711" y="3600849"/>
            <a:ext cx="966980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ADD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0861" y="642582"/>
            <a:ext cx="444347" cy="313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61" y="651742"/>
            <a:ext cx="444347" cy="303988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851755" y="1007613"/>
            <a:ext cx="20957" cy="377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1995" y="1009254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60646" y="996133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57690" y="953911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62320" y="981182"/>
            <a:ext cx="10391" cy="43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71036" y="3600849"/>
            <a:ext cx="847217" cy="4364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RESET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70016" y="290841"/>
            <a:ext cx="418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392</Words>
  <Application>Microsoft Office PowerPoint</Application>
  <PresentationFormat>Widescreen</PresentationFormat>
  <Paragraphs>161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Login/Logout and Change password</vt:lpstr>
      <vt:lpstr>PowerPoint Presentation</vt:lpstr>
      <vt:lpstr>PowerPoint Presentation</vt:lpstr>
      <vt:lpstr>User functions(Administrator, Cashier, Manager)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Feature: Browsing session</vt:lpstr>
      <vt:lpstr>PowerPoint Presentation</vt:lpstr>
      <vt:lpstr>PowerPoint Presentation</vt:lpstr>
      <vt:lpstr>Feature: Billing Management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ndanu</dc:creator>
  <cp:lastModifiedBy>joy ndanu</cp:lastModifiedBy>
  <cp:revision>76</cp:revision>
  <dcterms:created xsi:type="dcterms:W3CDTF">2022-06-03T04:07:47Z</dcterms:created>
  <dcterms:modified xsi:type="dcterms:W3CDTF">2022-06-14T12:37:08Z</dcterms:modified>
</cp:coreProperties>
</file>