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8" r:id="rId4"/>
    <p:sldId id="257" r:id="rId5"/>
    <p:sldId id="259" r:id="rId6"/>
    <p:sldId id="264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100" d="100"/>
          <a:sy n="100" d="100"/>
        </p:scale>
        <p:origin x="78" y="-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0986D-9002-414D-AEE2-DECA57E6DAC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7F81A-6E7B-462C-87B0-B439C0FC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7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7F81A-6E7B-462C-87B0-B439C0FCA7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77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B26FC-549D-437B-8206-1D29D49321A2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0E15-86A4-4A1F-8602-3A6AAC0D41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B26FC-549D-437B-8206-1D29D49321A2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0E15-86A4-4A1F-8602-3A6AAC0D41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86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B26FC-549D-437B-8206-1D29D49321A2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0E15-86A4-4A1F-8602-3A6AAC0D41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8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B26FC-549D-437B-8206-1D29D49321A2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0E15-86A4-4A1F-8602-3A6AAC0D41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7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B26FC-549D-437B-8206-1D29D49321A2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0E15-86A4-4A1F-8602-3A6AAC0D41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8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B26FC-549D-437B-8206-1D29D49321A2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0E15-86A4-4A1F-8602-3A6AAC0D41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B26FC-549D-437B-8206-1D29D49321A2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0E15-86A4-4A1F-8602-3A6AAC0D41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11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B26FC-549D-437B-8206-1D29D49321A2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0E15-86A4-4A1F-8602-3A6AAC0D41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58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B26FC-549D-437B-8206-1D29D49321A2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0E15-86A4-4A1F-8602-3A6AAC0D41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7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B26FC-549D-437B-8206-1D29D49321A2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0E15-86A4-4A1F-8602-3A6AAC0D41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9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B26FC-549D-437B-8206-1D29D49321A2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0E15-86A4-4A1F-8602-3A6AAC0D41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B26FC-549D-437B-8206-1D29D49321A2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A0E15-86A4-4A1F-8602-3A6AAC0D41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7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4304282" y="2712469"/>
            <a:ext cx="1806589" cy="758111"/>
          </a:xfrm>
          <a:prstGeom prst="ca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Database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139768" y="3922030"/>
            <a:ext cx="1899070" cy="1608118"/>
            <a:chOff x="475374" y="4710219"/>
            <a:chExt cx="1899070" cy="1608118"/>
          </a:xfrm>
        </p:grpSpPr>
        <p:sp>
          <p:nvSpPr>
            <p:cNvPr id="24" name="Rectangle 23"/>
            <p:cNvSpPr/>
            <p:nvPr/>
          </p:nvSpPr>
          <p:spPr>
            <a:xfrm>
              <a:off x="673847" y="4710219"/>
              <a:ext cx="1502573" cy="12207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administrator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75374" y="5930880"/>
              <a:ext cx="1899070" cy="3874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 flipV="1">
              <a:off x="1654969" y="6053137"/>
              <a:ext cx="573267" cy="71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149352" y="620408"/>
            <a:ext cx="1899070" cy="1608118"/>
            <a:chOff x="475374" y="4710219"/>
            <a:chExt cx="1899070" cy="1608118"/>
          </a:xfrm>
        </p:grpSpPr>
        <p:sp>
          <p:nvSpPr>
            <p:cNvPr id="44" name="Rectangle 43"/>
            <p:cNvSpPr/>
            <p:nvPr/>
          </p:nvSpPr>
          <p:spPr>
            <a:xfrm>
              <a:off x="673847" y="4710219"/>
              <a:ext cx="1502573" cy="12207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cashier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75374" y="5930880"/>
              <a:ext cx="1899070" cy="3874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V="1">
              <a:off x="1654969" y="6053137"/>
              <a:ext cx="573267" cy="71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6906882" y="388795"/>
            <a:ext cx="1899070" cy="1608118"/>
            <a:chOff x="475374" y="4710219"/>
            <a:chExt cx="1899070" cy="1608118"/>
          </a:xfrm>
        </p:grpSpPr>
        <p:sp>
          <p:nvSpPr>
            <p:cNvPr id="48" name="Rectangle 47"/>
            <p:cNvSpPr/>
            <p:nvPr/>
          </p:nvSpPr>
          <p:spPr>
            <a:xfrm>
              <a:off x="673847" y="4710219"/>
              <a:ext cx="1502573" cy="12207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customer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75374" y="5930880"/>
              <a:ext cx="1899070" cy="3874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 flipV="1">
              <a:off x="1654969" y="6053137"/>
              <a:ext cx="573267" cy="71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7167882" y="3386667"/>
            <a:ext cx="851679" cy="902919"/>
            <a:chOff x="475374" y="4710219"/>
            <a:chExt cx="1899070" cy="1608118"/>
          </a:xfrm>
        </p:grpSpPr>
        <p:sp>
          <p:nvSpPr>
            <p:cNvPr id="61" name="Rectangle 60"/>
            <p:cNvSpPr/>
            <p:nvPr/>
          </p:nvSpPr>
          <p:spPr>
            <a:xfrm>
              <a:off x="673847" y="4710219"/>
              <a:ext cx="1502573" cy="12207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php</a:t>
              </a:r>
              <a:r>
                <a:rPr lang="en-US" sz="1400" dirty="0">
                  <a:solidFill>
                    <a:schemeClr val="tx1"/>
                  </a:solidFill>
                </a:rPr>
                <a:t>-</a:t>
              </a:r>
              <a:r>
                <a:rPr lang="en-US" sz="1400" dirty="0" smtClean="0">
                  <a:solidFill>
                    <a:schemeClr val="tx1"/>
                  </a:solidFill>
                </a:rPr>
                <a:t>server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75374" y="5930880"/>
              <a:ext cx="1899070" cy="3874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/>
            <p:nvPr/>
          </p:nvCxnSpPr>
          <p:spPr>
            <a:xfrm flipV="1">
              <a:off x="1654969" y="6053137"/>
              <a:ext cx="573267" cy="71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Left-Right Arrow 64"/>
          <p:cNvSpPr/>
          <p:nvPr/>
        </p:nvSpPr>
        <p:spPr>
          <a:xfrm rot="20078247">
            <a:off x="2894545" y="3411893"/>
            <a:ext cx="1365891" cy="489874"/>
          </a:xfrm>
          <a:prstGeom prst="leftRightArrow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-Right Arrow 65"/>
          <p:cNvSpPr/>
          <p:nvPr/>
        </p:nvSpPr>
        <p:spPr>
          <a:xfrm rot="1267369">
            <a:off x="6155328" y="3470222"/>
            <a:ext cx="987799" cy="321559"/>
          </a:xfrm>
          <a:prstGeom prst="leftRightArrow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Left-Right Arrow 66"/>
          <p:cNvSpPr/>
          <p:nvPr/>
        </p:nvSpPr>
        <p:spPr>
          <a:xfrm rot="1267369">
            <a:off x="8193471" y="3940440"/>
            <a:ext cx="730136" cy="321559"/>
          </a:xfrm>
          <a:prstGeom prst="leftRightArrow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Left-Right Arrow 68"/>
          <p:cNvSpPr/>
          <p:nvPr/>
        </p:nvSpPr>
        <p:spPr>
          <a:xfrm rot="2063625">
            <a:off x="3120696" y="2020747"/>
            <a:ext cx="1512133" cy="489874"/>
          </a:xfrm>
          <a:prstGeom prst="leftRightArrow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-Right Arrow 69"/>
          <p:cNvSpPr/>
          <p:nvPr/>
        </p:nvSpPr>
        <p:spPr>
          <a:xfrm rot="19426144">
            <a:off x="5904568" y="2176991"/>
            <a:ext cx="1072526" cy="379546"/>
          </a:xfrm>
          <a:prstGeom prst="leftRightArrow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114515" y="876122"/>
            <a:ext cx="81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8977972" y="3578997"/>
            <a:ext cx="1685452" cy="7599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Data 77"/>
          <p:cNvSpPr/>
          <p:nvPr/>
        </p:nvSpPr>
        <p:spPr>
          <a:xfrm>
            <a:off x="8524875" y="4382756"/>
            <a:ext cx="2159503" cy="665494"/>
          </a:xfrm>
          <a:prstGeom prst="flowChartInputOutpu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 flipH="1">
            <a:off x="9437369" y="3819683"/>
            <a:ext cx="104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10277475" y="4457699"/>
            <a:ext cx="276225" cy="1219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3039008" y="1156853"/>
            <a:ext cx="1740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List of customers</a:t>
            </a:r>
          </a:p>
          <a:p>
            <a:r>
              <a:rPr lang="en-US" sz="1200" dirty="0" smtClean="0"/>
              <a:t>List of completed session</a:t>
            </a:r>
          </a:p>
          <a:p>
            <a:r>
              <a:rPr lang="en-US" sz="1200" dirty="0" smtClean="0"/>
              <a:t>Get calculated income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5777527" y="1101624"/>
            <a:ext cx="13903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List of help queries</a:t>
            </a:r>
          </a:p>
          <a:p>
            <a:r>
              <a:rPr lang="en-US" sz="1200" dirty="0" smtClean="0"/>
              <a:t>List of current bill</a:t>
            </a:r>
          </a:p>
          <a:p>
            <a:r>
              <a:rPr lang="en-US" sz="1200" dirty="0" smtClean="0"/>
              <a:t>Get time spent</a:t>
            </a:r>
          </a:p>
          <a:p>
            <a:r>
              <a:rPr lang="en-US" sz="1200" dirty="0" smtClean="0"/>
              <a:t>Get calculated charges</a:t>
            </a:r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2892628" y="4189015"/>
            <a:ext cx="2231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List of signed in/out users</a:t>
            </a:r>
          </a:p>
          <a:p>
            <a:r>
              <a:rPr lang="en-US" sz="1200" dirty="0" smtClean="0"/>
              <a:t>List of computers in use</a:t>
            </a:r>
          </a:p>
          <a:p>
            <a:r>
              <a:rPr lang="en-US" sz="1200" dirty="0" smtClean="0"/>
              <a:t>Get added/disabled users</a:t>
            </a:r>
          </a:p>
          <a:p>
            <a:r>
              <a:rPr lang="en-US" sz="1200" dirty="0" smtClean="0"/>
              <a:t>Get added/updated computers</a:t>
            </a:r>
          </a:p>
          <a:p>
            <a:r>
              <a:rPr lang="en-US" sz="1200" dirty="0" smtClean="0"/>
              <a:t>Get solved help</a:t>
            </a:r>
          </a:p>
          <a:p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6439300" y="4237130"/>
            <a:ext cx="2394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List of daily customers</a:t>
            </a:r>
          </a:p>
          <a:p>
            <a:r>
              <a:rPr lang="en-US" sz="1200" dirty="0" smtClean="0"/>
              <a:t>List of customers usage duration</a:t>
            </a:r>
          </a:p>
          <a:p>
            <a:r>
              <a:rPr lang="en-US" sz="1200" dirty="0" smtClean="0"/>
              <a:t>List of daily collected cash</a:t>
            </a:r>
          </a:p>
          <a:p>
            <a:r>
              <a:rPr lang="en-US" sz="1200" dirty="0" smtClean="0"/>
              <a:t>Get the signed network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7549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2022475"/>
            <a:ext cx="10515600" cy="1325563"/>
          </a:xfrm>
        </p:spPr>
        <p:txBody>
          <a:bodyPr/>
          <a:lstStyle/>
          <a:p>
            <a:r>
              <a:rPr lang="en-US" dirty="0" smtClean="0"/>
              <a:t>Login/Logout and Change 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6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04208" y="675408"/>
            <a:ext cx="6961910" cy="519545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504208" y="675408"/>
            <a:ext cx="6961910" cy="30133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Change Password Screen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85208" y="1627908"/>
            <a:ext cx="6009410" cy="436419"/>
            <a:chOff x="2885208" y="1627908"/>
            <a:chExt cx="6009410" cy="436419"/>
          </a:xfrm>
        </p:grpSpPr>
        <p:sp>
          <p:nvSpPr>
            <p:cNvPr id="4" name="Rectangle 3"/>
            <p:cNvSpPr/>
            <p:nvPr/>
          </p:nvSpPr>
          <p:spPr>
            <a:xfrm>
              <a:off x="2885208" y="1627908"/>
              <a:ext cx="1832265" cy="4364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User Name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835235" y="1627908"/>
              <a:ext cx="4059383" cy="436419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7173189" y="5022271"/>
            <a:ext cx="1832265" cy="4364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Cancel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16234" y="5022271"/>
            <a:ext cx="1832265" cy="4364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Save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85208" y="2209796"/>
            <a:ext cx="6009410" cy="436419"/>
            <a:chOff x="2885208" y="1627908"/>
            <a:chExt cx="6009410" cy="436419"/>
          </a:xfrm>
        </p:grpSpPr>
        <p:sp>
          <p:nvSpPr>
            <p:cNvPr id="10" name="Rectangle 9"/>
            <p:cNvSpPr/>
            <p:nvPr/>
          </p:nvSpPr>
          <p:spPr>
            <a:xfrm>
              <a:off x="2885208" y="1627908"/>
              <a:ext cx="1832265" cy="4364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Password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35235" y="1627908"/>
              <a:ext cx="4059383" cy="436419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9091621" y="678518"/>
            <a:ext cx="377228" cy="30435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7768" y="675408"/>
            <a:ext cx="381000" cy="30133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85208" y="2809864"/>
            <a:ext cx="6009410" cy="436419"/>
            <a:chOff x="2885208" y="1627908"/>
            <a:chExt cx="6009410" cy="436419"/>
          </a:xfrm>
        </p:grpSpPr>
        <p:sp>
          <p:nvSpPr>
            <p:cNvPr id="15" name="Rectangle 14"/>
            <p:cNvSpPr/>
            <p:nvPr/>
          </p:nvSpPr>
          <p:spPr>
            <a:xfrm>
              <a:off x="2885208" y="1627908"/>
              <a:ext cx="1832265" cy="4364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Repeat Password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35235" y="1627908"/>
              <a:ext cx="4059383" cy="436419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/>
          <p:cNvCxnSpPr/>
          <p:nvPr/>
        </p:nvCxnSpPr>
        <p:spPr>
          <a:xfrm flipH="1">
            <a:off x="8334376" y="675408"/>
            <a:ext cx="28574" cy="301337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448675" y="790575"/>
            <a:ext cx="1524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6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0861" y="669285"/>
            <a:ext cx="6961910" cy="519545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40861" y="654392"/>
            <a:ext cx="6961910" cy="30133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User login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85208" y="1627908"/>
            <a:ext cx="6009410" cy="436419"/>
            <a:chOff x="2885208" y="1627908"/>
            <a:chExt cx="6009410" cy="436419"/>
          </a:xfrm>
        </p:grpSpPr>
        <p:sp>
          <p:nvSpPr>
            <p:cNvPr id="4" name="Rectangle 3"/>
            <p:cNvSpPr/>
            <p:nvPr/>
          </p:nvSpPr>
          <p:spPr>
            <a:xfrm>
              <a:off x="2885208" y="1627908"/>
              <a:ext cx="1832265" cy="4364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User Name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835235" y="1627908"/>
              <a:ext cx="4059383" cy="436419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885208" y="2209796"/>
            <a:ext cx="6009410" cy="436419"/>
            <a:chOff x="2885208" y="1627908"/>
            <a:chExt cx="6009410" cy="436419"/>
          </a:xfrm>
        </p:grpSpPr>
        <p:sp>
          <p:nvSpPr>
            <p:cNvPr id="10" name="Rectangle 9"/>
            <p:cNvSpPr/>
            <p:nvPr/>
          </p:nvSpPr>
          <p:spPr>
            <a:xfrm>
              <a:off x="2885208" y="1627908"/>
              <a:ext cx="1832265" cy="4364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User Password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35235" y="1627908"/>
              <a:ext cx="4059383" cy="436419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8992504" y="669285"/>
            <a:ext cx="377228" cy="30435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7768" y="675408"/>
            <a:ext cx="381000" cy="30133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V="1">
            <a:off x="8372476" y="771524"/>
            <a:ext cx="209550" cy="100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8205567" y="669285"/>
            <a:ext cx="14508" cy="2864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667125" y="3054925"/>
            <a:ext cx="1050348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LOGIN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39752" y="3054925"/>
            <a:ext cx="1050348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LOGOUT 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41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59911" y="871792"/>
            <a:ext cx="6961910" cy="519545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40861" y="654392"/>
            <a:ext cx="6961910" cy="30133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Customer browsing session Screen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85208" y="1627908"/>
            <a:ext cx="4089595" cy="464763"/>
            <a:chOff x="2885208" y="1627908"/>
            <a:chExt cx="4867396" cy="464763"/>
          </a:xfrm>
        </p:grpSpPr>
        <p:sp>
          <p:nvSpPr>
            <p:cNvPr id="4" name="Rectangle 3"/>
            <p:cNvSpPr/>
            <p:nvPr/>
          </p:nvSpPr>
          <p:spPr>
            <a:xfrm>
              <a:off x="2885208" y="1627908"/>
              <a:ext cx="1832265" cy="4364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Start session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246330" y="1656252"/>
              <a:ext cx="2506274" cy="436419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885208" y="2238371"/>
            <a:ext cx="4089596" cy="436419"/>
            <a:chOff x="2885208" y="1627908"/>
            <a:chExt cx="4089596" cy="436419"/>
          </a:xfrm>
        </p:grpSpPr>
        <p:sp>
          <p:nvSpPr>
            <p:cNvPr id="10" name="Rectangle 9"/>
            <p:cNvSpPr/>
            <p:nvPr/>
          </p:nvSpPr>
          <p:spPr>
            <a:xfrm>
              <a:off x="2885208" y="1627908"/>
              <a:ext cx="1832265" cy="4364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Session duration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35236" y="1627908"/>
              <a:ext cx="2139568" cy="436419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8992504" y="669285"/>
            <a:ext cx="377228" cy="30435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7768" y="675408"/>
            <a:ext cx="381000" cy="30133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V="1">
            <a:off x="8372476" y="771524"/>
            <a:ext cx="209550" cy="100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8205567" y="669285"/>
            <a:ext cx="14508" cy="2864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042666" y="5324387"/>
            <a:ext cx="1205859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STARTED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020050" y="5324431"/>
            <a:ext cx="1067536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  ENDED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91121" y="4275445"/>
            <a:ext cx="1768539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40861" y="4367751"/>
            <a:ext cx="1582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HOST NAME: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2885209" y="2846335"/>
            <a:ext cx="1832264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  End  session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69026" y="2892999"/>
            <a:ext cx="2105777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85208" y="3426399"/>
            <a:ext cx="1832265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  Current Bill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69027" y="3481813"/>
            <a:ext cx="2105776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93439" y="5007085"/>
            <a:ext cx="1330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HOST IP ADDRESS: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3691122" y="4888012"/>
            <a:ext cx="1768538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6600" y="1770475"/>
            <a:ext cx="1285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TIME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7153275" y="2950698"/>
            <a:ext cx="1428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TIME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7148513" y="2352146"/>
            <a:ext cx="1544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MINUTES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7248525" y="3549250"/>
            <a:ext cx="144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KSHS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0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2022475"/>
            <a:ext cx="10515600" cy="1325563"/>
          </a:xfrm>
        </p:spPr>
        <p:txBody>
          <a:bodyPr/>
          <a:lstStyle/>
          <a:p>
            <a:r>
              <a:rPr lang="en-US" dirty="0" smtClean="0"/>
              <a:t>Feature: Billing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6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64369" y="732159"/>
            <a:ext cx="6961910" cy="519545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64369" y="662735"/>
            <a:ext cx="6961910" cy="30133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Billing form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85208" y="1627908"/>
            <a:ext cx="6009410" cy="436419"/>
            <a:chOff x="2885208" y="1627908"/>
            <a:chExt cx="6009410" cy="436419"/>
          </a:xfrm>
        </p:grpSpPr>
        <p:sp>
          <p:nvSpPr>
            <p:cNvPr id="4" name="Rectangle 3"/>
            <p:cNvSpPr/>
            <p:nvPr/>
          </p:nvSpPr>
          <p:spPr>
            <a:xfrm>
              <a:off x="2885208" y="1627908"/>
              <a:ext cx="1832265" cy="4364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Host Name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835235" y="1627908"/>
              <a:ext cx="4059383" cy="436419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631748" y="3676822"/>
            <a:ext cx="615526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OK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036658" y="669285"/>
            <a:ext cx="377228" cy="30435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7768" y="675408"/>
            <a:ext cx="381000" cy="30133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V="1">
            <a:off x="8372476" y="771524"/>
            <a:ext cx="209550" cy="100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8205567" y="669285"/>
            <a:ext cx="14508" cy="2864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28364" y="5157594"/>
            <a:ext cx="1050348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14578" y="4495861"/>
            <a:ext cx="1050348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21816" y="3676821"/>
            <a:ext cx="1050348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  RESET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14675" y="3048062"/>
            <a:ext cx="1720560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sz="1200" dirty="0" smtClean="0">
                <a:solidFill>
                  <a:schemeClr val="tx1"/>
                </a:solidFill>
              </a:rPr>
              <a:t>COMPLETED SESSION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21736" y="3051783"/>
            <a:ext cx="1955340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87036" y="4714071"/>
            <a:ext cx="150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Duration of usage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358486" y="5157594"/>
            <a:ext cx="133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Bill amount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987518" y="4529404"/>
            <a:ext cx="146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minutes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77075" y="5157594"/>
            <a:ext cx="181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ksh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885208" y="2232744"/>
            <a:ext cx="1832265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Host I</a:t>
            </a:r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849020" y="2188702"/>
            <a:ext cx="4059383" cy="43641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161</Words>
  <Application>Microsoft Office PowerPoint</Application>
  <PresentationFormat>Widescreen</PresentationFormat>
  <Paragraphs>75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Login/Logout and Change password</vt:lpstr>
      <vt:lpstr>PowerPoint Presentation</vt:lpstr>
      <vt:lpstr>PowerPoint Presentation</vt:lpstr>
      <vt:lpstr>PowerPoint Presentation</vt:lpstr>
      <vt:lpstr>Feature: Billing Management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 ndanu</dc:creator>
  <cp:lastModifiedBy>joy ndanu</cp:lastModifiedBy>
  <cp:revision>55</cp:revision>
  <dcterms:created xsi:type="dcterms:W3CDTF">2022-06-03T04:07:47Z</dcterms:created>
  <dcterms:modified xsi:type="dcterms:W3CDTF">2022-06-08T11:30:53Z</dcterms:modified>
</cp:coreProperties>
</file>