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冯兵 蒋" userId="88a06323cbcb2291" providerId="LiveId" clId="{944C3B7E-2389-422C-8B76-8AA7ECB40626}"/>
    <pc:docChg chg="custSel modSld">
      <pc:chgData name="冯兵 蒋" userId="88a06323cbcb2291" providerId="LiveId" clId="{944C3B7E-2389-422C-8B76-8AA7ECB40626}" dt="2021-07-05T03:44:42.824" v="149" actId="20577"/>
      <pc:docMkLst>
        <pc:docMk/>
      </pc:docMkLst>
      <pc:sldChg chg="modSp mod">
        <pc:chgData name="冯兵 蒋" userId="88a06323cbcb2291" providerId="LiveId" clId="{944C3B7E-2389-422C-8B76-8AA7ECB40626}" dt="2021-07-05T03:44:42.824" v="149" actId="20577"/>
        <pc:sldMkLst>
          <pc:docMk/>
          <pc:sldMk cId="292456239" sldId="257"/>
        </pc:sldMkLst>
        <pc:spChg chg="mod">
          <ac:chgData name="冯兵 蒋" userId="88a06323cbcb2291" providerId="LiveId" clId="{944C3B7E-2389-422C-8B76-8AA7ECB40626}" dt="2021-07-05T03:44:42.824" v="149" actId="20577"/>
          <ac:spMkLst>
            <pc:docMk/>
            <pc:sldMk cId="292456239" sldId="257"/>
            <ac:spMk id="2" creationId="{3497D875-8A6C-4F29-84C8-AE46DE8223C5}"/>
          </ac:spMkLst>
        </pc:spChg>
      </pc:sldChg>
      <pc:sldChg chg="modSp mod">
        <pc:chgData name="冯兵 蒋" userId="88a06323cbcb2291" providerId="LiveId" clId="{944C3B7E-2389-422C-8B76-8AA7ECB40626}" dt="2021-07-05T03:40:26.621" v="50" actId="20577"/>
        <pc:sldMkLst>
          <pc:docMk/>
          <pc:sldMk cId="949426586" sldId="260"/>
        </pc:sldMkLst>
        <pc:spChg chg="mod">
          <ac:chgData name="冯兵 蒋" userId="88a06323cbcb2291" providerId="LiveId" clId="{944C3B7E-2389-422C-8B76-8AA7ECB40626}" dt="2021-07-05T03:40:26.621" v="50" actId="20577"/>
          <ac:spMkLst>
            <pc:docMk/>
            <pc:sldMk cId="949426586" sldId="260"/>
            <ac:spMk id="3" creationId="{DCC08B8D-22CC-4C53-944B-F2A8601CD7FB}"/>
          </ac:spMkLst>
        </pc:spChg>
      </pc:sldChg>
      <pc:sldChg chg="modSp mod">
        <pc:chgData name="冯兵 蒋" userId="88a06323cbcb2291" providerId="LiveId" clId="{944C3B7E-2389-422C-8B76-8AA7ECB40626}" dt="2021-07-05T03:41:02.085" v="54" actId="20577"/>
        <pc:sldMkLst>
          <pc:docMk/>
          <pc:sldMk cId="3059775059" sldId="261"/>
        </pc:sldMkLst>
        <pc:spChg chg="mod">
          <ac:chgData name="冯兵 蒋" userId="88a06323cbcb2291" providerId="LiveId" clId="{944C3B7E-2389-422C-8B76-8AA7ECB40626}" dt="2021-07-05T03:41:02.085" v="54" actId="20577"/>
          <ac:spMkLst>
            <pc:docMk/>
            <pc:sldMk cId="3059775059" sldId="261"/>
            <ac:spMk id="6" creationId="{F4C240A3-54E9-4815-A796-34A9A32A791C}"/>
          </ac:spMkLst>
        </pc:spChg>
      </pc:sldChg>
      <pc:sldChg chg="modSp mod">
        <pc:chgData name="冯兵 蒋" userId="88a06323cbcb2291" providerId="LiveId" clId="{944C3B7E-2389-422C-8B76-8AA7ECB40626}" dt="2021-07-05T03:42:25.426" v="76" actId="20577"/>
        <pc:sldMkLst>
          <pc:docMk/>
          <pc:sldMk cId="210745746" sldId="264"/>
        </pc:sldMkLst>
        <pc:spChg chg="mod">
          <ac:chgData name="冯兵 蒋" userId="88a06323cbcb2291" providerId="LiveId" clId="{944C3B7E-2389-422C-8B76-8AA7ECB40626}" dt="2021-07-05T03:42:25.426" v="76" actId="20577"/>
          <ac:spMkLst>
            <pc:docMk/>
            <pc:sldMk cId="210745746" sldId="264"/>
            <ac:spMk id="4" creationId="{D0BF423B-EE96-4F87-93E6-E47A645FB658}"/>
          </ac:spMkLst>
        </pc:spChg>
      </pc:sldChg>
      <pc:sldChg chg="modSp mod">
        <pc:chgData name="冯兵 蒋" userId="88a06323cbcb2291" providerId="LiveId" clId="{944C3B7E-2389-422C-8B76-8AA7ECB40626}" dt="2021-07-05T03:43:58.788" v="140" actId="20577"/>
        <pc:sldMkLst>
          <pc:docMk/>
          <pc:sldMk cId="1941486585" sldId="267"/>
        </pc:sldMkLst>
        <pc:spChg chg="mod">
          <ac:chgData name="冯兵 蒋" userId="88a06323cbcb2291" providerId="LiveId" clId="{944C3B7E-2389-422C-8B76-8AA7ECB40626}" dt="2021-07-05T03:43:58.788" v="140" actId="20577"/>
          <ac:spMkLst>
            <pc:docMk/>
            <pc:sldMk cId="1941486585" sldId="267"/>
            <ac:spMk id="3" creationId="{64C34470-051E-417B-9E88-F058F2E6384F}"/>
          </ac:spMkLst>
        </pc:spChg>
      </pc:sldChg>
    </pc:docChg>
  </pc:docChgLst>
  <pc:docChgLst>
    <pc:chgData name="冯兵 蒋" userId="88a06323cbcb2291" providerId="LiveId" clId="{46B14250-45E2-466F-91D8-97834FC612C0}"/>
    <pc:docChg chg="addSld modSld">
      <pc:chgData name="冯兵 蒋" userId="88a06323cbcb2291" providerId="LiveId" clId="{46B14250-45E2-466F-91D8-97834FC612C0}" dt="2021-07-06T02:21:22.641" v="199" actId="20577"/>
      <pc:docMkLst>
        <pc:docMk/>
      </pc:docMkLst>
      <pc:sldChg chg="modSp new mod">
        <pc:chgData name="冯兵 蒋" userId="88a06323cbcb2291" providerId="LiveId" clId="{46B14250-45E2-466F-91D8-97834FC612C0}" dt="2021-07-06T02:21:22.641" v="199" actId="20577"/>
        <pc:sldMkLst>
          <pc:docMk/>
          <pc:sldMk cId="4186894583" sldId="268"/>
        </pc:sldMkLst>
        <pc:spChg chg="mod">
          <ac:chgData name="冯兵 蒋" userId="88a06323cbcb2291" providerId="LiveId" clId="{46B14250-45E2-466F-91D8-97834FC612C0}" dt="2021-07-06T02:18:17.195" v="18" actId="20577"/>
          <ac:spMkLst>
            <pc:docMk/>
            <pc:sldMk cId="4186894583" sldId="268"/>
            <ac:spMk id="2" creationId="{1E6D8DBD-EB75-4226-932E-6395A4EDB7BB}"/>
          </ac:spMkLst>
        </pc:spChg>
        <pc:spChg chg="mod">
          <ac:chgData name="冯兵 蒋" userId="88a06323cbcb2291" providerId="LiveId" clId="{46B14250-45E2-466F-91D8-97834FC612C0}" dt="2021-07-06T02:21:22.641" v="199" actId="20577"/>
          <ac:spMkLst>
            <pc:docMk/>
            <pc:sldMk cId="4186894583" sldId="268"/>
            <ac:spMk id="3" creationId="{95243090-F8AA-4BFE-BAA1-540312C4C6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7C52D-C983-45F0-A983-4215657A0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0E281-178F-4482-BA28-4F7FB228A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C741-DF4A-45DD-AB60-9E355743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8939-D51C-4C42-AE2E-C6A16A8CE8A1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044EF-80AF-41A7-8B5B-7B2B3F01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B73E5-0FCC-44A1-994B-B5A1C6B9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71B-BA14-411B-A4B7-2C9A2B149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3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E6133-EEE7-4EF8-AAC3-02F29F6C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6EDC2D-0E84-42C1-A47D-238439C9F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2F0AD-5FC9-4AFC-B36B-63CC6A1C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8939-D51C-4C42-AE2E-C6A16A8CE8A1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6DD25-72FB-4C48-A172-470E22B4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2DE4F-2236-46B4-9333-5E26BB0C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71B-BA14-411B-A4B7-2C9A2B149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1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5CDF15-8964-4BCC-9082-06553337B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540FD-E391-47FA-A193-8F6FF7F3C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B95A3-8373-4B9A-95AD-11A68159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8939-D51C-4C42-AE2E-C6A16A8CE8A1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845A6-16B5-4165-BAE8-98F0B759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1D3DC-FCFD-4E95-A4F6-D7DE02C4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71B-BA14-411B-A4B7-2C9A2B149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06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86FA4-CBA8-4B80-BAC0-50153EAB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D2DA7-1082-4F21-804E-C2E08B66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47127-F9DA-409F-B85E-8BDA1045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8939-D51C-4C42-AE2E-C6A16A8CE8A1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26B77-36CC-4378-87CA-240A8E98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9AC75-1BBF-4A44-9061-5F7444C3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71B-BA14-411B-A4B7-2C9A2B149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B03E2-F94C-490C-81D0-7DF17711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E9F48-FA9A-464B-B14A-FCD22DF2D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6B829-E58B-4894-8ACD-B89635B7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8939-D51C-4C42-AE2E-C6A16A8CE8A1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D518B-5456-4EDA-BFC1-D17DC2AB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17C99-D5C3-4DA0-90CE-5B1D1C19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71B-BA14-411B-A4B7-2C9A2B149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14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7E024-0735-4ECC-8B13-0EE0116A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E5AEB-DFBB-4C6C-AA86-BCC1D4A60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F8E882-DDFD-478D-91A4-5AE47E765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C711A-ECA8-4465-8A46-69E67D10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8939-D51C-4C42-AE2E-C6A16A8CE8A1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7A942-BA37-4B63-9BDE-2F989474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DA2E4-6F74-4A3C-8A33-EF5B9CC7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71B-BA14-411B-A4B7-2C9A2B149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72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B03B9-8275-43A0-B328-C1D2FF52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3A46D-B1A4-43C4-8944-C1034AE7C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0D3315-71EF-4B6E-BB2C-6C71111B1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F85618-75A0-4E2C-BA4C-6D20922B0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AEBD78-000B-4A9E-BA12-C8B7738F2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452C18-38BF-4CEF-B9A6-21DC8451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8939-D51C-4C42-AE2E-C6A16A8CE8A1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EBCB21-3A4C-4113-BBA3-F65CA52A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3646D8-C3BB-414D-ADB6-164A7ABB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71B-BA14-411B-A4B7-2C9A2B149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9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382A4-A443-42E3-85AB-31D96508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65D045-EC09-4933-99CB-B27E7338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8939-D51C-4C42-AE2E-C6A16A8CE8A1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B7D12B-556B-4101-9F02-E6EDF883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A17B7-BBCE-4DA3-8C9C-5BC321E5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71B-BA14-411B-A4B7-2C9A2B149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9016BD-6EDF-499E-907E-83D1CCF7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8939-D51C-4C42-AE2E-C6A16A8CE8A1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001E48-2D8F-40EB-A327-414BDC5C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E10EA-A048-487C-AC31-9680C228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71B-BA14-411B-A4B7-2C9A2B149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0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AB963-EE4B-43C9-86BD-889779CA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D5B31-DA4A-4859-B7A0-494EC1D4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246B7B-562C-4F49-BD94-E0525FC1B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44A8B-FDDE-4E98-8497-C9DA5EC9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8939-D51C-4C42-AE2E-C6A16A8CE8A1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944F5-D7AF-4C33-935B-087B148E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2F585-AFD5-4518-9D26-B605A6FB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71B-BA14-411B-A4B7-2C9A2B149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E95B7-93E2-436E-BFF0-9CD7FF0F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502C2C-A280-4E0F-AAC7-A7F2A0F98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B2995-08BF-4614-B494-725116EA2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4DA396-B962-45F6-A0DC-B373D5DA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8939-D51C-4C42-AE2E-C6A16A8CE8A1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062B0-FCD1-4D49-97ED-1DE0CD8E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615CB-DA7D-4471-9A71-43F3B38B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71B-BA14-411B-A4B7-2C9A2B149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8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1D0E68-6A7D-43C8-A907-A77E5FE3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13B15-15B4-4177-8F8E-EBAF6514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B9205-EDF2-4181-BDA7-F6C5E500F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18939-D51C-4C42-AE2E-C6A16A8CE8A1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92F30-4B20-4B31-A8D6-C7BB8C0EB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3BDB3-F9DB-4714-8D21-A128713E7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0271B-BA14-411B-A4B7-2C9A2B149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18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4D320-E9C0-4B99-9208-1C9F0F9EF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下一代杀软引擎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A4F4BD-6F47-47A6-A5A9-3571DCFCC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2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AE50F-1AE8-4F57-86D7-B40A90FC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后台的聚类算法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A3FA4BB-95BA-49D0-B806-BD45FCEE0B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0624" y="1825625"/>
            <a:ext cx="4036751" cy="4351338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9507C-A0BB-4495-A524-BEDE36BB3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63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D8DBD-EB75-4226-932E-6395A4ED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聚类的目的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43090-F8AA-4BFE-BAA1-540312C4C6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发现病毒家族</a:t>
            </a:r>
            <a:endParaRPr lang="en-US" altLang="zh-CN" dirty="0"/>
          </a:p>
          <a:p>
            <a:r>
              <a:rPr lang="zh-CN" altLang="en-US" dirty="0"/>
              <a:t>每个类别只要选择一个中心</a:t>
            </a:r>
            <a:r>
              <a:rPr lang="en-US" altLang="zh-CN" dirty="0"/>
              <a:t>hash</a:t>
            </a:r>
            <a:r>
              <a:rPr lang="zh-CN" altLang="en-US" dirty="0"/>
              <a:t>进入病毒库</a:t>
            </a:r>
            <a:endParaRPr lang="en-US" altLang="zh-CN" dirty="0"/>
          </a:p>
          <a:p>
            <a:pPr lvl="1"/>
            <a:r>
              <a:rPr lang="zh-CN" altLang="en-US"/>
              <a:t>没有变种的样本没有必要入库加大检索消耗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9832A5-F777-4222-8256-0560377F2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9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7A557-D4B4-4A13-B92A-82753A86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智能特征之决策树模型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66E34-438C-4741-9F82-F34DBDFF4E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一种文件类型一个</a:t>
            </a:r>
            <a:r>
              <a:rPr lang="en-US" altLang="zh-CN" dirty="0"/>
              <a:t>GBDT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1"/>
            <a:r>
              <a:rPr lang="zh-CN" altLang="en-US" dirty="0"/>
              <a:t>区别：不同文件类型的特征提取方式的差异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D0C51C-C31E-499A-84E4-F8C2CBE8DE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3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F4BD2-99F0-428B-AC74-B8260C8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34470-051E-417B-9E88-F058F2E638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lvl="1"/>
            <a:r>
              <a:rPr lang="zh-CN" altLang="en-US" dirty="0"/>
              <a:t>运行前，仿真执行</a:t>
            </a:r>
            <a:endParaRPr lang="en-US" altLang="zh-CN" dirty="0"/>
          </a:p>
          <a:p>
            <a:pPr lvl="1"/>
            <a:r>
              <a:rPr lang="zh-CN" altLang="en-US" dirty="0"/>
              <a:t>运行中，真实行为记录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特征：</a:t>
            </a:r>
            <a:endParaRPr lang="en-US" altLang="zh-CN" dirty="0"/>
          </a:p>
          <a:p>
            <a:pPr lvl="1"/>
            <a:r>
              <a:rPr lang="en-US" altLang="zh-CN" dirty="0"/>
              <a:t>Opcode</a:t>
            </a:r>
          </a:p>
          <a:p>
            <a:pPr lvl="1"/>
            <a:r>
              <a:rPr lang="en-US" altLang="zh-CN" dirty="0"/>
              <a:t>API</a:t>
            </a:r>
            <a:r>
              <a:rPr lang="zh-CN" altLang="en-US" dirty="0"/>
              <a:t>调用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模型：</a:t>
            </a:r>
            <a:endParaRPr lang="en-US" altLang="zh-CN" dirty="0"/>
          </a:p>
          <a:p>
            <a:pPr lvl="1"/>
            <a:r>
              <a:rPr lang="en-US" altLang="zh-CN" dirty="0"/>
              <a:t>LSTM</a:t>
            </a:r>
            <a:r>
              <a:rPr lang="zh-CN" altLang="en-US" dirty="0"/>
              <a:t>类的时序模型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7E3222-ACC8-4561-A3D6-E9293D6FCE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48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2B2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497D875-8A6C-4F29-84C8-AE46DE82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卡巴斯基的处理漏斗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893C3F-D5FD-48FC-8313-8836E4D31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784" y="640080"/>
            <a:ext cx="4783834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37CC0-CDAD-4F53-AA20-0C001C50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C416C-66DA-43C8-93C2-2FC72992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局部敏感哈希 </a:t>
            </a:r>
            <a:r>
              <a:rPr lang="en-US" altLang="zh-CN" dirty="0"/>
              <a:t>LSH</a:t>
            </a:r>
          </a:p>
          <a:p>
            <a:r>
              <a:rPr lang="zh-CN" altLang="en-US" dirty="0"/>
              <a:t>决策树模型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19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9178E-A056-4C47-AEC1-D944E2DE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智能特征之</a:t>
            </a:r>
            <a:r>
              <a:rPr lang="en-US" altLang="zh-CN" dirty="0"/>
              <a:t>LSH</a:t>
            </a:r>
            <a:r>
              <a:rPr lang="zh-CN" altLang="en-US" dirty="0"/>
              <a:t>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8339C-DDA0-4E1B-B2A5-15ED0A2F6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算法选择</a:t>
            </a:r>
            <a:endParaRPr lang="en-US" altLang="zh-CN" dirty="0"/>
          </a:p>
          <a:p>
            <a:pPr lvl="1"/>
            <a:r>
              <a:rPr lang="zh-CN" altLang="en-US" dirty="0"/>
              <a:t>综合考虑：发现变种的能力，检索的性能</a:t>
            </a:r>
            <a:endParaRPr lang="en-US" altLang="zh-CN" dirty="0"/>
          </a:p>
          <a:p>
            <a:pPr lvl="1"/>
            <a:r>
              <a:rPr lang="zh-CN" altLang="en-US" dirty="0"/>
              <a:t>推荐：</a:t>
            </a:r>
            <a:r>
              <a:rPr lang="en-US" altLang="zh-CN" dirty="0"/>
              <a:t>TLSH </a:t>
            </a:r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Trend Micro Locality Sensitive Hash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利用方法</a:t>
            </a:r>
            <a:endParaRPr lang="en-US" altLang="zh-CN" dirty="0"/>
          </a:p>
          <a:p>
            <a:pPr lvl="1"/>
            <a:r>
              <a:rPr lang="zh-CN" altLang="en-US" dirty="0"/>
              <a:t>收集的样本  生成 </a:t>
            </a:r>
            <a:r>
              <a:rPr lang="en-US" altLang="zh-CN" dirty="0"/>
              <a:t>TLSH</a:t>
            </a:r>
          </a:p>
          <a:p>
            <a:pPr lvl="1"/>
            <a:r>
              <a:rPr lang="zh-CN" altLang="en-US" dirty="0"/>
              <a:t>定期或者增量对 </a:t>
            </a:r>
            <a:r>
              <a:rPr lang="en-US" altLang="zh-CN" dirty="0"/>
              <a:t>TLSH</a:t>
            </a:r>
            <a:r>
              <a:rPr lang="zh-CN" altLang="en-US" dirty="0"/>
              <a:t>进行聚类</a:t>
            </a:r>
            <a:endParaRPr lang="en-US" altLang="zh-CN" dirty="0"/>
          </a:p>
          <a:p>
            <a:pPr lvl="1"/>
            <a:r>
              <a:rPr lang="zh-CN" altLang="en-US" dirty="0"/>
              <a:t>定期生成本地库</a:t>
            </a:r>
          </a:p>
        </p:txBody>
      </p:sp>
    </p:spTree>
    <p:extLst>
      <p:ext uri="{BB962C8B-B14F-4D97-AF65-F5344CB8AC3E}">
        <p14:creationId xmlns:p14="http://schemas.microsoft.com/office/powerpoint/2010/main" val="296685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20D798-B005-4506-A084-6275AE0B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TLSH</a:t>
            </a:r>
            <a:r>
              <a:rPr lang="zh-CN" altLang="en-US">
                <a:solidFill>
                  <a:schemeClr val="bg1"/>
                </a:solidFill>
              </a:rPr>
              <a:t>的匹配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44A83D-BE8E-41D9-908D-1969CABEF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" r="-1" b="-1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08B8D-22CC-4C53-944B-F2A8601CD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zh-CN" altLang="en-US" sz="2200" dirty="0"/>
              <a:t>左边是一个</a:t>
            </a:r>
            <a:r>
              <a:rPr lang="en-US" altLang="zh-CN" sz="2200" dirty="0"/>
              <a:t>TLSH</a:t>
            </a:r>
            <a:r>
              <a:rPr lang="zh-CN" altLang="en-US" sz="2200" dirty="0"/>
              <a:t>搜索树</a:t>
            </a:r>
            <a:endParaRPr lang="en-US" altLang="zh-CN" sz="2200" dirty="0"/>
          </a:p>
          <a:p>
            <a:r>
              <a:rPr lang="zh-CN" altLang="en-US" sz="2200" dirty="0"/>
              <a:t>由</a:t>
            </a:r>
            <a:r>
              <a:rPr lang="en-US" altLang="zh-CN" sz="2200" dirty="0"/>
              <a:t>n</a:t>
            </a:r>
            <a:r>
              <a:rPr lang="zh-CN" altLang="en-US" sz="2200" dirty="0"/>
              <a:t>个</a:t>
            </a:r>
            <a:r>
              <a:rPr lang="en-US" altLang="zh-CN" sz="2200" dirty="0"/>
              <a:t>TLSH</a:t>
            </a:r>
            <a:r>
              <a:rPr lang="zh-CN" altLang="en-US" sz="2200" dirty="0"/>
              <a:t>搜索树组成的搜索森林</a:t>
            </a:r>
            <a:endParaRPr lang="en-US" altLang="zh-CN" sz="2200" dirty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4942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AF696-007A-4886-A75F-A2786E2E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搜索树的构造算法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7C2C1B-4225-4F03-841E-BBB6A6152D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84104"/>
            <a:ext cx="5181600" cy="2834379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C240A3-54E9-4815-A796-34A9A32A79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从每个节点的</a:t>
            </a:r>
            <a:r>
              <a:rPr lang="en-US" altLang="zh-CN" dirty="0"/>
              <a:t>data(TLSH list)</a:t>
            </a:r>
            <a:r>
              <a:rPr lang="zh-CN" altLang="en-US" dirty="0"/>
              <a:t>中随机选一个</a:t>
            </a:r>
            <a:r>
              <a:rPr lang="en-US" altLang="zh-CN" dirty="0"/>
              <a:t>hash</a:t>
            </a:r>
            <a:r>
              <a:rPr lang="zh-CN" altLang="en-US" dirty="0"/>
              <a:t>：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找出一个距离阈值</a:t>
            </a:r>
            <a:r>
              <a:rPr lang="en-US" altLang="zh-CN" dirty="0"/>
              <a:t>T</a:t>
            </a:r>
            <a:r>
              <a:rPr lang="zh-CN" altLang="en-US" dirty="0"/>
              <a:t>，正好可以把</a:t>
            </a:r>
            <a:r>
              <a:rPr lang="en-US" altLang="zh-CN" dirty="0"/>
              <a:t>data</a:t>
            </a:r>
            <a:r>
              <a:rPr lang="zh-CN" altLang="en-US" dirty="0"/>
              <a:t>分成个数近似的两部分</a:t>
            </a:r>
            <a:r>
              <a:rPr lang="en-US" altLang="zh-CN" dirty="0"/>
              <a:t>X1</a:t>
            </a:r>
            <a:r>
              <a:rPr lang="zh-CN" altLang="en-US" dirty="0"/>
              <a:t>，</a:t>
            </a:r>
            <a:r>
              <a:rPr lang="en-US" altLang="zh-CN" dirty="0"/>
              <a:t>X2</a:t>
            </a:r>
            <a:r>
              <a:rPr lang="zh-CN" altLang="en-US" dirty="0"/>
              <a:t>。并且</a:t>
            </a:r>
            <a:r>
              <a:rPr lang="en-US" altLang="zh-CN" dirty="0"/>
              <a:t>X1</a:t>
            </a:r>
            <a:r>
              <a:rPr lang="zh-CN" altLang="en-US" dirty="0"/>
              <a:t>集合中的所有</a:t>
            </a:r>
            <a:r>
              <a:rPr lang="en-US" altLang="zh-CN" dirty="0"/>
              <a:t>hash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的距离都</a:t>
            </a:r>
            <a:r>
              <a:rPr lang="en-US" altLang="zh-CN" dirty="0"/>
              <a:t>&lt;=T</a:t>
            </a:r>
            <a:r>
              <a:rPr lang="zh-CN" altLang="en-US" dirty="0"/>
              <a:t>，</a:t>
            </a:r>
            <a:r>
              <a:rPr lang="en-US" altLang="zh-CN" dirty="0"/>
              <a:t>X2</a:t>
            </a:r>
            <a:r>
              <a:rPr lang="zh-CN" altLang="en-US" dirty="0"/>
              <a:t>集合中的所有</a:t>
            </a:r>
            <a:r>
              <a:rPr lang="en-US" altLang="zh-CN" dirty="0"/>
              <a:t>hash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的根据都</a:t>
            </a:r>
            <a:r>
              <a:rPr lang="en-US" altLang="zh-CN" dirty="0"/>
              <a:t>&gt;T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977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50A2B-9052-4FB0-9AE6-2645F5DE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5B08284-7738-404A-89AB-960599C951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56654"/>
            <a:ext cx="5181600" cy="2889279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E57E77-8186-4552-948A-E59D0AC928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用同样的方法，把</a:t>
            </a:r>
            <a:r>
              <a:rPr lang="en-US" altLang="zh-CN" dirty="0"/>
              <a:t>X1</a:t>
            </a:r>
            <a:r>
              <a:rPr lang="zh-CN" altLang="en-US" dirty="0"/>
              <a:t>，</a:t>
            </a:r>
            <a:r>
              <a:rPr lang="en-US" altLang="zh-CN" dirty="0"/>
              <a:t>X2</a:t>
            </a:r>
            <a:r>
              <a:rPr lang="zh-CN" altLang="en-US" dirty="0"/>
              <a:t>再拆出子节点出来，直到子节点的数量小于一定值（自己定义）</a:t>
            </a:r>
          </a:p>
        </p:txBody>
      </p:sp>
    </p:spTree>
    <p:extLst>
      <p:ext uri="{BB962C8B-B14F-4D97-AF65-F5344CB8AC3E}">
        <p14:creationId xmlns:p14="http://schemas.microsoft.com/office/powerpoint/2010/main" val="393072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235B4-8B33-4D7B-8D79-BC190AAC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搜索算法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83F0E03-ABF2-4596-8E49-F07E5BCC8C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97404"/>
            <a:ext cx="5181600" cy="3407780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040BCC-EFF0-4734-B572-19C41085DD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二分查找：比较目标和当前节点的</a:t>
            </a:r>
            <a:r>
              <a:rPr lang="en-US" altLang="zh-CN" dirty="0"/>
              <a:t>Y</a:t>
            </a:r>
            <a:r>
              <a:rPr lang="zh-CN" altLang="en-US" dirty="0"/>
              <a:t>的距离，如果</a:t>
            </a:r>
            <a:r>
              <a:rPr lang="en-US" altLang="zh-CN" dirty="0"/>
              <a:t>&lt;=T</a:t>
            </a:r>
            <a:r>
              <a:rPr lang="zh-CN" altLang="en-US" dirty="0"/>
              <a:t>，再搜索左子节点，否则搜索右子节点</a:t>
            </a:r>
            <a:endParaRPr lang="en-US" altLang="zh-CN" dirty="0"/>
          </a:p>
          <a:p>
            <a:r>
              <a:rPr lang="zh-CN" altLang="en-US" dirty="0"/>
              <a:t>直到搜索到叶子，再对叶子里面的</a:t>
            </a:r>
            <a:r>
              <a:rPr lang="en-US" altLang="zh-CN" dirty="0"/>
              <a:t>data</a:t>
            </a:r>
            <a:r>
              <a:rPr lang="zh-CN" altLang="en-US" dirty="0"/>
              <a:t>进行逐个匹配</a:t>
            </a:r>
          </a:p>
        </p:txBody>
      </p:sp>
    </p:spTree>
    <p:extLst>
      <p:ext uri="{BB962C8B-B14F-4D97-AF65-F5344CB8AC3E}">
        <p14:creationId xmlns:p14="http://schemas.microsoft.com/office/powerpoint/2010/main" val="166469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3665C-EF8D-4A0A-8DC8-88BFDE2C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C2A85-9C0A-4C82-B1F5-AF75B56662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树的深度 </a:t>
            </a:r>
            <a:r>
              <a:rPr lang="en-US" altLang="zh-CN" dirty="0"/>
              <a:t>* </a:t>
            </a:r>
            <a:r>
              <a:rPr lang="zh-CN" altLang="en-US" dirty="0"/>
              <a:t>叶子里的</a:t>
            </a:r>
            <a:r>
              <a:rPr lang="en-US" altLang="zh-CN" dirty="0"/>
              <a:t>hash</a:t>
            </a:r>
            <a:r>
              <a:rPr lang="zh-CN" altLang="en-US" dirty="0"/>
              <a:t>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BF423B-EE96-4F87-93E6-E47A645FB6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并行搜索</a:t>
            </a:r>
            <a:r>
              <a:rPr lang="en-US" altLang="zh-CN" dirty="0"/>
              <a:t>n</a:t>
            </a:r>
            <a:r>
              <a:rPr lang="zh-CN" altLang="en-US" dirty="0"/>
              <a:t>颗搜索树，直到某颗树先找到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取</a:t>
            </a:r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4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327</Words>
  <Application>Microsoft Office PowerPoint</Application>
  <PresentationFormat>宽屏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等线</vt:lpstr>
      <vt:lpstr>等线 Light</vt:lpstr>
      <vt:lpstr>Arial</vt:lpstr>
      <vt:lpstr>Office 主题​​</vt:lpstr>
      <vt:lpstr>下一代杀软引擎</vt:lpstr>
      <vt:lpstr>卡巴斯基的处理漏斗</vt:lpstr>
      <vt:lpstr>智能特征</vt:lpstr>
      <vt:lpstr>智能特征之LSH特征</vt:lpstr>
      <vt:lpstr>TLSH的匹配</vt:lpstr>
      <vt:lpstr>搜索树的构造算法</vt:lpstr>
      <vt:lpstr>PowerPoint 演示文稿</vt:lpstr>
      <vt:lpstr>搜索算法</vt:lpstr>
      <vt:lpstr>算法性能</vt:lpstr>
      <vt:lpstr>后台的聚类算法</vt:lpstr>
      <vt:lpstr>聚类的目的</vt:lpstr>
      <vt:lpstr>智能特征之决策树模型</vt:lpstr>
      <vt:lpstr>行为检测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下一代杀软引擎</dc:title>
  <dc:creator>冯兵 蒋</dc:creator>
  <cp:lastModifiedBy>冯兵 蒋</cp:lastModifiedBy>
  <cp:revision>6</cp:revision>
  <dcterms:created xsi:type="dcterms:W3CDTF">2021-07-05T02:10:48Z</dcterms:created>
  <dcterms:modified xsi:type="dcterms:W3CDTF">2021-07-06T02:21:23Z</dcterms:modified>
</cp:coreProperties>
</file>