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00"/>
    <p:restoredTop sz="94634"/>
  </p:normalViewPr>
  <p:slideViewPr>
    <p:cSldViewPr snapToGrid="0" snapToObjects="1">
      <p:cViewPr varScale="1">
        <p:scale>
          <a:sx n="116" d="100"/>
          <a:sy n="116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65CA-6FB3-2248-940A-074589D3F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9EA74-2F2F-424A-ABC0-7B84E8B77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1B1F-8F7D-C14B-93D6-69ED8ED8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9B88-1312-EF4B-A487-47100A19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605C-324C-EA42-9AA0-17A26BA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18BE-B6B1-4E43-A7BD-2C851895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0F53B-9100-BC45-99D4-DEE9D0DF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5661-719E-5D49-92BB-86A5385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EC18-43D7-6F49-A6EF-C66FE5ED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1F65-F6EC-B14C-9D20-F4EB73FA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3E4C2-AC3A-ED47-BEB8-3605F3984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B655D-9175-2348-BA37-CBBA6B131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6DAD-B2E6-4B42-A62F-41D4E959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7A96-391E-E44E-B147-3563D850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53FB-E7B4-3445-AB12-D3ED0956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9AB8-6CAE-7F46-AE3C-82C4A4E8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6ACC-E4DC-EB4F-901E-65D147C3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BE00F-A364-454B-AADF-3655BEB9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D4DA-C0B1-A74C-A234-4E84FA70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C7BB-C33A-094E-A0B2-A79BE103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FB14-DDB9-9F4A-8BFA-4B633927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CE85-2856-3A4E-B37C-F1D3AFA1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DEFD-C2D1-6647-9728-CCDB488F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E20C-586C-C546-A49F-AD1B5F81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B7C0-1B76-C240-92BF-BB5D999B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1DC4-DE5E-7148-8617-E08B97D3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3B57-792E-8F41-B58B-F1C7CDA8E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3692-9945-954D-9704-86D23479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C857E-483D-7343-A304-B2726FF2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DBE8E-8535-8342-AB87-38AB4F6F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5B84E-08BA-7049-ACA6-5E5F162A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DB32-1AFD-5444-96FB-F8D72CD8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DEBD-FB8A-A846-AB40-D4B21382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9693-8F7F-4745-A781-37321DE0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7D28-EE63-4E42-855D-11DBF99A0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0C3F7-C639-C846-B45A-6EF8E122D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D51B7-6523-FD48-A798-2A0FE2B9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93B23-C528-6542-9170-2389B78C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0D423-BFDF-944C-9D71-2307F86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0715-43DF-994E-9139-04A1DB47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74DD5-33EA-0F48-801D-D2599438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1AE6E-5057-8744-86EE-72FB7144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EE6AE-D80A-A54F-A1D7-01AD7CB8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64507-5CFE-CE49-A734-990C1E6C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6CBFF-7C56-B741-9411-192A21CD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E9273-99F0-924F-B8FC-E9123BA8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737B-C919-7F40-8E22-9813FC45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174D-C065-F64A-AC01-45157CE5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F07AB-53ED-4042-8B7F-B0D82304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0DC18-F04A-B54C-AA2D-DB4EC746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CCC1B-9B40-3949-AAC0-D7AB4CDA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EB8F-2036-244B-B501-2FAF8C90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6F8E-7CAE-A445-B763-D24F1F2E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BE372-BB52-7547-A4B2-EED8A7274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BDD98-30DF-7E4B-A704-FDCA0ED7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618A-9E6C-0A42-B007-24A4BA33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A630-059E-764F-B077-772BA42C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4A560-5B4C-7F44-962A-1F74B51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05AA3-CCDA-A447-92D5-287854EB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11B6-1E4B-7943-B2EE-12C9B19E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59D8-C199-F644-A834-4F43E5044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4E85-E05C-2E43-8A06-50CA7205B3B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28EF-C3BA-2142-AE6E-BA561B6F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0539-4B86-6843-A152-00B1D8A6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26449-9E1A-2744-94A5-B26B8E2F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642E5-CDFB-0142-9D53-1C573537B3D2}"/>
              </a:ext>
            </a:extLst>
          </p:cNvPr>
          <p:cNvSpPr/>
          <p:nvPr/>
        </p:nvSpPr>
        <p:spPr>
          <a:xfrm>
            <a:off x="3859123" y="1405926"/>
            <a:ext cx="4934357" cy="1367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35B01-058A-274B-A48D-4A35730A28A1}"/>
              </a:ext>
            </a:extLst>
          </p:cNvPr>
          <p:cNvSpPr/>
          <p:nvPr/>
        </p:nvSpPr>
        <p:spPr>
          <a:xfrm>
            <a:off x="3859125" y="2900482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0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E261D-978C-0640-82A6-290B2D47CFF0}"/>
              </a:ext>
            </a:extLst>
          </p:cNvPr>
          <p:cNvSpPr/>
          <p:nvPr/>
        </p:nvSpPr>
        <p:spPr>
          <a:xfrm>
            <a:off x="6617563" y="2900482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 1</a:t>
            </a:r>
          </a:p>
        </p:txBody>
      </p:sp>
    </p:spTree>
    <p:extLst>
      <p:ext uri="{BB962C8B-B14F-4D97-AF65-F5344CB8AC3E}">
        <p14:creationId xmlns:p14="http://schemas.microsoft.com/office/powerpoint/2010/main" val="363870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642E5-CDFB-0142-9D53-1C573537B3D2}"/>
              </a:ext>
            </a:extLst>
          </p:cNvPr>
          <p:cNvSpPr/>
          <p:nvPr/>
        </p:nvSpPr>
        <p:spPr>
          <a:xfrm>
            <a:off x="3859123" y="1405926"/>
            <a:ext cx="4934357" cy="1367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BF13-3FF3-BE43-AB6C-F31C7333F01B}"/>
              </a:ext>
            </a:extLst>
          </p:cNvPr>
          <p:cNvSpPr/>
          <p:nvPr/>
        </p:nvSpPr>
        <p:spPr>
          <a:xfrm>
            <a:off x="3859123" y="3779520"/>
            <a:ext cx="2175917" cy="66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CB38-1558-0949-BBB9-33D9389F6A11}"/>
              </a:ext>
            </a:extLst>
          </p:cNvPr>
          <p:cNvSpPr/>
          <p:nvPr/>
        </p:nvSpPr>
        <p:spPr>
          <a:xfrm>
            <a:off x="6617563" y="3779520"/>
            <a:ext cx="2175917" cy="66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BB025-E400-CF4A-ADF9-6D1D68A6B64A}"/>
              </a:ext>
            </a:extLst>
          </p:cNvPr>
          <p:cNvSpPr/>
          <p:nvPr/>
        </p:nvSpPr>
        <p:spPr>
          <a:xfrm>
            <a:off x="3859123" y="4448158"/>
            <a:ext cx="2175917" cy="66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altLang="zh-CN" b="1" dirty="0"/>
              <a:t>1 Cache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CF232-6D32-2542-A288-C3B95B39EB1D}"/>
              </a:ext>
            </a:extLst>
          </p:cNvPr>
          <p:cNvSpPr/>
          <p:nvPr/>
        </p:nvSpPr>
        <p:spPr>
          <a:xfrm>
            <a:off x="6617561" y="4448158"/>
            <a:ext cx="2175917" cy="66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altLang="zh-CN" b="1" dirty="0"/>
              <a:t>1 Cache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39F67-7CE3-4C48-91D1-8410D927B9E4}"/>
              </a:ext>
            </a:extLst>
          </p:cNvPr>
          <p:cNvSpPr/>
          <p:nvPr/>
        </p:nvSpPr>
        <p:spPr>
          <a:xfrm>
            <a:off x="3859122" y="2878509"/>
            <a:ext cx="4934357" cy="7961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L3 Cache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35B01-058A-274B-A48D-4A35730A28A1}"/>
              </a:ext>
            </a:extLst>
          </p:cNvPr>
          <p:cNvSpPr/>
          <p:nvPr/>
        </p:nvSpPr>
        <p:spPr>
          <a:xfrm>
            <a:off x="3859122" y="5114872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0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E261D-978C-0640-82A6-290B2D47CFF0}"/>
              </a:ext>
            </a:extLst>
          </p:cNvPr>
          <p:cNvSpPr/>
          <p:nvPr/>
        </p:nvSpPr>
        <p:spPr>
          <a:xfrm>
            <a:off x="6617560" y="5114872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 1</a:t>
            </a:r>
          </a:p>
        </p:txBody>
      </p:sp>
    </p:spTree>
    <p:extLst>
      <p:ext uri="{BB962C8B-B14F-4D97-AF65-F5344CB8AC3E}">
        <p14:creationId xmlns:p14="http://schemas.microsoft.com/office/powerpoint/2010/main" val="305718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642E5-CDFB-0142-9D53-1C573537B3D2}"/>
              </a:ext>
            </a:extLst>
          </p:cNvPr>
          <p:cNvSpPr/>
          <p:nvPr/>
        </p:nvSpPr>
        <p:spPr>
          <a:xfrm>
            <a:off x="3859123" y="1405926"/>
            <a:ext cx="4934357" cy="1367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BF13-3FF3-BE43-AB6C-F31C7333F01B}"/>
              </a:ext>
            </a:extLst>
          </p:cNvPr>
          <p:cNvSpPr/>
          <p:nvPr/>
        </p:nvSpPr>
        <p:spPr>
          <a:xfrm>
            <a:off x="3859123" y="3779520"/>
            <a:ext cx="2175917" cy="66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CB38-1558-0949-BBB9-33D9389F6A11}"/>
              </a:ext>
            </a:extLst>
          </p:cNvPr>
          <p:cNvSpPr/>
          <p:nvPr/>
        </p:nvSpPr>
        <p:spPr>
          <a:xfrm>
            <a:off x="6617563" y="3779520"/>
            <a:ext cx="2175917" cy="66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L2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BB025-E400-CF4A-ADF9-6D1D68A6B64A}"/>
              </a:ext>
            </a:extLst>
          </p:cNvPr>
          <p:cNvSpPr/>
          <p:nvPr/>
        </p:nvSpPr>
        <p:spPr>
          <a:xfrm>
            <a:off x="3859123" y="4448158"/>
            <a:ext cx="2175917" cy="66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altLang="zh-CN" b="1" dirty="0"/>
              <a:t>1 Cache</a:t>
            </a:r>
          </a:p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CF232-6D32-2542-A288-C3B95B39EB1D}"/>
              </a:ext>
            </a:extLst>
          </p:cNvPr>
          <p:cNvSpPr/>
          <p:nvPr/>
        </p:nvSpPr>
        <p:spPr>
          <a:xfrm>
            <a:off x="6617563" y="4448158"/>
            <a:ext cx="2175917" cy="666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altLang="zh-CN" b="1" dirty="0"/>
              <a:t>1 Cache</a:t>
            </a:r>
          </a:p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39F67-7CE3-4C48-91D1-8410D927B9E4}"/>
              </a:ext>
            </a:extLst>
          </p:cNvPr>
          <p:cNvSpPr/>
          <p:nvPr/>
        </p:nvSpPr>
        <p:spPr>
          <a:xfrm>
            <a:off x="3859122" y="2878509"/>
            <a:ext cx="4934357" cy="7961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L3 Cache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35B01-058A-274B-A48D-4A35730A28A1}"/>
              </a:ext>
            </a:extLst>
          </p:cNvPr>
          <p:cNvSpPr/>
          <p:nvPr/>
        </p:nvSpPr>
        <p:spPr>
          <a:xfrm>
            <a:off x="3859122" y="5114872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0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E261D-978C-0640-82A6-290B2D47CFF0}"/>
              </a:ext>
            </a:extLst>
          </p:cNvPr>
          <p:cNvSpPr/>
          <p:nvPr/>
        </p:nvSpPr>
        <p:spPr>
          <a:xfrm>
            <a:off x="6617562" y="5126267"/>
            <a:ext cx="2175917" cy="66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46246-D504-2247-B1DB-16DF6679644E}"/>
              </a:ext>
            </a:extLst>
          </p:cNvPr>
          <p:cNvSpPr/>
          <p:nvPr/>
        </p:nvSpPr>
        <p:spPr>
          <a:xfrm>
            <a:off x="3859121" y="4815840"/>
            <a:ext cx="1078637" cy="310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Instruct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1721D-BECA-D847-B4C5-0AC1AF41CB76}"/>
              </a:ext>
            </a:extLst>
          </p:cNvPr>
          <p:cNvSpPr/>
          <p:nvPr/>
        </p:nvSpPr>
        <p:spPr>
          <a:xfrm>
            <a:off x="4937758" y="4815840"/>
            <a:ext cx="1078637" cy="3104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BCDE26-CBE5-414F-A6FC-EC760201538B}"/>
              </a:ext>
            </a:extLst>
          </p:cNvPr>
          <p:cNvSpPr/>
          <p:nvPr/>
        </p:nvSpPr>
        <p:spPr>
          <a:xfrm>
            <a:off x="6617562" y="4815840"/>
            <a:ext cx="1078637" cy="310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Instruct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231A1-9BA7-3645-90B2-E8C945336BF5}"/>
              </a:ext>
            </a:extLst>
          </p:cNvPr>
          <p:cNvSpPr/>
          <p:nvPr/>
        </p:nvSpPr>
        <p:spPr>
          <a:xfrm>
            <a:off x="7696199" y="4815840"/>
            <a:ext cx="1078637" cy="3104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6459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76CD6D-5A30-864F-AD67-92237180D1BD}"/>
              </a:ext>
            </a:extLst>
          </p:cNvPr>
          <p:cNvSpPr/>
          <p:nvPr/>
        </p:nvSpPr>
        <p:spPr>
          <a:xfrm>
            <a:off x="512618" y="3195095"/>
            <a:ext cx="3235910" cy="666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Lock</a:t>
            </a:r>
          </a:p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96810-E1F6-E44F-9AD3-E328C624AE96}"/>
              </a:ext>
            </a:extLst>
          </p:cNvPr>
          <p:cNvSpPr/>
          <p:nvPr/>
        </p:nvSpPr>
        <p:spPr>
          <a:xfrm>
            <a:off x="512618" y="3574312"/>
            <a:ext cx="1078637" cy="310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Prev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12423-CD73-DA46-9BA6-A5E4AB92C785}"/>
              </a:ext>
            </a:extLst>
          </p:cNvPr>
          <p:cNvSpPr/>
          <p:nvPr/>
        </p:nvSpPr>
        <p:spPr>
          <a:xfrm>
            <a:off x="1591255" y="3574312"/>
            <a:ext cx="1078637" cy="310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Current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F095E0-8CB4-A64E-9F17-0F6C4391E2F1}"/>
              </a:ext>
            </a:extLst>
          </p:cNvPr>
          <p:cNvSpPr txBox="1"/>
          <p:nvPr/>
        </p:nvSpPr>
        <p:spPr>
          <a:xfrm>
            <a:off x="5366483" y="4824760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E5DFEC-68F8-8440-B5D8-605F41600661}"/>
              </a:ext>
            </a:extLst>
          </p:cNvPr>
          <p:cNvSpPr txBox="1"/>
          <p:nvPr/>
        </p:nvSpPr>
        <p:spPr>
          <a:xfrm>
            <a:off x="9166373" y="480228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220DF-E988-3742-BCF8-35C29C02FE99}"/>
              </a:ext>
            </a:extLst>
          </p:cNvPr>
          <p:cNvSpPr txBox="1"/>
          <p:nvPr/>
        </p:nvSpPr>
        <p:spPr>
          <a:xfrm>
            <a:off x="1627623" y="246295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AD7AC6-D018-3049-BF1D-FB11F0FDC3A2}"/>
              </a:ext>
            </a:extLst>
          </p:cNvPr>
          <p:cNvSpPr txBox="1"/>
          <p:nvPr/>
        </p:nvSpPr>
        <p:spPr>
          <a:xfrm>
            <a:off x="5140157" y="1778255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CLH Lock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C46FB9-04A0-324A-AC9D-F58FF28D06B6}"/>
              </a:ext>
            </a:extLst>
          </p:cNvPr>
          <p:cNvGrpSpPr/>
          <p:nvPr/>
        </p:nvGrpSpPr>
        <p:grpSpPr>
          <a:xfrm>
            <a:off x="4287845" y="3229490"/>
            <a:ext cx="3235911" cy="666714"/>
            <a:chOff x="3635137" y="3204170"/>
            <a:chExt cx="3235911" cy="6667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BB025-E400-CF4A-ADF9-6D1D68A6B64A}"/>
                </a:ext>
              </a:extLst>
            </p:cNvPr>
            <p:cNvSpPr/>
            <p:nvPr/>
          </p:nvSpPr>
          <p:spPr>
            <a:xfrm>
              <a:off x="3635137" y="3204170"/>
              <a:ext cx="3235911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6EEAA7-82FB-6D44-A6B0-0319E4DCD69F}"/>
                </a:ext>
              </a:extLst>
            </p:cNvPr>
            <p:cNvSpPr/>
            <p:nvPr/>
          </p:nvSpPr>
          <p:spPr>
            <a:xfrm>
              <a:off x="3635138" y="3560457"/>
              <a:ext cx="1078637" cy="3104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Prev</a:t>
              </a:r>
              <a:endParaRPr lang="en-US" altLang="zh-CN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44C895-50FE-304E-8626-FFCB7A07D50F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181482-C966-4F4F-B03D-8822FD57108E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3CB2DDF-71B1-9045-8E90-4FA6CA7FC928}"/>
              </a:ext>
            </a:extLst>
          </p:cNvPr>
          <p:cNvSpPr/>
          <p:nvPr/>
        </p:nvSpPr>
        <p:spPr>
          <a:xfrm>
            <a:off x="2669889" y="3574311"/>
            <a:ext cx="1078637" cy="310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Tail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03A335-4DD3-9C44-B84E-3152B17AE8B9}"/>
              </a:ext>
            </a:extLst>
          </p:cNvPr>
          <p:cNvGrpSpPr/>
          <p:nvPr/>
        </p:nvGrpSpPr>
        <p:grpSpPr>
          <a:xfrm>
            <a:off x="8087735" y="3218024"/>
            <a:ext cx="3235911" cy="666714"/>
            <a:chOff x="3635137" y="3204170"/>
            <a:chExt cx="3235911" cy="6667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864674-1E71-FA41-B7CD-269F6A1A1E33}"/>
                </a:ext>
              </a:extLst>
            </p:cNvPr>
            <p:cNvSpPr/>
            <p:nvPr/>
          </p:nvSpPr>
          <p:spPr>
            <a:xfrm>
              <a:off x="3635137" y="3204170"/>
              <a:ext cx="3235911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848C5A-E97C-2E4E-98AA-FE575464EA32}"/>
                </a:ext>
              </a:extLst>
            </p:cNvPr>
            <p:cNvSpPr/>
            <p:nvPr/>
          </p:nvSpPr>
          <p:spPr>
            <a:xfrm>
              <a:off x="3635138" y="3560457"/>
              <a:ext cx="1078637" cy="3104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Prev</a:t>
              </a:r>
              <a:endParaRPr lang="en-US" altLang="zh-CN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058A6D-7F04-9741-9801-ABCFB9DA36A7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656AD0-9155-C842-9AA8-2E9A22EF9A93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8034B97-32D0-F14E-AB20-90E9FB3712F0}"/>
              </a:ext>
            </a:extLst>
          </p:cNvPr>
          <p:cNvCxnSpPr>
            <a:stCxn id="38" idx="2"/>
            <a:endCxn id="5" idx="2"/>
          </p:cNvCxnSpPr>
          <p:nvPr/>
        </p:nvCxnSpPr>
        <p:spPr>
          <a:xfrm rot="5400000">
            <a:off x="7260696" y="2529845"/>
            <a:ext cx="11466" cy="2721253"/>
          </a:xfrm>
          <a:prstGeom prst="curvedConnector3">
            <a:avLst>
              <a:gd name="adj1" fmla="val 30603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17FE5C-F459-0140-BB4F-0BB08A1E7824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5400000" flipH="1">
            <a:off x="3473137" y="2542177"/>
            <a:ext cx="11465" cy="2696591"/>
          </a:xfrm>
          <a:prstGeom prst="curvedConnector3">
            <a:avLst>
              <a:gd name="adj1" fmla="val -32023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AAC9D9-F5AE-924D-8D04-72DF7FB82A68}"/>
              </a:ext>
            </a:extLst>
          </p:cNvPr>
          <p:cNvSpPr txBox="1"/>
          <p:nvPr/>
        </p:nvSpPr>
        <p:spPr>
          <a:xfrm>
            <a:off x="6952766" y="419516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712AA6-7A18-864D-BC3B-7F0FE52B4571}"/>
              </a:ext>
            </a:extLst>
          </p:cNvPr>
          <p:cNvCxnSpPr>
            <a:cxnSpLocks/>
            <a:stCxn id="39" idx="2"/>
            <a:endCxn id="32" idx="2"/>
          </p:cNvCxnSpPr>
          <p:nvPr/>
        </p:nvCxnSpPr>
        <p:spPr>
          <a:xfrm rot="5400000">
            <a:off x="8339332" y="2529844"/>
            <a:ext cx="11466" cy="2721254"/>
          </a:xfrm>
          <a:prstGeom prst="curvedConnector3">
            <a:avLst>
              <a:gd name="adj1" fmla="val 2093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266683-F1C2-F24D-87FA-B22F977C4836}"/>
              </a:ext>
            </a:extLst>
          </p:cNvPr>
          <p:cNvSpPr/>
          <p:nvPr/>
        </p:nvSpPr>
        <p:spPr>
          <a:xfrm>
            <a:off x="512617" y="5038878"/>
            <a:ext cx="1078637" cy="310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108C01-44F1-CA45-BAD7-DBAA952BF668}"/>
              </a:ext>
            </a:extLst>
          </p:cNvPr>
          <p:cNvSpPr txBox="1"/>
          <p:nvPr/>
        </p:nvSpPr>
        <p:spPr>
          <a:xfrm>
            <a:off x="1993313" y="500942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E9141F-3AD5-4248-BF81-B37D93E921EF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1591254" y="5194091"/>
            <a:ext cx="402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58E566-56CE-6E43-B1A7-95BDA6713339}"/>
              </a:ext>
            </a:extLst>
          </p:cNvPr>
          <p:cNvSpPr txBox="1"/>
          <p:nvPr/>
        </p:nvSpPr>
        <p:spPr>
          <a:xfrm>
            <a:off x="8471383" y="4140285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02185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EF095E0-8CB4-A64E-9F17-0F6C4391E2F1}"/>
              </a:ext>
            </a:extLst>
          </p:cNvPr>
          <p:cNvSpPr txBox="1"/>
          <p:nvPr/>
        </p:nvSpPr>
        <p:spPr>
          <a:xfrm>
            <a:off x="2533943" y="3776888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E5DFEC-68F8-8440-B5D8-605F41600661}"/>
              </a:ext>
            </a:extLst>
          </p:cNvPr>
          <p:cNvSpPr txBox="1"/>
          <p:nvPr/>
        </p:nvSpPr>
        <p:spPr>
          <a:xfrm>
            <a:off x="5589534" y="377688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AD7AC6-D018-3049-BF1D-FB11F0FDC3A2}"/>
              </a:ext>
            </a:extLst>
          </p:cNvPr>
          <p:cNvSpPr txBox="1"/>
          <p:nvPr/>
        </p:nvSpPr>
        <p:spPr>
          <a:xfrm>
            <a:off x="5251573" y="163366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MCS Lock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C46FB9-04A0-324A-AC9D-F58FF28D06B6}"/>
              </a:ext>
            </a:extLst>
          </p:cNvPr>
          <p:cNvGrpSpPr/>
          <p:nvPr/>
        </p:nvGrpSpPr>
        <p:grpSpPr>
          <a:xfrm>
            <a:off x="1962106" y="2571973"/>
            <a:ext cx="2157276" cy="666714"/>
            <a:chOff x="4713772" y="3204170"/>
            <a:chExt cx="2157276" cy="6667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BB025-E400-CF4A-ADF9-6D1D68A6B64A}"/>
                </a:ext>
              </a:extLst>
            </p:cNvPr>
            <p:cNvSpPr/>
            <p:nvPr/>
          </p:nvSpPr>
          <p:spPr>
            <a:xfrm>
              <a:off x="4713772" y="3204170"/>
              <a:ext cx="2157276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44C895-50FE-304E-8626-FFCB7A07D50F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181482-C966-4F4F-B03D-8822FD57108E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03A335-4DD3-9C44-B84E-3152B17AE8B9}"/>
              </a:ext>
            </a:extLst>
          </p:cNvPr>
          <p:cNvGrpSpPr/>
          <p:nvPr/>
        </p:nvGrpSpPr>
        <p:grpSpPr>
          <a:xfrm>
            <a:off x="5032033" y="2571973"/>
            <a:ext cx="2157273" cy="666714"/>
            <a:chOff x="4713775" y="3204170"/>
            <a:chExt cx="2157273" cy="6667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864674-1E71-FA41-B7CD-269F6A1A1E33}"/>
                </a:ext>
              </a:extLst>
            </p:cNvPr>
            <p:cNvSpPr/>
            <p:nvPr/>
          </p:nvSpPr>
          <p:spPr>
            <a:xfrm>
              <a:off x="4713775" y="3204170"/>
              <a:ext cx="2157273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058A6D-7F04-9741-9801-ABCFB9DA36A7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656AD0-9155-C842-9AA8-2E9A22EF9A93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9292FF66-796A-1344-8C9A-5A0A66F2D7A3}"/>
              </a:ext>
            </a:extLst>
          </p:cNvPr>
          <p:cNvCxnSpPr>
            <a:cxnSpLocks/>
            <a:stCxn id="5" idx="2"/>
            <a:endCxn id="5" idx="1"/>
          </p:cNvCxnSpPr>
          <p:nvPr/>
        </p:nvCxnSpPr>
        <p:spPr>
          <a:xfrm rot="5400000" flipH="1">
            <a:off x="2154162" y="2891422"/>
            <a:ext cx="155213" cy="539319"/>
          </a:xfrm>
          <a:prstGeom prst="curvedConnector4">
            <a:avLst>
              <a:gd name="adj1" fmla="val -147281"/>
              <a:gd name="adj2" fmla="val 1423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489689-3F2A-0248-B8CB-0B33539FAD06}"/>
              </a:ext>
            </a:extLst>
          </p:cNvPr>
          <p:cNvSpPr txBox="1"/>
          <p:nvPr/>
        </p:nvSpPr>
        <p:spPr>
          <a:xfrm>
            <a:off x="1217705" y="324206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D9EAD6-E19E-B243-B4D6-FD5D9D07300A}"/>
              </a:ext>
            </a:extLst>
          </p:cNvPr>
          <p:cNvSpPr/>
          <p:nvPr/>
        </p:nvSpPr>
        <p:spPr>
          <a:xfrm>
            <a:off x="1962106" y="4900665"/>
            <a:ext cx="1078637" cy="310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Current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2A45DF-8350-0948-877A-CB906273D970}"/>
              </a:ext>
            </a:extLst>
          </p:cNvPr>
          <p:cNvCxnSpPr>
            <a:stCxn id="43" idx="3"/>
          </p:cNvCxnSpPr>
          <p:nvPr/>
        </p:nvCxnSpPr>
        <p:spPr>
          <a:xfrm flipV="1">
            <a:off x="3040743" y="5055878"/>
            <a:ext cx="402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C5A8A24-0C14-4548-968A-33707B9A9696}"/>
              </a:ext>
            </a:extLst>
          </p:cNvPr>
          <p:cNvSpPr/>
          <p:nvPr/>
        </p:nvSpPr>
        <p:spPr>
          <a:xfrm>
            <a:off x="3428374" y="5579538"/>
            <a:ext cx="1078637" cy="3104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D46CFE-00AC-334D-87B9-5AFD800CBE50}"/>
              </a:ext>
            </a:extLst>
          </p:cNvPr>
          <p:cNvSpPr txBox="1"/>
          <p:nvPr/>
        </p:nvSpPr>
        <p:spPr>
          <a:xfrm>
            <a:off x="3442802" y="487121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D6CF4A7-BEB7-4A43-88D5-29D115B05475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>
            <a:off x="3040743" y="5055879"/>
            <a:ext cx="387631" cy="678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D4C187F-4772-9A46-88D8-5C4B5F954963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 rot="10800000" flipV="1">
            <a:off x="3580065" y="2905329"/>
            <a:ext cx="1451969" cy="333357"/>
          </a:xfrm>
          <a:prstGeom prst="curvedConnector4">
            <a:avLst>
              <a:gd name="adj1" fmla="val 31428"/>
              <a:gd name="adj2" fmla="val 168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58AB6B-4CE4-E94F-AC16-AB3E1D536253}"/>
              </a:ext>
            </a:extLst>
          </p:cNvPr>
          <p:cNvSpPr txBox="1"/>
          <p:nvPr/>
        </p:nvSpPr>
        <p:spPr>
          <a:xfrm>
            <a:off x="4147969" y="3426731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D1687-080A-7441-896E-C1FA5F2A9812}"/>
              </a:ext>
            </a:extLst>
          </p:cNvPr>
          <p:cNvSpPr txBox="1"/>
          <p:nvPr/>
        </p:nvSpPr>
        <p:spPr>
          <a:xfrm>
            <a:off x="8297848" y="379606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Thread 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2E14C6-8C89-214A-BE3C-F60E9FABBCC1}"/>
              </a:ext>
            </a:extLst>
          </p:cNvPr>
          <p:cNvGrpSpPr/>
          <p:nvPr/>
        </p:nvGrpSpPr>
        <p:grpSpPr>
          <a:xfrm>
            <a:off x="8065597" y="2594902"/>
            <a:ext cx="2157273" cy="666714"/>
            <a:chOff x="4713775" y="3204170"/>
            <a:chExt cx="2157273" cy="6667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F68F2D-597C-B941-BA0A-DCD974B2F04F}"/>
                </a:ext>
              </a:extLst>
            </p:cNvPr>
            <p:cNvSpPr/>
            <p:nvPr/>
          </p:nvSpPr>
          <p:spPr>
            <a:xfrm>
              <a:off x="4713775" y="3204170"/>
              <a:ext cx="2157273" cy="666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Lock</a:t>
              </a:r>
            </a:p>
            <a:p>
              <a:pPr algn="ctr"/>
              <a:endParaRPr lang="en-US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B30808-8E5B-364C-AF84-1A3D00A0B96E}"/>
                </a:ext>
              </a:extLst>
            </p:cNvPr>
            <p:cNvSpPr/>
            <p:nvPr/>
          </p:nvSpPr>
          <p:spPr>
            <a:xfrm>
              <a:off x="4713775" y="3560457"/>
              <a:ext cx="1078637" cy="3104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Current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B2E3E1-35B6-D240-98DA-C69DCDFDC353}"/>
                </a:ext>
              </a:extLst>
            </p:cNvPr>
            <p:cNvSpPr/>
            <p:nvPr/>
          </p:nvSpPr>
          <p:spPr>
            <a:xfrm>
              <a:off x="5792411" y="3560457"/>
              <a:ext cx="1078637" cy="3104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Tail</a:t>
              </a:r>
            </a:p>
          </p:txBody>
        </p:sp>
      </p:grp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92A10AD-4A5D-4A49-94FB-A673013DE3EF}"/>
              </a:ext>
            </a:extLst>
          </p:cNvPr>
          <p:cNvCxnSpPr>
            <a:cxnSpLocks/>
            <a:stCxn id="25" idx="1"/>
            <a:endCxn id="40" idx="2"/>
          </p:cNvCxnSpPr>
          <p:nvPr/>
        </p:nvCxnSpPr>
        <p:spPr>
          <a:xfrm rot="10800000" flipV="1">
            <a:off x="6649989" y="2928259"/>
            <a:ext cx="1415609" cy="310428"/>
          </a:xfrm>
          <a:prstGeom prst="curvedConnector4">
            <a:avLst>
              <a:gd name="adj1" fmla="val 30951"/>
              <a:gd name="adj2" fmla="val 181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F14CB5-998F-5548-9097-1A2F60F0426B}"/>
              </a:ext>
            </a:extLst>
          </p:cNvPr>
          <p:cNvSpPr txBox="1"/>
          <p:nvPr/>
        </p:nvSpPr>
        <p:spPr>
          <a:xfrm>
            <a:off x="7176440" y="3426731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9D2747C5-4C93-A94C-B889-F1AD46960D2D}"/>
              </a:ext>
            </a:extLst>
          </p:cNvPr>
          <p:cNvCxnSpPr>
            <a:cxnSpLocks/>
          </p:cNvCxnSpPr>
          <p:nvPr/>
        </p:nvCxnSpPr>
        <p:spPr>
          <a:xfrm rot="5400000" flipH="1">
            <a:off x="5205905" y="2891420"/>
            <a:ext cx="155213" cy="539319"/>
          </a:xfrm>
          <a:prstGeom prst="curvedConnector4">
            <a:avLst>
              <a:gd name="adj1" fmla="val -147281"/>
              <a:gd name="adj2" fmla="val 1423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81E3FACF-5159-FA4B-B297-E8CE4DED883E}"/>
              </a:ext>
            </a:extLst>
          </p:cNvPr>
          <p:cNvCxnSpPr>
            <a:cxnSpLocks/>
          </p:cNvCxnSpPr>
          <p:nvPr/>
        </p:nvCxnSpPr>
        <p:spPr>
          <a:xfrm rot="5400000" flipH="1">
            <a:off x="8265437" y="2914349"/>
            <a:ext cx="155213" cy="539319"/>
          </a:xfrm>
          <a:prstGeom prst="curvedConnector4">
            <a:avLst>
              <a:gd name="adj1" fmla="val -147281"/>
              <a:gd name="adj2" fmla="val 1423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85</Words>
  <Application>Microsoft Macintosh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Microsoft Office 用户</cp:lastModifiedBy>
  <cp:revision>23</cp:revision>
  <dcterms:created xsi:type="dcterms:W3CDTF">2020-08-19T06:45:35Z</dcterms:created>
  <dcterms:modified xsi:type="dcterms:W3CDTF">2020-08-26T07:56:02Z</dcterms:modified>
</cp:coreProperties>
</file>