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E01"/>
    <a:srgbClr val="264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90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30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61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62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48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43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6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29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11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D272-DB87-47E0-99C4-82BBC330F612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7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D272-DB87-47E0-99C4-82BBC330F612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5A13B-4E45-4D0A-8E9F-026323A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19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889" y="0"/>
            <a:ext cx="12387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7243" y="365125"/>
            <a:ext cx="9976557" cy="1325563"/>
          </a:xfrm>
        </p:spPr>
        <p:txBody>
          <a:bodyPr/>
          <a:lstStyle/>
          <a:p>
            <a:r>
              <a:rPr lang="pt-BR" dirty="0" smtClean="0">
                <a:solidFill>
                  <a:srgbClr val="264E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PROJETO INICIAL</a:t>
            </a:r>
            <a:endParaRPr lang="pt-BR" dirty="0">
              <a:solidFill>
                <a:srgbClr val="264E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01164" y="2720620"/>
            <a:ext cx="2528713" cy="27657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dirty="0" smtClean="0">
                <a:solidFill>
                  <a:srgbClr val="6E0E01"/>
                </a:solidFill>
              </a:rPr>
              <a:t>Desenvolvido por:</a:t>
            </a:r>
          </a:p>
          <a:p>
            <a:pPr marL="0" indent="0" algn="ctr">
              <a:buNone/>
            </a:pPr>
            <a:endParaRPr lang="pt-BR" sz="2400" dirty="0">
              <a:solidFill>
                <a:srgbClr val="6E0E01"/>
              </a:solidFill>
            </a:endParaRP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6E0E01"/>
                </a:solidFill>
              </a:rPr>
              <a:t>Enzzo</a:t>
            </a:r>
            <a:r>
              <a:rPr lang="pt-BR" sz="2400" dirty="0" smtClean="0">
                <a:solidFill>
                  <a:srgbClr val="6E0E01"/>
                </a:solidFill>
              </a:rPr>
              <a:t> Lima</a:t>
            </a:r>
          </a:p>
          <a:p>
            <a:pPr marL="0" indent="0" algn="ctr">
              <a:buNone/>
            </a:pPr>
            <a:r>
              <a:rPr lang="pt-BR" sz="2400" dirty="0" smtClean="0">
                <a:solidFill>
                  <a:srgbClr val="6E0E01"/>
                </a:solidFill>
              </a:rPr>
              <a:t>Erika Leite</a:t>
            </a:r>
          </a:p>
          <a:p>
            <a:pPr marL="0" indent="0" algn="ctr">
              <a:buNone/>
            </a:pPr>
            <a:r>
              <a:rPr lang="pt-BR" sz="2400" dirty="0" smtClean="0">
                <a:solidFill>
                  <a:srgbClr val="6E0E01"/>
                </a:solidFill>
              </a:rPr>
              <a:t>Gabriel Pereira</a:t>
            </a:r>
          </a:p>
          <a:p>
            <a:pPr marL="0" indent="0" algn="ctr">
              <a:buNone/>
            </a:pPr>
            <a:r>
              <a:rPr lang="pt-BR" sz="2400" dirty="0" smtClean="0">
                <a:solidFill>
                  <a:srgbClr val="6E0E01"/>
                </a:solidFill>
              </a:rPr>
              <a:t>Joyce Santos</a:t>
            </a:r>
            <a:endParaRPr lang="pt-BR" sz="2400" dirty="0">
              <a:solidFill>
                <a:srgbClr val="6E0E0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377243" y="1490633"/>
            <a:ext cx="3393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264E73"/>
                </a:solidFill>
              </a:rPr>
              <a:t>Gerenciamento de Patrimônio</a:t>
            </a:r>
            <a:endParaRPr lang="pt-BR" sz="2000" b="1" dirty="0" smtClean="0">
              <a:solidFill>
                <a:srgbClr val="264E73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070" y="5486399"/>
            <a:ext cx="2439729" cy="6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7243" y="2412648"/>
            <a:ext cx="9976558" cy="2825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6E0E01"/>
                </a:solidFill>
              </a:rPr>
              <a:t>Utilizamos</a:t>
            </a:r>
            <a:r>
              <a:rPr lang="en-US" sz="2000" dirty="0" smtClean="0">
                <a:solidFill>
                  <a:srgbClr val="6E0E01"/>
                </a:solidFill>
              </a:rPr>
              <a:t> as </a:t>
            </a:r>
            <a:r>
              <a:rPr lang="en-US" sz="2000" dirty="0" err="1" smtClean="0">
                <a:solidFill>
                  <a:srgbClr val="6E0E01"/>
                </a:solidFill>
              </a:rPr>
              <a:t>seguintes</a:t>
            </a:r>
            <a:r>
              <a:rPr lang="en-US" sz="2000" dirty="0" smtClean="0">
                <a:solidFill>
                  <a:srgbClr val="6E0E01"/>
                </a:solidFill>
              </a:rPr>
              <a:t> </a:t>
            </a:r>
            <a:r>
              <a:rPr lang="en-US" sz="2000" dirty="0" err="1" smtClean="0">
                <a:solidFill>
                  <a:srgbClr val="6E0E01"/>
                </a:solidFill>
              </a:rPr>
              <a:t>tecnologias</a:t>
            </a:r>
            <a:r>
              <a:rPr lang="en-US" sz="2000" dirty="0">
                <a:solidFill>
                  <a:srgbClr val="6E0E01"/>
                </a:solidFill>
              </a:rPr>
              <a:t>:</a:t>
            </a:r>
            <a:endParaRPr lang="en-US" sz="2000" dirty="0" smtClean="0">
              <a:solidFill>
                <a:srgbClr val="6E0E01"/>
              </a:solidFill>
            </a:endParaRPr>
          </a:p>
          <a:p>
            <a:endParaRPr lang="en-US" sz="2000" dirty="0">
              <a:solidFill>
                <a:srgbClr val="6E0E01"/>
              </a:solidFill>
            </a:endParaRPr>
          </a:p>
          <a:p>
            <a:r>
              <a:rPr lang="en-US" sz="2000" dirty="0" smtClean="0">
                <a:solidFill>
                  <a:srgbClr val="6E0E01"/>
                </a:solidFill>
              </a:rPr>
              <a:t>React</a:t>
            </a:r>
            <a:r>
              <a:rPr lang="en-US" sz="2000" dirty="0">
                <a:solidFill>
                  <a:srgbClr val="6E0E01"/>
                </a:solidFill>
              </a:rPr>
              <a:t>;</a:t>
            </a:r>
          </a:p>
          <a:p>
            <a:r>
              <a:rPr lang="en-US" sz="2000" dirty="0" smtClean="0">
                <a:solidFill>
                  <a:srgbClr val="6E0E01"/>
                </a:solidFill>
              </a:rPr>
              <a:t>C</a:t>
            </a:r>
            <a:r>
              <a:rPr lang="en-US" sz="2000" dirty="0">
                <a:solidFill>
                  <a:srgbClr val="6E0E01"/>
                </a:solidFill>
              </a:rPr>
              <a:t>#;</a:t>
            </a:r>
          </a:p>
          <a:p>
            <a:r>
              <a:rPr lang="en-US" sz="2000" dirty="0" smtClean="0">
                <a:solidFill>
                  <a:srgbClr val="6E0E01"/>
                </a:solidFill>
              </a:rPr>
              <a:t>Entity </a:t>
            </a:r>
            <a:r>
              <a:rPr lang="en-US" sz="2000" dirty="0">
                <a:solidFill>
                  <a:srgbClr val="6E0E01"/>
                </a:solidFill>
              </a:rPr>
              <a:t>Framework Core;</a:t>
            </a:r>
          </a:p>
          <a:p>
            <a:r>
              <a:rPr lang="en-US" sz="2000" dirty="0" smtClean="0">
                <a:solidFill>
                  <a:srgbClr val="6E0E01"/>
                </a:solidFill>
              </a:rPr>
              <a:t>ASP.NET </a:t>
            </a:r>
            <a:r>
              <a:rPr lang="en-US" sz="2000" dirty="0">
                <a:solidFill>
                  <a:srgbClr val="6E0E01"/>
                </a:solidFill>
              </a:rPr>
              <a:t>Core;</a:t>
            </a:r>
          </a:p>
          <a:p>
            <a:r>
              <a:rPr lang="en-US" sz="2000" dirty="0" smtClean="0">
                <a:solidFill>
                  <a:srgbClr val="6E0E01"/>
                </a:solidFill>
              </a:rPr>
              <a:t>SQL </a:t>
            </a:r>
            <a:r>
              <a:rPr lang="en-US" sz="2000" dirty="0">
                <a:solidFill>
                  <a:srgbClr val="6E0E01"/>
                </a:solidFill>
              </a:rPr>
              <a:t>Server</a:t>
            </a:r>
            <a:r>
              <a:rPr lang="en-US" sz="2000" dirty="0" smtClean="0">
                <a:solidFill>
                  <a:srgbClr val="6E0E01"/>
                </a:solidFill>
              </a:rPr>
              <a:t>;</a:t>
            </a:r>
            <a:endParaRPr lang="pt-BR" sz="2400" dirty="0">
              <a:solidFill>
                <a:srgbClr val="6E0E0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62665" y="4635365"/>
            <a:ext cx="2439729" cy="62088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377243" y="365125"/>
            <a:ext cx="99765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rgbClr val="264E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pt-BR" dirty="0">
              <a:solidFill>
                <a:srgbClr val="264E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070" y="5486399"/>
            <a:ext cx="2439729" cy="6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2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7243" y="2412648"/>
            <a:ext cx="9976558" cy="2825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6E0E01"/>
                </a:solidFill>
              </a:rPr>
              <a:t>A </a:t>
            </a:r>
            <a:r>
              <a:rPr lang="en-US" sz="2000" dirty="0" err="1" smtClean="0">
                <a:solidFill>
                  <a:srgbClr val="6E0E01"/>
                </a:solidFill>
              </a:rPr>
              <a:t>aplicação</a:t>
            </a:r>
            <a:r>
              <a:rPr lang="en-US" sz="2000" dirty="0" smtClean="0">
                <a:solidFill>
                  <a:srgbClr val="6E0E01"/>
                </a:solidFill>
              </a:rPr>
              <a:t> </a:t>
            </a:r>
            <a:r>
              <a:rPr lang="en-US" sz="2000" dirty="0" err="1" smtClean="0">
                <a:solidFill>
                  <a:srgbClr val="6E0E01"/>
                </a:solidFill>
              </a:rPr>
              <a:t>será</a:t>
            </a:r>
            <a:r>
              <a:rPr lang="en-US" sz="2000" dirty="0" smtClean="0">
                <a:solidFill>
                  <a:srgbClr val="6E0E01"/>
                </a:solidFill>
              </a:rPr>
              <a:t> </a:t>
            </a:r>
            <a:r>
              <a:rPr lang="en-US" sz="2000" dirty="0" err="1" smtClean="0">
                <a:solidFill>
                  <a:srgbClr val="6E0E01"/>
                </a:solidFill>
              </a:rPr>
              <a:t>capaz</a:t>
            </a:r>
            <a:r>
              <a:rPr lang="en-US" sz="2000" dirty="0" smtClean="0">
                <a:solidFill>
                  <a:srgbClr val="6E0E01"/>
                </a:solidFill>
              </a:rPr>
              <a:t> de:</a:t>
            </a:r>
          </a:p>
          <a:p>
            <a:endParaRPr lang="en-US" sz="2000" dirty="0">
              <a:solidFill>
                <a:srgbClr val="6E0E01"/>
              </a:solidFill>
            </a:endParaRPr>
          </a:p>
          <a:p>
            <a:r>
              <a:rPr lang="pt-BR" sz="2000" dirty="0" smtClean="0">
                <a:solidFill>
                  <a:srgbClr val="6E0E01"/>
                </a:solidFill>
              </a:rPr>
              <a:t>Cadastrar </a:t>
            </a:r>
            <a:r>
              <a:rPr lang="pt-BR" sz="2000" dirty="0">
                <a:solidFill>
                  <a:srgbClr val="6E0E01"/>
                </a:solidFill>
              </a:rPr>
              <a:t>novos equipamentos, salas e usuários;</a:t>
            </a:r>
          </a:p>
          <a:p>
            <a:r>
              <a:rPr lang="pt-BR" sz="2000" dirty="0">
                <a:solidFill>
                  <a:srgbClr val="6E0E01"/>
                </a:solidFill>
              </a:rPr>
              <a:t>E</a:t>
            </a:r>
            <a:r>
              <a:rPr lang="pt-BR" sz="2000" dirty="0" smtClean="0">
                <a:solidFill>
                  <a:srgbClr val="6E0E01"/>
                </a:solidFill>
              </a:rPr>
              <a:t>ditar </a:t>
            </a:r>
            <a:r>
              <a:rPr lang="pt-BR" sz="2000" dirty="0">
                <a:solidFill>
                  <a:srgbClr val="6E0E01"/>
                </a:solidFill>
              </a:rPr>
              <a:t>os dados de equipamentos, salas e usuários;</a:t>
            </a:r>
          </a:p>
          <a:p>
            <a:r>
              <a:rPr lang="pt-BR" sz="2000" dirty="0" smtClean="0">
                <a:solidFill>
                  <a:srgbClr val="6E0E01"/>
                </a:solidFill>
              </a:rPr>
              <a:t>Excluir </a:t>
            </a:r>
            <a:r>
              <a:rPr lang="pt-BR" sz="2000" dirty="0">
                <a:solidFill>
                  <a:srgbClr val="6E0E01"/>
                </a:solidFill>
              </a:rPr>
              <a:t>dados </a:t>
            </a:r>
            <a:r>
              <a:rPr lang="pt-BR" sz="2000" dirty="0" smtClean="0">
                <a:solidFill>
                  <a:srgbClr val="6E0E01"/>
                </a:solidFill>
              </a:rPr>
              <a:t>cadastrados</a:t>
            </a:r>
            <a:r>
              <a:rPr lang="pt-BR" sz="2000" dirty="0">
                <a:solidFill>
                  <a:srgbClr val="6E0E01"/>
                </a:solidFill>
              </a:rPr>
              <a:t>;</a:t>
            </a:r>
          </a:p>
          <a:p>
            <a:r>
              <a:rPr lang="pt-BR" sz="2000" dirty="0" smtClean="0">
                <a:solidFill>
                  <a:srgbClr val="6E0E01"/>
                </a:solidFill>
              </a:rPr>
              <a:t>Listar as informações cadastras e o usuário quem as cadastrou;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62665" y="4635365"/>
            <a:ext cx="2439729" cy="62088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377243" y="365125"/>
            <a:ext cx="99765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rgbClr val="264E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solidFill>
                <a:srgbClr val="264E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070" y="5486399"/>
            <a:ext cx="2439729" cy="6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62665" y="4635365"/>
            <a:ext cx="2439729" cy="62088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377242" y="2766218"/>
            <a:ext cx="99765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264E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</a:t>
            </a:r>
            <a:endParaRPr lang="pt-BR" dirty="0">
              <a:solidFill>
                <a:srgbClr val="264E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070" y="5486399"/>
            <a:ext cx="2439729" cy="6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0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55" y="5824401"/>
            <a:ext cx="2439729" cy="62088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377242" y="2766218"/>
            <a:ext cx="99765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264E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endParaRPr lang="pt-BR" dirty="0">
              <a:solidFill>
                <a:srgbClr val="264E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4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PROJETO INICIAL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ERIKA LEITE PAIVA</dc:creator>
  <cp:lastModifiedBy>ERIKA LEITE PAIVA</cp:lastModifiedBy>
  <cp:revision>7</cp:revision>
  <dcterms:created xsi:type="dcterms:W3CDTF">2021-08-09T23:59:09Z</dcterms:created>
  <dcterms:modified xsi:type="dcterms:W3CDTF">2021-08-10T00:44:46Z</dcterms:modified>
</cp:coreProperties>
</file>