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E01"/>
    <a:srgbClr val="264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62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4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4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D272-DB87-47E0-99C4-82BBC330F612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zzo-dev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ysenaidevs" TargetMode="External"/><Relationship Id="rId5" Type="http://schemas.openxmlformats.org/officeDocument/2006/relationships/hyperlink" Target="https://github.com/ErikaLeite" TargetMode="External"/><Relationship Id="rId4" Type="http://schemas.openxmlformats.org/officeDocument/2006/relationships/hyperlink" Target="https://github.com/gabrielpereira11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889" y="0"/>
            <a:ext cx="12387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7243" y="365125"/>
            <a:ext cx="9976557" cy="1325563"/>
          </a:xfrm>
        </p:spPr>
        <p:txBody>
          <a:bodyPr/>
          <a:lstStyle/>
          <a:p>
            <a:r>
              <a:rPr lang="pt-BR" dirty="0" smtClean="0">
                <a:solidFill>
                  <a:srgbClr val="264E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PROJETO INICIAL</a:t>
            </a:r>
            <a:endParaRPr lang="pt-BR" dirty="0">
              <a:solidFill>
                <a:srgbClr val="264E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1164" y="2720620"/>
            <a:ext cx="2528713" cy="2765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6E0E01"/>
                </a:solidFill>
              </a:rPr>
              <a:t>Desenvolvido por:</a:t>
            </a:r>
          </a:p>
          <a:p>
            <a:pPr marL="0" indent="0" algn="ctr">
              <a:buNone/>
            </a:pPr>
            <a:endParaRPr lang="pt-BR" sz="2400" dirty="0">
              <a:solidFill>
                <a:srgbClr val="6E0E01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6E0E01"/>
                </a:solidFill>
              </a:rPr>
              <a:t>Enzzo</a:t>
            </a:r>
            <a:r>
              <a:rPr lang="pt-BR" sz="2400" dirty="0" smtClean="0">
                <a:solidFill>
                  <a:srgbClr val="6E0E01"/>
                </a:solidFill>
              </a:rPr>
              <a:t> Lima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Erika Leite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Gabriel Pereira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Joyce Santos</a:t>
            </a:r>
            <a:endParaRPr lang="pt-BR" sz="2400" dirty="0">
              <a:solidFill>
                <a:srgbClr val="6E0E0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377243" y="1490633"/>
            <a:ext cx="3393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264E73"/>
                </a:solidFill>
              </a:rPr>
              <a:t>Gerenciamento de Patrimônio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243" y="2412648"/>
            <a:ext cx="9976558" cy="282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6E0E01"/>
                </a:solidFill>
              </a:rPr>
              <a:t>Utilizamos</a:t>
            </a:r>
            <a:r>
              <a:rPr lang="en-US" sz="2000" dirty="0" smtClean="0">
                <a:solidFill>
                  <a:srgbClr val="6E0E01"/>
                </a:solidFill>
              </a:rPr>
              <a:t> as </a:t>
            </a:r>
            <a:r>
              <a:rPr lang="en-US" sz="2000" dirty="0" err="1" smtClean="0">
                <a:solidFill>
                  <a:srgbClr val="6E0E01"/>
                </a:solidFill>
              </a:rPr>
              <a:t>seguintes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tecnologias</a:t>
            </a:r>
            <a:r>
              <a:rPr lang="en-US" sz="2000" dirty="0">
                <a:solidFill>
                  <a:srgbClr val="6E0E01"/>
                </a:solidFill>
              </a:rPr>
              <a:t>:</a:t>
            </a:r>
            <a:endParaRPr lang="en-US" sz="2000" dirty="0" smtClean="0">
              <a:solidFill>
                <a:srgbClr val="6E0E01"/>
              </a:solidFill>
            </a:endParaRPr>
          </a:p>
          <a:p>
            <a:endParaRPr lang="en-US" sz="2000" dirty="0">
              <a:solidFill>
                <a:srgbClr val="6E0E01"/>
              </a:solidFill>
            </a:endParaRPr>
          </a:p>
          <a:p>
            <a:r>
              <a:rPr lang="en-US" sz="2000" dirty="0" smtClean="0">
                <a:solidFill>
                  <a:srgbClr val="6E0E01"/>
                </a:solidFill>
              </a:rPr>
              <a:t>React</a:t>
            </a:r>
            <a:r>
              <a:rPr lang="en-US" sz="2000" dirty="0">
                <a:solidFill>
                  <a:srgbClr val="6E0E01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C</a:t>
            </a:r>
            <a:r>
              <a:rPr lang="en-US" sz="2000" dirty="0">
                <a:solidFill>
                  <a:srgbClr val="6E0E01"/>
                </a:solidFill>
              </a:rPr>
              <a:t>#;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Entity </a:t>
            </a:r>
            <a:r>
              <a:rPr lang="en-US" sz="2000" dirty="0">
                <a:solidFill>
                  <a:srgbClr val="6E0E01"/>
                </a:solidFill>
              </a:rPr>
              <a:t>Framework Core;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ASP.NET </a:t>
            </a:r>
            <a:r>
              <a:rPr lang="en-US" sz="2000" dirty="0">
                <a:solidFill>
                  <a:srgbClr val="6E0E01"/>
                </a:solidFill>
              </a:rPr>
              <a:t>Core;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SQL </a:t>
            </a:r>
            <a:r>
              <a:rPr lang="en-US" sz="2000" dirty="0">
                <a:solidFill>
                  <a:srgbClr val="6E0E01"/>
                </a:solidFill>
              </a:rPr>
              <a:t>Server</a:t>
            </a:r>
            <a:r>
              <a:rPr lang="en-US" sz="2000" dirty="0" smtClean="0">
                <a:solidFill>
                  <a:srgbClr val="6E0E01"/>
                </a:solidFill>
              </a:rPr>
              <a:t>;</a:t>
            </a:r>
            <a:endParaRPr lang="pt-BR" sz="2400" dirty="0">
              <a:solidFill>
                <a:srgbClr val="6E0E0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3" y="365125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21" y="2013046"/>
            <a:ext cx="5077090" cy="247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7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06828" y="384588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77241" y="1648496"/>
            <a:ext cx="731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06828" y="1648496"/>
            <a:ext cx="6787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nova escola deseja criar um sistema de gerenciamento de seu patrimônio, para facilitar a gestão de suas salas e equipamentos </a:t>
            </a:r>
            <a:endParaRPr lang="pt-BR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243" y="2412648"/>
            <a:ext cx="9976558" cy="282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6E0E01"/>
                </a:solidFill>
              </a:rPr>
              <a:t>A </a:t>
            </a:r>
            <a:r>
              <a:rPr lang="en-US" sz="2000" dirty="0" err="1" smtClean="0">
                <a:solidFill>
                  <a:srgbClr val="6E0E01"/>
                </a:solidFill>
              </a:rPr>
              <a:t>aplicação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será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capaz</a:t>
            </a:r>
            <a:r>
              <a:rPr lang="en-US" sz="2000" dirty="0" smtClean="0">
                <a:solidFill>
                  <a:srgbClr val="6E0E01"/>
                </a:solidFill>
              </a:rPr>
              <a:t> de:</a:t>
            </a:r>
          </a:p>
          <a:p>
            <a:endParaRPr lang="en-US" sz="2000" dirty="0">
              <a:solidFill>
                <a:srgbClr val="6E0E01"/>
              </a:solidFill>
            </a:endParaRPr>
          </a:p>
          <a:p>
            <a:r>
              <a:rPr lang="pt-BR" sz="2000" dirty="0" smtClean="0">
                <a:solidFill>
                  <a:srgbClr val="6E0E01"/>
                </a:solidFill>
              </a:rPr>
              <a:t>Cadastrar </a:t>
            </a:r>
            <a:r>
              <a:rPr lang="pt-BR" sz="2000" dirty="0">
                <a:solidFill>
                  <a:srgbClr val="6E0E01"/>
                </a:solidFill>
              </a:rPr>
              <a:t>novos equipamentos, salas e usuários;</a:t>
            </a:r>
          </a:p>
          <a:p>
            <a:r>
              <a:rPr lang="pt-BR" sz="2000" dirty="0">
                <a:solidFill>
                  <a:srgbClr val="6E0E01"/>
                </a:solidFill>
              </a:rPr>
              <a:t>E</a:t>
            </a:r>
            <a:r>
              <a:rPr lang="pt-BR" sz="2000" dirty="0" smtClean="0">
                <a:solidFill>
                  <a:srgbClr val="6E0E01"/>
                </a:solidFill>
              </a:rPr>
              <a:t>ditar </a:t>
            </a:r>
            <a:r>
              <a:rPr lang="pt-BR" sz="2000" dirty="0">
                <a:solidFill>
                  <a:srgbClr val="6E0E01"/>
                </a:solidFill>
              </a:rPr>
              <a:t>os dados de equipamentos, salas e usuários;</a:t>
            </a:r>
          </a:p>
          <a:p>
            <a:r>
              <a:rPr lang="pt-BR" sz="2000" dirty="0" smtClean="0">
                <a:solidFill>
                  <a:srgbClr val="6E0E01"/>
                </a:solidFill>
              </a:rPr>
              <a:t>Excluir </a:t>
            </a:r>
            <a:r>
              <a:rPr lang="pt-BR" sz="2000" dirty="0">
                <a:solidFill>
                  <a:srgbClr val="6E0E01"/>
                </a:solidFill>
              </a:rPr>
              <a:t>dados </a:t>
            </a:r>
            <a:r>
              <a:rPr lang="pt-BR" sz="2000" dirty="0" smtClean="0">
                <a:solidFill>
                  <a:srgbClr val="6E0E01"/>
                </a:solidFill>
              </a:rPr>
              <a:t>cadastrados</a:t>
            </a:r>
            <a:r>
              <a:rPr lang="pt-BR" sz="2000" dirty="0">
                <a:solidFill>
                  <a:srgbClr val="6E0E01"/>
                </a:solidFill>
              </a:rPr>
              <a:t>;</a:t>
            </a:r>
          </a:p>
          <a:p>
            <a:r>
              <a:rPr lang="pt-BR" sz="2000" dirty="0" smtClean="0">
                <a:solidFill>
                  <a:srgbClr val="6E0E01"/>
                </a:solidFill>
              </a:rPr>
              <a:t>Listar as informações cadastras e o usuário quem as cadastrou;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3" y="365125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2" y="2766218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55" y="5824401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71180" y="821509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28034" y="2859110"/>
            <a:ext cx="6684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 dos Integrantes:</a:t>
            </a: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github.com/enzzo-dev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github.com/gabrielpereira1111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github.com/ErikaLeite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github.com/joysenaidevs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43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Personalizar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PROJETO INICIAL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LEITE PAIVA</dc:creator>
  <cp:lastModifiedBy>User</cp:lastModifiedBy>
  <cp:revision>8</cp:revision>
  <dcterms:created xsi:type="dcterms:W3CDTF">2021-08-09T23:59:09Z</dcterms:created>
  <dcterms:modified xsi:type="dcterms:W3CDTF">2021-08-10T04:55:21Z</dcterms:modified>
</cp:coreProperties>
</file>