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6" r:id="rId5"/>
    <p:sldId id="273" r:id="rId6"/>
    <p:sldId id="274" r:id="rId7"/>
    <p:sldId id="275" r:id="rId8"/>
    <p:sldId id="277" r:id="rId9"/>
    <p:sldId id="281" r:id="rId10"/>
    <p:sldId id="278" r:id="rId11"/>
    <p:sldId id="279" r:id="rId12"/>
    <p:sldId id="282" r:id="rId13"/>
    <p:sldId id="283" r:id="rId14"/>
    <p:sldId id="25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1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62160-F391-4F34-A41F-7BC34F9DC40B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78D6-F220-47E5-9FC3-6856513666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173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9708750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9708750c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8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7a61f2b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57a61f2b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3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7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xmlns="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xmlns="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xmlns="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xmlns="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xmlns="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400803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84800" y="11117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pt-BR" b="1" dirty="0"/>
              <a:t>Considerações Finais</a:t>
            </a:r>
            <a:endParaRPr b="1"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07000" y="20478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indent="-32385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Stored Procedures são fundamentais para a seleção e apresentação das informações das tabelas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32385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2385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seguros através das permissões concedidas pelo DBA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indent="-32385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endParaRPr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23850">
              <a:buClr>
                <a:srgbClr val="000000"/>
              </a:buClr>
              <a:buSzPts val="15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rápidos, por diminuir consideravelmente o tráfego de rede.</a:t>
            </a:r>
            <a:endParaRPr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0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628650" y="2620605"/>
            <a:ext cx="8233128" cy="1884520"/>
          </a:xfrm>
        </p:spPr>
        <p:txBody>
          <a:bodyPr>
            <a:normAutofit/>
          </a:bodyPr>
          <a:lstStyle/>
          <a:p>
            <a:r>
              <a:rPr lang="pt-BR" sz="5400" b="0" dirty="0" smtClean="0"/>
              <a:t>THANK </a:t>
            </a:r>
          </a:p>
          <a:p>
            <a:r>
              <a:rPr lang="pt-BR" sz="5400" b="0" dirty="0" smtClean="0"/>
              <a:t>YOU!</a:t>
            </a:r>
            <a:endParaRPr lang="az-Cyrl-AZ" sz="5400" b="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5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39402" y="991672"/>
            <a:ext cx="66712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Sumario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 de Stored Procedures   ............................................................... 3</a:t>
            </a:r>
          </a:p>
          <a:p>
            <a:pPr marL="342900" indent="-342900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serve? ....................................................................................... 4</a:t>
            </a:r>
          </a:p>
          <a:p>
            <a:pPr marL="342900" indent="-342900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Stored Procedures .................................................................... 5</a:t>
            </a:r>
          </a:p>
          <a:p>
            <a:pPr marL="342900" indent="-342900">
              <a:buAutoNum type="arabicPeriod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utilizar? ...................................................................................... 6</a:t>
            </a:r>
          </a:p>
          <a:p>
            <a:pPr marL="342900" indent="-342900">
              <a:buAutoNum type="arabicPeriod" startAt="5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Sintaxe de declaração de parâmetros ...................................................... 7</a:t>
            </a:r>
          </a:p>
          <a:p>
            <a:pPr marL="342900" indent="-342900">
              <a:buAutoNum type="arabicPeriod" startAt="5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Sintaxe para criar um Procedure .............................................................. 8 </a:t>
            </a:r>
          </a:p>
          <a:p>
            <a:pPr marL="342900" indent="-342900">
              <a:buAutoNum type="arabicPeriod" startAt="5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com parâmetro de entrada ....................................................... 9</a:t>
            </a:r>
          </a:p>
          <a:p>
            <a:pPr marL="342900" indent="-342900">
              <a:buAutoNum type="arabicPeriod" startAt="5"/>
            </a:pP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Procedure com parâmetro de entrada e retorno de saída ......................... </a:t>
            </a:r>
            <a:r>
              <a:rPr lang="pt-BR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2866591"/>
            <a:ext cx="7886700" cy="157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Stored Procedure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traduzido significa Procedimento Armazenado, é uma conjunto de comandos em SQL que podem ser executados de uma só vez, como em uma função. Ele armazena tarefas repetitivas e aceita parâmetros de entrada para que a tarefa seja efetuada de acordo com a necessidade individual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681D4CA-459B-4C07-AE64-15E0D23AB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1" y="2013620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Stored Procedure?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8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97" y="2119617"/>
            <a:ext cx="7886700" cy="5036140"/>
          </a:xfrm>
        </p:spPr>
        <p:txBody>
          <a:bodyPr/>
          <a:lstStyle/>
          <a:p>
            <a:pPr marL="0" indent="0"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Para que serve?</a:t>
            </a:r>
          </a:p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Stored Procedure pode reduzir o tráfego na rede, melhorar a performance de um banco de dados, criar tarefas agendadas, diminuir riscos, criar rotinas de processamento, entre outros.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8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373489"/>
            <a:ext cx="7886700" cy="5434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Stored Procedures:</a:t>
            </a:r>
          </a:p>
          <a:p>
            <a:pPr marL="0" indent="0">
              <a:buNone/>
            </a:pP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Procedimentos Locais - São criados a partir de um banco de dados do próprio usuário;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Procedimentos Temporários - Existem dois tipos de procedimentos temporários: Locais, que devem começar com # e Globais, que devem começar com ##;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Procedimentos de Sistema - Armazenados no banco de dados padrão do SQL Server (Master), podemos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identifica-los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com as siglas sp, que se origina de stored procedure. Tais procedures executam as tarefas administrativas e podem ser executadas a partir de qualquer banco de dados.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Procedimentos Remotos - Podemos usar Queries Distribuídas para tais procedures. São utilizadas apenas para compatibilidade.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Procedimentos Estendidos - Diferente dos procedimentos já citados, este tipo de procedimento recebe a extensão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.dl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 são executadas fora do SGBD SQL Server. São identificadas com o prefixo xp.</a:t>
            </a:r>
          </a:p>
          <a:p>
            <a:pPr marL="0" indent="0">
              <a:buNone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4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32C6462D-9EE0-4FD9-A5E0-2D1DC2A1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91" y="818851"/>
            <a:ext cx="7886700" cy="5036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Quando utilizar?</a:t>
            </a:r>
          </a:p>
          <a:p>
            <a:pPr marL="0" indent="0">
              <a:buNone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Quando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temos várias aplicações escritas em diferentes linguagens, ou rodam em plataformas diferentes, porém executam a mesma função.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Quando damos prioridade à consistência e segurança.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bancos (Itaú, Bradesco, Real,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etc.),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por exemplo, em geral, utilizam stored procedures para todas as operações em comum. Os procedimentos podem assegurar que as operações sejam registradas de forma correta e segura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9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67" y="1742014"/>
            <a:ext cx="7621064" cy="485843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61467" y="445765"/>
            <a:ext cx="7886701" cy="1077308"/>
          </a:xfrm>
        </p:spPr>
        <p:txBody>
          <a:bodyPr>
            <a:noAutofit/>
          </a:bodyPr>
          <a:lstStyle/>
          <a:p>
            <a:r>
              <a:rPr lang="pt-BR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Sintaxe de declaração de parâmetros</a:t>
            </a:r>
            <a:endParaRPr lang="pt-BR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61467" y="2717442"/>
            <a:ext cx="762106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Valores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MODO</a:t>
            </a:r>
            <a:r>
              <a:rPr lang="pt-BR" dirty="0"/>
              <a:t>: </a:t>
            </a:r>
            <a:endParaRPr lang="pt-BR" dirty="0" smtClean="0"/>
          </a:p>
          <a:p>
            <a:endParaRPr lang="pt-BR" dirty="0"/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IN: indica que o parâmetro é apenas para entrada/recebimento de dados,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não podendo ser usado para retorno;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OUT: usado para parâmetros de saída. Para esse tipo não pode ser informado um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valor direto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(como ‘teste’, 1 ou 2.3), deve ser passada uma variável “por referência”;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INOUT: como é possível imaginar, este tipo de parâmetro pode ser usado para os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dois fins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(entrada e saída de dados). Nesse caso também deve ser informada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variável e não um valor direto.</a:t>
            </a:r>
          </a:p>
        </p:txBody>
      </p:sp>
    </p:spTree>
    <p:extLst>
      <p:ext uri="{BB962C8B-B14F-4D97-AF65-F5344CB8AC3E}">
        <p14:creationId xmlns:p14="http://schemas.microsoft.com/office/powerpoint/2010/main" val="55336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918" y="1512868"/>
            <a:ext cx="7573432" cy="1562318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85283" y="687097"/>
            <a:ext cx="7886701" cy="566691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Sintaxe para criar um Procedure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8" y="3477034"/>
            <a:ext cx="521090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768900" y="9466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pt-BR" dirty="0"/>
              <a:t>Parâmetros 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768900" y="19081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133350" indent="0">
              <a:buClr>
                <a:srgbClr val="000000"/>
              </a:buClr>
              <a:buSzPts val="1500"/>
              <a:buNone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retornar e selecionar dados específicos é necessário o uso dos parâmetros.</a:t>
            </a:r>
            <a:endParaRPr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b="1" dirty="0">
                <a:solidFill>
                  <a:srgbClr val="000000"/>
                </a:solidFill>
              </a:rPr>
              <a:t>EX:</a:t>
            </a:r>
            <a:endParaRPr b="1" dirty="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b="1" dirty="0">
                <a:solidFill>
                  <a:srgbClr val="000000"/>
                </a:solidFill>
              </a:rPr>
              <a:t>	</a:t>
            </a:r>
            <a:r>
              <a:rPr lang="pt-BR" sz="15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CREATE PROCEDURES</a:t>
            </a:r>
            <a:r>
              <a:rPr lang="pt-BR" sz="15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 (</a:t>
            </a:r>
            <a:r>
              <a:rPr lang="pt-BR" sz="1500" i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Parâmetro</a:t>
            </a: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 i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Tipo </a:t>
            </a: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 Dado )</a:t>
            </a:r>
            <a:endParaRPr sz="1500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Códigos do Procedure</a:t>
            </a:r>
            <a:endParaRPr sz="1500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5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Coluna</a:t>
            </a: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Parâmetro</a:t>
            </a:r>
            <a:endParaRPr sz="1500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5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EXEC </a:t>
            </a:r>
            <a:r>
              <a:rPr lang="pt-BR" sz="15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do Procedimento	</a:t>
            </a:r>
            <a:r>
              <a:rPr lang="pt-BR" sz="1500" i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Parâmetro</a:t>
            </a:r>
            <a:endParaRPr sz="1500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 i="1" dirty="0">
                <a:solidFill>
                  <a:srgbClr val="000000"/>
                </a:solidFill>
              </a:rPr>
              <a:t>				</a:t>
            </a:r>
            <a:endParaRPr sz="15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8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0BDCB75C490F449996D271113E7085" ma:contentTypeVersion="12" ma:contentTypeDescription="Crie um novo documento." ma:contentTypeScope="" ma:versionID="f78031fe7deaa61be8293be56c3571d3">
  <xsd:schema xmlns:xsd="http://www.w3.org/2001/XMLSchema" xmlns:xs="http://www.w3.org/2001/XMLSchema" xmlns:p="http://schemas.microsoft.com/office/2006/metadata/properties" xmlns:ns2="56135199-fddc-46f9-8522-4d2f2df906d6" xmlns:ns3="616ddcb6-37a4-4b68-9e62-eadd2126515b" targetNamespace="http://schemas.microsoft.com/office/2006/metadata/properties" ma:root="true" ma:fieldsID="84b82f449ed318020166b0b852c53661" ns2:_="" ns3:_="">
    <xsd:import namespace="56135199-fddc-46f9-8522-4d2f2df906d6"/>
    <xsd:import namespace="616ddcb6-37a4-4b68-9e62-eadd212651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35199-fddc-46f9-8522-4d2f2df90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ddcb6-37a4-4b68-9e62-eadd21265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FDE86-9ABD-4B53-9EB0-611E07102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46F767-487D-45A7-9383-4F9F2952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35199-fddc-46f9-8522-4d2f2df906d6"/>
    <ds:schemaRef ds:uri="616ddcb6-37a4-4b68-9e62-eadd21265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98036D-8F24-4150-8883-4040B39D68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535</Words>
  <Application>Microsoft Office PowerPoint</Application>
  <PresentationFormat>Apresentação na tela (4:3)</PresentationFormat>
  <Paragraphs>52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Microsoft JhengHei UI</vt:lpstr>
      <vt:lpstr>Arial</vt:lpstr>
      <vt:lpstr>Calibri</vt:lpstr>
      <vt:lpstr>Calibri Light</vt:lpstr>
      <vt:lpstr>Consolas</vt:lpstr>
      <vt:lpstr>Montserrat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Parâmetros </vt:lpstr>
      <vt:lpstr>Considerações Finais</vt:lpstr>
      <vt:lpstr>Apresentação do PowerPoint</vt:lpstr>
    </vt:vector>
  </TitlesOfParts>
  <Company>SESI SENAI 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Joyce Silva</cp:lastModifiedBy>
  <cp:revision>38</cp:revision>
  <dcterms:created xsi:type="dcterms:W3CDTF">2019-02-19T13:22:14Z</dcterms:created>
  <dcterms:modified xsi:type="dcterms:W3CDTF">2021-03-09T03:21:46Z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