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tiff" ContentType="image/tiff"/>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diagrams/data4.xml" ContentType="application/vnd.openxmlformats-officedocument.drawingml.diagramData+xml"/>
  <Override PartName="/ppt/presentation.xml" ContentType="application/vnd.openxmlformats-officedocument.presentationml.presentation.main+xml"/>
  <Override PartName="/ppt/diagrams/data1.xml" ContentType="application/vnd.openxmlformats-officedocument.drawingml.diagramData+xml"/>
  <Override PartName="/ppt/diagrams/data3.xml" ContentType="application/vnd.openxmlformats-officedocument.drawingml.diagramData+xml"/>
  <Override PartName="/ppt/diagrams/data2.xml" ContentType="application/vnd.openxmlformats-officedocument.drawingml.diagramData+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diagrams/drawing4.xml" ContentType="application/vnd.ms-office.drawingml.diagramDrawing+xml"/>
  <Override PartName="/ppt/diagrams/colors4.xml" ContentType="application/vnd.openxmlformats-officedocument.drawingml.diagramColors+xml"/>
  <Override PartName="/ppt/diagrams/quickStyle4.xml" ContentType="application/vnd.openxmlformats-officedocument.drawingml.diagramStyle+xml"/>
  <Override PartName="/ppt/diagrams/layout4.xml" ContentType="application/vnd.openxmlformats-officedocument.drawingml.diagramLayout+xml"/>
  <Override PartName="/ppt/theme/theme2.xml" ContentType="application/vnd.openxmlformats-officedocument.theme+xml"/>
  <Override PartName="/ppt/diagrams/drawing3.xml" ContentType="application/vnd.ms-office.drawingml.diagramDrawing+xml"/>
  <Override PartName="/ppt/theme/theme1.xml" ContentType="application/vnd.openxmlformats-officedocument.theme+xml"/>
  <Override PartName="/ppt/diagrams/colors3.xml" ContentType="application/vnd.openxmlformats-officedocument.drawingml.diagramColors+xml"/>
  <Override PartName="/ppt/diagrams/quickStyle3.xml" ContentType="application/vnd.openxmlformats-officedocument.drawingml.diagramStyle+xml"/>
  <Override PartName="/ppt/notesMasters/notesMaster1.xml" ContentType="application/vnd.openxmlformats-officedocument.presentationml.notesMaster+xml"/>
  <Override PartName="/ppt/diagrams/layout3.xml" ContentType="application/vnd.openxmlformats-officedocument.drawingml.diagramLayout+xml"/>
  <Override PartName="/ppt/diagrams/layout1.xml" ContentType="application/vnd.openxmlformats-officedocument.drawingml.diagramLayout+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diagrams/layout2.xml" ContentType="application/vnd.openxmlformats-officedocument.drawingml.diagramLayout+xml"/>
  <Override PartName="/ppt/diagrams/quickStyle1.xml" ContentType="application/vnd.openxmlformats-officedocument.drawingml.diagramStyle+xml"/>
  <Override PartName="/ppt/diagrams/drawing1.xml" ContentType="application/vnd.ms-office.drawingml.diagramDrawing+xml"/>
  <Override PartName="/ppt/diagrams/colors1.xml" ContentType="application/vnd.openxmlformats-officedocument.drawingml.diagramCol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8" r:id="rId1"/>
  </p:sldMasterIdLst>
  <p:notesMasterIdLst>
    <p:notesMasterId r:id="rId16"/>
  </p:notesMasterIdLst>
  <p:sldIdLst>
    <p:sldId id="256" r:id="rId2"/>
    <p:sldId id="267" r:id="rId3"/>
    <p:sldId id="268" r:id="rId4"/>
    <p:sldId id="269" r:id="rId5"/>
    <p:sldId id="270" r:id="rId6"/>
    <p:sldId id="271" r:id="rId7"/>
    <p:sldId id="272" r:id="rId8"/>
    <p:sldId id="257" r:id="rId9"/>
    <p:sldId id="258" r:id="rId10"/>
    <p:sldId id="259" r:id="rId11"/>
    <p:sldId id="261" r:id="rId12"/>
    <p:sldId id="260" r:id="rId13"/>
    <p:sldId id="262" r:id="rId14"/>
    <p:sldId id="265" r:id="rId15"/>
  </p:sldIdLst>
  <p:sldSz cx="12192000" cy="6858000"/>
  <p:notesSz cx="6858000" cy="91440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7D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0930"/>
  </p:normalViewPr>
  <p:slideViewPr>
    <p:cSldViewPr snapToGrid="0" snapToObjects="1">
      <p:cViewPr varScale="1">
        <p:scale>
          <a:sx n="98" d="100"/>
          <a:sy n="98" d="100"/>
        </p:scale>
        <p:origin x="10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diagrams/_rels/data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BC6CE505-6FBB-42DA-B364-A6BCD9A490EC}" type="doc">
      <dgm:prSet loTypeId="urn:microsoft.com/office/officeart/2008/layout/LinedList" loCatId="list" qsTypeId="urn:microsoft.com/office/officeart/2005/8/quickstyle/simple1" qsCatId="simple" csTypeId="urn:microsoft.com/office/officeart/2005/8/colors/colorful4" csCatId="colorful" phldr="1"/>
      <dgm:spPr/>
      <dgm:t>
        <a:bodyPr/>
        <a:lstStyle/>
        <a:p>
          <a:endParaRPr lang="en-US"/>
        </a:p>
      </dgm:t>
    </dgm:pt>
    <dgm:pt modelId="{E1EB5CE5-F4E2-4287-967B-363FBF05C786}">
      <dgm:prSet/>
      <dgm:spPr/>
      <dgm:t>
        <a:bodyPr/>
        <a:lstStyle/>
        <a:p>
          <a:r>
            <a:rPr lang="es-PA" dirty="0"/>
            <a:t>El diseño de Software es un proceso que transforma los requisitos del usuario de una manera conveniente, para producir una descripción de la estructura interna del software que sirva de base para su construcción.</a:t>
          </a:r>
          <a:endParaRPr lang="en-US" dirty="0"/>
        </a:p>
      </dgm:t>
    </dgm:pt>
    <dgm:pt modelId="{20989411-D4BF-477D-82A1-421D8775A586}" type="parTrans" cxnId="{13773C0A-D223-467A-86B5-D14881073C93}">
      <dgm:prSet/>
      <dgm:spPr/>
      <dgm:t>
        <a:bodyPr/>
        <a:lstStyle/>
        <a:p>
          <a:endParaRPr lang="en-US"/>
        </a:p>
      </dgm:t>
    </dgm:pt>
    <dgm:pt modelId="{5FD67C7E-9606-4D08-9C75-B2319C5C88CA}" type="sibTrans" cxnId="{13773C0A-D223-467A-86B5-D14881073C93}">
      <dgm:prSet/>
      <dgm:spPr/>
      <dgm:t>
        <a:bodyPr/>
        <a:lstStyle/>
        <a:p>
          <a:endParaRPr lang="en-US"/>
        </a:p>
      </dgm:t>
    </dgm:pt>
    <dgm:pt modelId="{D8A16B1C-2577-4B6F-A3A4-AED42BE72F05}">
      <dgm:prSet/>
      <dgm:spPr/>
      <dgm:t>
        <a:bodyPr/>
        <a:lstStyle/>
        <a:p>
          <a:r>
            <a:rPr lang="es-PA" dirty="0"/>
            <a:t>El diseño de Software cambia la atención e importancia desde problema de dominio a solución de dominio. </a:t>
          </a:r>
          <a:endParaRPr lang="en-US" dirty="0"/>
        </a:p>
      </dgm:t>
    </dgm:pt>
    <dgm:pt modelId="{625C0DB0-DDB1-4267-BDC7-8646FED0E5BC}" type="parTrans" cxnId="{FE071158-7292-4911-9624-E12F7F2E3070}">
      <dgm:prSet/>
      <dgm:spPr/>
      <dgm:t>
        <a:bodyPr/>
        <a:lstStyle/>
        <a:p>
          <a:endParaRPr lang="en-US"/>
        </a:p>
      </dgm:t>
    </dgm:pt>
    <dgm:pt modelId="{06A70A5A-CE0D-4FF6-ABCE-8EE185CEB27F}" type="sibTrans" cxnId="{FE071158-7292-4911-9624-E12F7F2E3070}">
      <dgm:prSet/>
      <dgm:spPr/>
      <dgm:t>
        <a:bodyPr/>
        <a:lstStyle/>
        <a:p>
          <a:endParaRPr lang="en-US"/>
        </a:p>
      </dgm:t>
    </dgm:pt>
    <dgm:pt modelId="{3E4640EB-2B34-4FAF-BD22-5693DE276079}">
      <dgm:prSet/>
      <dgm:spPr/>
      <dgm:t>
        <a:bodyPr/>
        <a:lstStyle/>
        <a:p>
          <a:r>
            <a:rPr lang="es-PA"/>
            <a:t>Intenta especificar cómo satisfacer los requisitos identificados.</a:t>
          </a:r>
          <a:endParaRPr lang="en-US"/>
        </a:p>
      </dgm:t>
    </dgm:pt>
    <dgm:pt modelId="{E684B4FE-FC97-4FBA-BEB3-F8978C697E9F}" type="parTrans" cxnId="{9A0CE694-55CC-42C0-830F-F5DE871F2B49}">
      <dgm:prSet/>
      <dgm:spPr/>
      <dgm:t>
        <a:bodyPr/>
        <a:lstStyle/>
        <a:p>
          <a:endParaRPr lang="en-US"/>
        </a:p>
      </dgm:t>
    </dgm:pt>
    <dgm:pt modelId="{6756F501-5332-4D3F-A1A3-F54347CBFF71}" type="sibTrans" cxnId="{9A0CE694-55CC-42C0-830F-F5DE871F2B49}">
      <dgm:prSet/>
      <dgm:spPr/>
      <dgm:t>
        <a:bodyPr/>
        <a:lstStyle/>
        <a:p>
          <a:endParaRPr lang="en-US"/>
        </a:p>
      </dgm:t>
    </dgm:pt>
    <dgm:pt modelId="{DF16B3E0-B70E-854F-918C-82F01FF0DA69}">
      <dgm:prSet/>
      <dgm:spPr/>
      <dgm:t>
        <a:bodyPr/>
        <a:lstStyle/>
        <a:p>
          <a:r>
            <a:rPr lang="es-MX" dirty="0"/>
            <a:t>La salida es un conjunto de modelos y artefactos que registran las principales decisiones tomadas.</a:t>
          </a:r>
        </a:p>
      </dgm:t>
    </dgm:pt>
    <dgm:pt modelId="{9132227E-2356-E446-AA57-0D469A7208A4}" type="parTrans" cxnId="{5FE7C471-DB67-CB40-972D-C7FFBE7FA86B}">
      <dgm:prSet/>
      <dgm:spPr/>
      <dgm:t>
        <a:bodyPr/>
        <a:lstStyle/>
        <a:p>
          <a:endParaRPr lang="es-MX"/>
        </a:p>
      </dgm:t>
    </dgm:pt>
    <dgm:pt modelId="{3004EBA9-E518-634F-B3DB-558946602C3F}" type="sibTrans" cxnId="{5FE7C471-DB67-CB40-972D-C7FFBE7FA86B}">
      <dgm:prSet/>
      <dgm:spPr/>
      <dgm:t>
        <a:bodyPr/>
        <a:lstStyle/>
        <a:p>
          <a:endParaRPr lang="es-MX"/>
        </a:p>
      </dgm:t>
    </dgm:pt>
    <dgm:pt modelId="{C252B42E-FE8A-C344-A82F-71219B8D6488}" type="pres">
      <dgm:prSet presAssocID="{BC6CE505-6FBB-42DA-B364-A6BCD9A490EC}" presName="vert0" presStyleCnt="0">
        <dgm:presLayoutVars>
          <dgm:dir/>
          <dgm:animOne val="branch"/>
          <dgm:animLvl val="lvl"/>
        </dgm:presLayoutVars>
      </dgm:prSet>
      <dgm:spPr/>
    </dgm:pt>
    <dgm:pt modelId="{1253E01E-6F24-6245-9981-6C36EC00EC1C}" type="pres">
      <dgm:prSet presAssocID="{E1EB5CE5-F4E2-4287-967B-363FBF05C786}" presName="thickLine" presStyleLbl="alignNode1" presStyleIdx="0" presStyleCnt="4"/>
      <dgm:spPr/>
    </dgm:pt>
    <dgm:pt modelId="{E70CEE26-BB95-B845-9B02-42E85C5900D4}" type="pres">
      <dgm:prSet presAssocID="{E1EB5CE5-F4E2-4287-967B-363FBF05C786}" presName="horz1" presStyleCnt="0"/>
      <dgm:spPr/>
    </dgm:pt>
    <dgm:pt modelId="{30150BA9-5F12-DB43-8827-FCC7F36FA6EB}" type="pres">
      <dgm:prSet presAssocID="{E1EB5CE5-F4E2-4287-967B-363FBF05C786}" presName="tx1" presStyleLbl="revTx" presStyleIdx="0" presStyleCnt="4"/>
      <dgm:spPr/>
    </dgm:pt>
    <dgm:pt modelId="{515D406F-5189-7F42-940A-EBDE3AF50DFA}" type="pres">
      <dgm:prSet presAssocID="{E1EB5CE5-F4E2-4287-967B-363FBF05C786}" presName="vert1" presStyleCnt="0"/>
      <dgm:spPr/>
    </dgm:pt>
    <dgm:pt modelId="{AA8154A7-D6A4-0E45-8006-A9E580224E45}" type="pres">
      <dgm:prSet presAssocID="{D8A16B1C-2577-4B6F-A3A4-AED42BE72F05}" presName="thickLine" presStyleLbl="alignNode1" presStyleIdx="1" presStyleCnt="4"/>
      <dgm:spPr/>
    </dgm:pt>
    <dgm:pt modelId="{A71B1207-E360-FD43-97AF-9F0FE7CD4529}" type="pres">
      <dgm:prSet presAssocID="{D8A16B1C-2577-4B6F-A3A4-AED42BE72F05}" presName="horz1" presStyleCnt="0"/>
      <dgm:spPr/>
    </dgm:pt>
    <dgm:pt modelId="{4633E33B-80E4-484C-8235-876EEAE0F102}" type="pres">
      <dgm:prSet presAssocID="{D8A16B1C-2577-4B6F-A3A4-AED42BE72F05}" presName="tx1" presStyleLbl="revTx" presStyleIdx="1" presStyleCnt="4"/>
      <dgm:spPr/>
    </dgm:pt>
    <dgm:pt modelId="{41E6551F-EE01-B745-A5D2-2D97F592F5B2}" type="pres">
      <dgm:prSet presAssocID="{D8A16B1C-2577-4B6F-A3A4-AED42BE72F05}" presName="vert1" presStyleCnt="0"/>
      <dgm:spPr/>
    </dgm:pt>
    <dgm:pt modelId="{D3FFDC0D-8EC2-ED48-ACB5-1A0A19D8AFAE}" type="pres">
      <dgm:prSet presAssocID="{3E4640EB-2B34-4FAF-BD22-5693DE276079}" presName="thickLine" presStyleLbl="alignNode1" presStyleIdx="2" presStyleCnt="4"/>
      <dgm:spPr/>
    </dgm:pt>
    <dgm:pt modelId="{8DD83A42-FA02-4C46-B965-098F5A9E1C43}" type="pres">
      <dgm:prSet presAssocID="{3E4640EB-2B34-4FAF-BD22-5693DE276079}" presName="horz1" presStyleCnt="0"/>
      <dgm:spPr/>
    </dgm:pt>
    <dgm:pt modelId="{84AA570C-9BAD-9446-A4D2-2A0AD7366C44}" type="pres">
      <dgm:prSet presAssocID="{3E4640EB-2B34-4FAF-BD22-5693DE276079}" presName="tx1" presStyleLbl="revTx" presStyleIdx="2" presStyleCnt="4"/>
      <dgm:spPr/>
    </dgm:pt>
    <dgm:pt modelId="{3B609ABC-8B55-AE49-B84C-CFB3088F2A64}" type="pres">
      <dgm:prSet presAssocID="{3E4640EB-2B34-4FAF-BD22-5693DE276079}" presName="vert1" presStyleCnt="0"/>
      <dgm:spPr/>
    </dgm:pt>
    <dgm:pt modelId="{B204A636-0AA8-8C48-AE12-B998B6B8FDFA}" type="pres">
      <dgm:prSet presAssocID="{DF16B3E0-B70E-854F-918C-82F01FF0DA69}" presName="thickLine" presStyleLbl="alignNode1" presStyleIdx="3" presStyleCnt="4"/>
      <dgm:spPr/>
    </dgm:pt>
    <dgm:pt modelId="{A8CB516A-B720-1142-BA61-A83B7C9E5CCD}" type="pres">
      <dgm:prSet presAssocID="{DF16B3E0-B70E-854F-918C-82F01FF0DA69}" presName="horz1" presStyleCnt="0"/>
      <dgm:spPr/>
    </dgm:pt>
    <dgm:pt modelId="{D48E0B35-9A88-5E47-B26C-174AD3FE1D93}" type="pres">
      <dgm:prSet presAssocID="{DF16B3E0-B70E-854F-918C-82F01FF0DA69}" presName="tx1" presStyleLbl="revTx" presStyleIdx="3" presStyleCnt="4"/>
      <dgm:spPr/>
    </dgm:pt>
    <dgm:pt modelId="{F0742684-9C60-9F42-8ABA-DC01896204A5}" type="pres">
      <dgm:prSet presAssocID="{DF16B3E0-B70E-854F-918C-82F01FF0DA69}" presName="vert1" presStyleCnt="0"/>
      <dgm:spPr/>
    </dgm:pt>
  </dgm:ptLst>
  <dgm:cxnLst>
    <dgm:cxn modelId="{13773C0A-D223-467A-86B5-D14881073C93}" srcId="{BC6CE505-6FBB-42DA-B364-A6BCD9A490EC}" destId="{E1EB5CE5-F4E2-4287-967B-363FBF05C786}" srcOrd="0" destOrd="0" parTransId="{20989411-D4BF-477D-82A1-421D8775A586}" sibTransId="{5FD67C7E-9606-4D08-9C75-B2319C5C88CA}"/>
    <dgm:cxn modelId="{4736254D-4F15-6241-94BE-07A57DBD54C0}" type="presOf" srcId="{D8A16B1C-2577-4B6F-A3A4-AED42BE72F05}" destId="{4633E33B-80E4-484C-8235-876EEAE0F102}" srcOrd="0" destOrd="0" presId="urn:microsoft.com/office/officeart/2008/layout/LinedList"/>
    <dgm:cxn modelId="{FE071158-7292-4911-9624-E12F7F2E3070}" srcId="{BC6CE505-6FBB-42DA-B364-A6BCD9A490EC}" destId="{D8A16B1C-2577-4B6F-A3A4-AED42BE72F05}" srcOrd="1" destOrd="0" parTransId="{625C0DB0-DDB1-4267-BDC7-8646FED0E5BC}" sibTransId="{06A70A5A-CE0D-4FF6-ABCE-8EE185CEB27F}"/>
    <dgm:cxn modelId="{1C0B5969-02C4-1042-9FCA-64AD5E2286EE}" type="presOf" srcId="{DF16B3E0-B70E-854F-918C-82F01FF0DA69}" destId="{D48E0B35-9A88-5E47-B26C-174AD3FE1D93}" srcOrd="0" destOrd="0" presId="urn:microsoft.com/office/officeart/2008/layout/LinedList"/>
    <dgm:cxn modelId="{5FE7C471-DB67-CB40-972D-C7FFBE7FA86B}" srcId="{BC6CE505-6FBB-42DA-B364-A6BCD9A490EC}" destId="{DF16B3E0-B70E-854F-918C-82F01FF0DA69}" srcOrd="3" destOrd="0" parTransId="{9132227E-2356-E446-AA57-0D469A7208A4}" sibTransId="{3004EBA9-E518-634F-B3DB-558946602C3F}"/>
    <dgm:cxn modelId="{9A0CE694-55CC-42C0-830F-F5DE871F2B49}" srcId="{BC6CE505-6FBB-42DA-B364-A6BCD9A490EC}" destId="{3E4640EB-2B34-4FAF-BD22-5693DE276079}" srcOrd="2" destOrd="0" parTransId="{E684B4FE-FC97-4FBA-BEB3-F8978C697E9F}" sibTransId="{6756F501-5332-4D3F-A1A3-F54347CBFF71}"/>
    <dgm:cxn modelId="{2C921898-2BB6-274D-81E4-07BCBABBCBF2}" type="presOf" srcId="{BC6CE505-6FBB-42DA-B364-A6BCD9A490EC}" destId="{C252B42E-FE8A-C344-A82F-71219B8D6488}" srcOrd="0" destOrd="0" presId="urn:microsoft.com/office/officeart/2008/layout/LinedList"/>
    <dgm:cxn modelId="{A061A4C5-98A0-1C48-885C-14A206DD93A6}" type="presOf" srcId="{E1EB5CE5-F4E2-4287-967B-363FBF05C786}" destId="{30150BA9-5F12-DB43-8827-FCC7F36FA6EB}" srcOrd="0" destOrd="0" presId="urn:microsoft.com/office/officeart/2008/layout/LinedList"/>
    <dgm:cxn modelId="{8B1179D8-44EB-C647-888B-583F5108C035}" type="presOf" srcId="{3E4640EB-2B34-4FAF-BD22-5693DE276079}" destId="{84AA570C-9BAD-9446-A4D2-2A0AD7366C44}" srcOrd="0" destOrd="0" presId="urn:microsoft.com/office/officeart/2008/layout/LinedList"/>
    <dgm:cxn modelId="{9D4E90F4-EF88-DE49-8C6C-52AA3677C7AD}" type="presParOf" srcId="{C252B42E-FE8A-C344-A82F-71219B8D6488}" destId="{1253E01E-6F24-6245-9981-6C36EC00EC1C}" srcOrd="0" destOrd="0" presId="urn:microsoft.com/office/officeart/2008/layout/LinedList"/>
    <dgm:cxn modelId="{6D9B3A5A-3214-C14D-898A-FD838C607689}" type="presParOf" srcId="{C252B42E-FE8A-C344-A82F-71219B8D6488}" destId="{E70CEE26-BB95-B845-9B02-42E85C5900D4}" srcOrd="1" destOrd="0" presId="urn:microsoft.com/office/officeart/2008/layout/LinedList"/>
    <dgm:cxn modelId="{0F28CB70-1018-8C4A-B99D-776BF42FFC54}" type="presParOf" srcId="{E70CEE26-BB95-B845-9B02-42E85C5900D4}" destId="{30150BA9-5F12-DB43-8827-FCC7F36FA6EB}" srcOrd="0" destOrd="0" presId="urn:microsoft.com/office/officeart/2008/layout/LinedList"/>
    <dgm:cxn modelId="{B48A1934-BFB5-B547-BF54-879E845E6A97}" type="presParOf" srcId="{E70CEE26-BB95-B845-9B02-42E85C5900D4}" destId="{515D406F-5189-7F42-940A-EBDE3AF50DFA}" srcOrd="1" destOrd="0" presId="urn:microsoft.com/office/officeart/2008/layout/LinedList"/>
    <dgm:cxn modelId="{5CAF225F-1E89-E443-A413-AE5042FC3847}" type="presParOf" srcId="{C252B42E-FE8A-C344-A82F-71219B8D6488}" destId="{AA8154A7-D6A4-0E45-8006-A9E580224E45}" srcOrd="2" destOrd="0" presId="urn:microsoft.com/office/officeart/2008/layout/LinedList"/>
    <dgm:cxn modelId="{11DE4283-C3D3-2841-87A0-E6155A83EE0C}" type="presParOf" srcId="{C252B42E-FE8A-C344-A82F-71219B8D6488}" destId="{A71B1207-E360-FD43-97AF-9F0FE7CD4529}" srcOrd="3" destOrd="0" presId="urn:microsoft.com/office/officeart/2008/layout/LinedList"/>
    <dgm:cxn modelId="{50A36E5E-7EF7-8F4B-9A55-4A30EFA01920}" type="presParOf" srcId="{A71B1207-E360-FD43-97AF-9F0FE7CD4529}" destId="{4633E33B-80E4-484C-8235-876EEAE0F102}" srcOrd="0" destOrd="0" presId="urn:microsoft.com/office/officeart/2008/layout/LinedList"/>
    <dgm:cxn modelId="{897869E9-9D02-2D40-BD9E-DE4D4DB4316C}" type="presParOf" srcId="{A71B1207-E360-FD43-97AF-9F0FE7CD4529}" destId="{41E6551F-EE01-B745-A5D2-2D97F592F5B2}" srcOrd="1" destOrd="0" presId="urn:microsoft.com/office/officeart/2008/layout/LinedList"/>
    <dgm:cxn modelId="{F447E6A7-1512-A64C-A500-4C901492D203}" type="presParOf" srcId="{C252B42E-FE8A-C344-A82F-71219B8D6488}" destId="{D3FFDC0D-8EC2-ED48-ACB5-1A0A19D8AFAE}" srcOrd="4" destOrd="0" presId="urn:microsoft.com/office/officeart/2008/layout/LinedList"/>
    <dgm:cxn modelId="{36564A90-D64F-EF43-8093-33C3B9B2BDEB}" type="presParOf" srcId="{C252B42E-FE8A-C344-A82F-71219B8D6488}" destId="{8DD83A42-FA02-4C46-B965-098F5A9E1C43}" srcOrd="5" destOrd="0" presId="urn:microsoft.com/office/officeart/2008/layout/LinedList"/>
    <dgm:cxn modelId="{D45D7315-02A2-7B4A-A2B8-414184FCA25E}" type="presParOf" srcId="{8DD83A42-FA02-4C46-B965-098F5A9E1C43}" destId="{84AA570C-9BAD-9446-A4D2-2A0AD7366C44}" srcOrd="0" destOrd="0" presId="urn:microsoft.com/office/officeart/2008/layout/LinedList"/>
    <dgm:cxn modelId="{0ECE1B17-D745-B840-8746-42EBEBCCF619}" type="presParOf" srcId="{8DD83A42-FA02-4C46-B965-098F5A9E1C43}" destId="{3B609ABC-8B55-AE49-B84C-CFB3088F2A64}" srcOrd="1" destOrd="0" presId="urn:microsoft.com/office/officeart/2008/layout/LinedList"/>
    <dgm:cxn modelId="{F662328F-F4F1-5242-9D54-7BBA53F01D69}" type="presParOf" srcId="{C252B42E-FE8A-C344-A82F-71219B8D6488}" destId="{B204A636-0AA8-8C48-AE12-B998B6B8FDFA}" srcOrd="6" destOrd="0" presId="urn:microsoft.com/office/officeart/2008/layout/LinedList"/>
    <dgm:cxn modelId="{2449866C-39A4-6F42-9455-8A5B447F0D0F}" type="presParOf" srcId="{C252B42E-FE8A-C344-A82F-71219B8D6488}" destId="{A8CB516A-B720-1142-BA61-A83B7C9E5CCD}" srcOrd="7" destOrd="0" presId="urn:microsoft.com/office/officeart/2008/layout/LinedList"/>
    <dgm:cxn modelId="{78A8F8DA-E762-A248-85A6-EB4BEE81827F}" type="presParOf" srcId="{A8CB516A-B720-1142-BA61-A83B7C9E5CCD}" destId="{D48E0B35-9A88-5E47-B26C-174AD3FE1D93}" srcOrd="0" destOrd="0" presId="urn:microsoft.com/office/officeart/2008/layout/LinedList"/>
    <dgm:cxn modelId="{0897502E-051F-EC43-8B09-86FB30F1E1F7}" type="presParOf" srcId="{A8CB516A-B720-1142-BA61-A83B7C9E5CCD}" destId="{F0742684-9C60-9F42-8ABA-DC01896204A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041A70-B937-4850-8304-A5E57D3883FA}"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998CDF9E-865B-488B-929C-08C7A304ABC3}">
      <dgm:prSet/>
      <dgm:spPr/>
      <dgm:t>
        <a:bodyPr/>
        <a:lstStyle/>
        <a:p>
          <a:r>
            <a:rPr lang="es-PA"/>
            <a:t>Diseño Arquitectónico</a:t>
          </a:r>
          <a:endParaRPr lang="en-US"/>
        </a:p>
      </dgm:t>
    </dgm:pt>
    <dgm:pt modelId="{892E8019-BE39-45AA-B439-C3ADECA6EC56}" type="parTrans" cxnId="{EDBBF8F2-B95B-4052-8AD9-F71266914D6E}">
      <dgm:prSet/>
      <dgm:spPr/>
      <dgm:t>
        <a:bodyPr/>
        <a:lstStyle/>
        <a:p>
          <a:endParaRPr lang="en-US"/>
        </a:p>
      </dgm:t>
    </dgm:pt>
    <dgm:pt modelId="{E44BB179-76F2-44EE-ABBA-C2E6D7FE7CCD}" type="sibTrans" cxnId="{EDBBF8F2-B95B-4052-8AD9-F71266914D6E}">
      <dgm:prSet/>
      <dgm:spPr/>
      <dgm:t>
        <a:bodyPr/>
        <a:lstStyle/>
        <a:p>
          <a:endParaRPr lang="en-US"/>
        </a:p>
      </dgm:t>
    </dgm:pt>
    <dgm:pt modelId="{B1A77DE6-821B-4AE3-A4CA-93DD3FF7700F}">
      <dgm:prSet/>
      <dgm:spPr/>
      <dgm:t>
        <a:bodyPr/>
        <a:lstStyle/>
        <a:p>
          <a:r>
            <a:rPr lang="es-PA"/>
            <a:t>Describe la estructura y organización de alto nivel</a:t>
          </a:r>
          <a:endParaRPr lang="en-US"/>
        </a:p>
      </dgm:t>
    </dgm:pt>
    <dgm:pt modelId="{238BDA51-9C77-42BB-AED2-4544103A94CD}" type="parTrans" cxnId="{EBF43163-7BA1-4AE2-809E-4C962F40B14C}">
      <dgm:prSet/>
      <dgm:spPr/>
      <dgm:t>
        <a:bodyPr/>
        <a:lstStyle/>
        <a:p>
          <a:endParaRPr lang="en-US"/>
        </a:p>
      </dgm:t>
    </dgm:pt>
    <dgm:pt modelId="{2CF69D1E-C8FB-47E2-B513-21E405F8B65B}" type="sibTrans" cxnId="{EBF43163-7BA1-4AE2-809E-4C962F40B14C}">
      <dgm:prSet/>
      <dgm:spPr/>
      <dgm:t>
        <a:bodyPr/>
        <a:lstStyle/>
        <a:p>
          <a:endParaRPr lang="en-US"/>
        </a:p>
      </dgm:t>
    </dgm:pt>
    <dgm:pt modelId="{A85C6764-2AE5-4DA8-AEC3-386E8923E45E}">
      <dgm:prSet/>
      <dgm:spPr/>
      <dgm:t>
        <a:bodyPr/>
        <a:lstStyle/>
        <a:p>
          <a:r>
            <a:rPr lang="es-PA" dirty="0"/>
            <a:t>Representa el enlace entre la especificación de requisitos y el diseño</a:t>
          </a:r>
          <a:endParaRPr lang="en-US" dirty="0"/>
        </a:p>
      </dgm:t>
    </dgm:pt>
    <dgm:pt modelId="{7DCD5F25-C724-45A2-89E0-3892A706EE17}" type="parTrans" cxnId="{C27B2B76-D7B3-4692-91B0-E031B9DA22D9}">
      <dgm:prSet/>
      <dgm:spPr/>
      <dgm:t>
        <a:bodyPr/>
        <a:lstStyle/>
        <a:p>
          <a:endParaRPr lang="en-US"/>
        </a:p>
      </dgm:t>
    </dgm:pt>
    <dgm:pt modelId="{AF6710B6-75F3-4108-85D4-412B7420440B}" type="sibTrans" cxnId="{C27B2B76-D7B3-4692-91B0-E031B9DA22D9}">
      <dgm:prSet/>
      <dgm:spPr/>
      <dgm:t>
        <a:bodyPr/>
        <a:lstStyle/>
        <a:p>
          <a:endParaRPr lang="en-US"/>
        </a:p>
      </dgm:t>
    </dgm:pt>
    <dgm:pt modelId="{32FF6D3A-A101-4D6E-A394-052896DD17F0}">
      <dgm:prSet/>
      <dgm:spPr/>
      <dgm:t>
        <a:bodyPr/>
        <a:lstStyle/>
        <a:p>
          <a:r>
            <a:rPr lang="es-PA"/>
            <a:t>Puede realizarese en paralelo con las actividades de especificación de requisitos</a:t>
          </a:r>
          <a:endParaRPr lang="en-US"/>
        </a:p>
      </dgm:t>
    </dgm:pt>
    <dgm:pt modelId="{2EE95514-46EA-41DE-AD23-608B7DB8E2D8}" type="parTrans" cxnId="{1877F555-C9E4-45B3-A7E7-DBF16F2DD2E3}">
      <dgm:prSet/>
      <dgm:spPr/>
      <dgm:t>
        <a:bodyPr/>
        <a:lstStyle/>
        <a:p>
          <a:endParaRPr lang="en-US"/>
        </a:p>
      </dgm:t>
    </dgm:pt>
    <dgm:pt modelId="{DF8C9C56-19F7-42D8-A484-5D1053E4D736}" type="sibTrans" cxnId="{1877F555-C9E4-45B3-A7E7-DBF16F2DD2E3}">
      <dgm:prSet/>
      <dgm:spPr/>
      <dgm:t>
        <a:bodyPr/>
        <a:lstStyle/>
        <a:p>
          <a:endParaRPr lang="en-US"/>
        </a:p>
      </dgm:t>
    </dgm:pt>
    <dgm:pt modelId="{88647DAF-B825-45CF-A2CD-0E9FE49B1B15}">
      <dgm:prSet/>
      <dgm:spPr/>
      <dgm:t>
        <a:bodyPr/>
        <a:lstStyle/>
        <a:p>
          <a:r>
            <a:rPr lang="es-PA"/>
            <a:t>Diseño Detallado</a:t>
          </a:r>
          <a:endParaRPr lang="en-US"/>
        </a:p>
      </dgm:t>
    </dgm:pt>
    <dgm:pt modelId="{B65F4F5A-3501-4B46-B1B0-F5E66DE74425}" type="parTrans" cxnId="{25020EA9-D680-4821-AD2F-4AB13D736246}">
      <dgm:prSet/>
      <dgm:spPr/>
      <dgm:t>
        <a:bodyPr/>
        <a:lstStyle/>
        <a:p>
          <a:endParaRPr lang="en-US"/>
        </a:p>
      </dgm:t>
    </dgm:pt>
    <dgm:pt modelId="{F86E63B4-D1DF-4514-BFF1-6BD7D7BADC2D}" type="sibTrans" cxnId="{25020EA9-D680-4821-AD2F-4AB13D736246}">
      <dgm:prSet/>
      <dgm:spPr/>
      <dgm:t>
        <a:bodyPr/>
        <a:lstStyle/>
        <a:p>
          <a:endParaRPr lang="en-US"/>
        </a:p>
      </dgm:t>
    </dgm:pt>
    <dgm:pt modelId="{97CE41FF-D32E-48A3-B9DF-57EE4BDEDF46}">
      <dgm:prSet/>
      <dgm:spPr/>
      <dgm:t>
        <a:bodyPr/>
        <a:lstStyle/>
        <a:p>
          <a:r>
            <a:rPr lang="es-PA"/>
            <a:t>Describe cada componente y su comportamiento específico, de forma que puede procederse a su construcción</a:t>
          </a:r>
          <a:endParaRPr lang="en-US"/>
        </a:p>
      </dgm:t>
    </dgm:pt>
    <dgm:pt modelId="{55E788C8-7C7C-45E7-A263-0538F64EDE03}" type="parTrans" cxnId="{C36EA5FD-0C50-4BC5-A64A-395E952E2564}">
      <dgm:prSet/>
      <dgm:spPr/>
      <dgm:t>
        <a:bodyPr/>
        <a:lstStyle/>
        <a:p>
          <a:endParaRPr lang="en-US"/>
        </a:p>
      </dgm:t>
    </dgm:pt>
    <dgm:pt modelId="{9A42B702-2DA3-4D6D-BE35-A1EB61456E15}" type="sibTrans" cxnId="{C36EA5FD-0C50-4BC5-A64A-395E952E2564}">
      <dgm:prSet/>
      <dgm:spPr/>
      <dgm:t>
        <a:bodyPr/>
        <a:lstStyle/>
        <a:p>
          <a:endParaRPr lang="en-US"/>
        </a:p>
      </dgm:t>
    </dgm:pt>
    <dgm:pt modelId="{DD18F328-1028-CD41-90AA-BE774BCA0282}" type="pres">
      <dgm:prSet presAssocID="{14041A70-B937-4850-8304-A5E57D3883FA}" presName="linear" presStyleCnt="0">
        <dgm:presLayoutVars>
          <dgm:dir/>
          <dgm:animLvl val="lvl"/>
          <dgm:resizeHandles val="exact"/>
        </dgm:presLayoutVars>
      </dgm:prSet>
      <dgm:spPr/>
    </dgm:pt>
    <dgm:pt modelId="{E715D965-5075-F543-A44D-9DA7BC73BE65}" type="pres">
      <dgm:prSet presAssocID="{998CDF9E-865B-488B-929C-08C7A304ABC3}" presName="parentLin" presStyleCnt="0"/>
      <dgm:spPr/>
    </dgm:pt>
    <dgm:pt modelId="{0CB458A9-A3FC-0D4E-878B-1F56412AC275}" type="pres">
      <dgm:prSet presAssocID="{998CDF9E-865B-488B-929C-08C7A304ABC3}" presName="parentLeftMargin" presStyleLbl="node1" presStyleIdx="0" presStyleCnt="2"/>
      <dgm:spPr/>
    </dgm:pt>
    <dgm:pt modelId="{89296C5A-5A9E-2A46-B83C-265AA6CCABC4}" type="pres">
      <dgm:prSet presAssocID="{998CDF9E-865B-488B-929C-08C7A304ABC3}" presName="parentText" presStyleLbl="node1" presStyleIdx="0" presStyleCnt="2">
        <dgm:presLayoutVars>
          <dgm:chMax val="0"/>
          <dgm:bulletEnabled val="1"/>
        </dgm:presLayoutVars>
      </dgm:prSet>
      <dgm:spPr/>
    </dgm:pt>
    <dgm:pt modelId="{DE4E3988-A73A-2641-B721-068EF7D63EDE}" type="pres">
      <dgm:prSet presAssocID="{998CDF9E-865B-488B-929C-08C7A304ABC3}" presName="negativeSpace" presStyleCnt="0"/>
      <dgm:spPr/>
    </dgm:pt>
    <dgm:pt modelId="{5DB6CEB8-142E-5147-B2B2-A7EEC9B97BB6}" type="pres">
      <dgm:prSet presAssocID="{998CDF9E-865B-488B-929C-08C7A304ABC3}" presName="childText" presStyleLbl="conFgAcc1" presStyleIdx="0" presStyleCnt="2">
        <dgm:presLayoutVars>
          <dgm:bulletEnabled val="1"/>
        </dgm:presLayoutVars>
      </dgm:prSet>
      <dgm:spPr/>
    </dgm:pt>
    <dgm:pt modelId="{32F9A66E-95E6-8141-9A5D-C439D373BE45}" type="pres">
      <dgm:prSet presAssocID="{E44BB179-76F2-44EE-ABBA-C2E6D7FE7CCD}" presName="spaceBetweenRectangles" presStyleCnt="0"/>
      <dgm:spPr/>
    </dgm:pt>
    <dgm:pt modelId="{1018646D-2197-264E-ADFE-BBD29FA02CAB}" type="pres">
      <dgm:prSet presAssocID="{88647DAF-B825-45CF-A2CD-0E9FE49B1B15}" presName="parentLin" presStyleCnt="0"/>
      <dgm:spPr/>
    </dgm:pt>
    <dgm:pt modelId="{039CE810-BDB2-1540-AD0D-61503E432774}" type="pres">
      <dgm:prSet presAssocID="{88647DAF-B825-45CF-A2CD-0E9FE49B1B15}" presName="parentLeftMargin" presStyleLbl="node1" presStyleIdx="0" presStyleCnt="2"/>
      <dgm:spPr/>
    </dgm:pt>
    <dgm:pt modelId="{9E4466FD-E851-074F-8F37-85A3322F43D5}" type="pres">
      <dgm:prSet presAssocID="{88647DAF-B825-45CF-A2CD-0E9FE49B1B15}" presName="parentText" presStyleLbl="node1" presStyleIdx="1" presStyleCnt="2">
        <dgm:presLayoutVars>
          <dgm:chMax val="0"/>
          <dgm:bulletEnabled val="1"/>
        </dgm:presLayoutVars>
      </dgm:prSet>
      <dgm:spPr/>
    </dgm:pt>
    <dgm:pt modelId="{08CA5ED7-59DB-6141-8D53-5804B5B0613A}" type="pres">
      <dgm:prSet presAssocID="{88647DAF-B825-45CF-A2CD-0E9FE49B1B15}" presName="negativeSpace" presStyleCnt="0"/>
      <dgm:spPr/>
    </dgm:pt>
    <dgm:pt modelId="{213A8649-019F-D741-95EF-558A25BC13A4}" type="pres">
      <dgm:prSet presAssocID="{88647DAF-B825-45CF-A2CD-0E9FE49B1B15}" presName="childText" presStyleLbl="conFgAcc1" presStyleIdx="1" presStyleCnt="2">
        <dgm:presLayoutVars>
          <dgm:bulletEnabled val="1"/>
        </dgm:presLayoutVars>
      </dgm:prSet>
      <dgm:spPr/>
    </dgm:pt>
  </dgm:ptLst>
  <dgm:cxnLst>
    <dgm:cxn modelId="{9B49DC03-91A3-0343-A597-EF2A7333D200}" type="presOf" srcId="{A85C6764-2AE5-4DA8-AEC3-386E8923E45E}" destId="{5DB6CEB8-142E-5147-B2B2-A7EEC9B97BB6}" srcOrd="0" destOrd="1" presId="urn:microsoft.com/office/officeart/2005/8/layout/list1"/>
    <dgm:cxn modelId="{E0A4AA38-D2F2-6747-8919-9EBE10859BA2}" type="presOf" srcId="{14041A70-B937-4850-8304-A5E57D3883FA}" destId="{DD18F328-1028-CD41-90AA-BE774BCA0282}" srcOrd="0" destOrd="0" presId="urn:microsoft.com/office/officeart/2005/8/layout/list1"/>
    <dgm:cxn modelId="{042E3740-BA69-F048-BFE6-EEE24B97D3AB}" type="presOf" srcId="{B1A77DE6-821B-4AE3-A4CA-93DD3FF7700F}" destId="{5DB6CEB8-142E-5147-B2B2-A7EEC9B97BB6}" srcOrd="0" destOrd="0" presId="urn:microsoft.com/office/officeart/2005/8/layout/list1"/>
    <dgm:cxn modelId="{1877F555-C9E4-45B3-A7E7-DBF16F2DD2E3}" srcId="{998CDF9E-865B-488B-929C-08C7A304ABC3}" destId="{32FF6D3A-A101-4D6E-A394-052896DD17F0}" srcOrd="2" destOrd="0" parTransId="{2EE95514-46EA-41DE-AD23-608B7DB8E2D8}" sibTransId="{DF8C9C56-19F7-42D8-A484-5D1053E4D736}"/>
    <dgm:cxn modelId="{33AAA062-D521-6541-91A0-A6F4DF524C4F}" type="presOf" srcId="{998CDF9E-865B-488B-929C-08C7A304ABC3}" destId="{89296C5A-5A9E-2A46-B83C-265AA6CCABC4}" srcOrd="1" destOrd="0" presId="urn:microsoft.com/office/officeart/2005/8/layout/list1"/>
    <dgm:cxn modelId="{EBF43163-7BA1-4AE2-809E-4C962F40B14C}" srcId="{998CDF9E-865B-488B-929C-08C7A304ABC3}" destId="{B1A77DE6-821B-4AE3-A4CA-93DD3FF7700F}" srcOrd="0" destOrd="0" parTransId="{238BDA51-9C77-42BB-AED2-4544103A94CD}" sibTransId="{2CF69D1E-C8FB-47E2-B513-21E405F8B65B}"/>
    <dgm:cxn modelId="{C27B2B76-D7B3-4692-91B0-E031B9DA22D9}" srcId="{998CDF9E-865B-488B-929C-08C7A304ABC3}" destId="{A85C6764-2AE5-4DA8-AEC3-386E8923E45E}" srcOrd="1" destOrd="0" parTransId="{7DCD5F25-C724-45A2-89E0-3892A706EE17}" sibTransId="{AF6710B6-75F3-4108-85D4-412B7420440B}"/>
    <dgm:cxn modelId="{DA94F37A-D7B9-3441-B171-90E3545D775F}" type="presOf" srcId="{32FF6D3A-A101-4D6E-A394-052896DD17F0}" destId="{5DB6CEB8-142E-5147-B2B2-A7EEC9B97BB6}" srcOrd="0" destOrd="2" presId="urn:microsoft.com/office/officeart/2005/8/layout/list1"/>
    <dgm:cxn modelId="{9968F2A2-778D-3248-9B8D-7787817F7DDC}" type="presOf" srcId="{88647DAF-B825-45CF-A2CD-0E9FE49B1B15}" destId="{039CE810-BDB2-1540-AD0D-61503E432774}" srcOrd="0" destOrd="0" presId="urn:microsoft.com/office/officeart/2005/8/layout/list1"/>
    <dgm:cxn modelId="{25020EA9-D680-4821-AD2F-4AB13D736246}" srcId="{14041A70-B937-4850-8304-A5E57D3883FA}" destId="{88647DAF-B825-45CF-A2CD-0E9FE49B1B15}" srcOrd="1" destOrd="0" parTransId="{B65F4F5A-3501-4B46-B1B0-F5E66DE74425}" sibTransId="{F86E63B4-D1DF-4514-BFF1-6BD7D7BADC2D}"/>
    <dgm:cxn modelId="{4BB750AF-F6CA-4146-82B2-CECC05AB911A}" type="presOf" srcId="{88647DAF-B825-45CF-A2CD-0E9FE49B1B15}" destId="{9E4466FD-E851-074F-8F37-85A3322F43D5}" srcOrd="1" destOrd="0" presId="urn:microsoft.com/office/officeart/2005/8/layout/list1"/>
    <dgm:cxn modelId="{EDBBF8F2-B95B-4052-8AD9-F71266914D6E}" srcId="{14041A70-B937-4850-8304-A5E57D3883FA}" destId="{998CDF9E-865B-488B-929C-08C7A304ABC3}" srcOrd="0" destOrd="0" parTransId="{892E8019-BE39-45AA-B439-C3ADECA6EC56}" sibTransId="{E44BB179-76F2-44EE-ABBA-C2E6D7FE7CCD}"/>
    <dgm:cxn modelId="{E61DFDF4-D48F-1048-84F9-2D13A349C0FA}" type="presOf" srcId="{998CDF9E-865B-488B-929C-08C7A304ABC3}" destId="{0CB458A9-A3FC-0D4E-878B-1F56412AC275}" srcOrd="0" destOrd="0" presId="urn:microsoft.com/office/officeart/2005/8/layout/list1"/>
    <dgm:cxn modelId="{7514BFFB-9E3B-1148-ABBB-C5646F24CC59}" type="presOf" srcId="{97CE41FF-D32E-48A3-B9DF-57EE4BDEDF46}" destId="{213A8649-019F-D741-95EF-558A25BC13A4}" srcOrd="0" destOrd="0" presId="urn:microsoft.com/office/officeart/2005/8/layout/list1"/>
    <dgm:cxn modelId="{C36EA5FD-0C50-4BC5-A64A-395E952E2564}" srcId="{88647DAF-B825-45CF-A2CD-0E9FE49B1B15}" destId="{97CE41FF-D32E-48A3-B9DF-57EE4BDEDF46}" srcOrd="0" destOrd="0" parTransId="{55E788C8-7C7C-45E7-A263-0538F64EDE03}" sibTransId="{9A42B702-2DA3-4D6D-BE35-A1EB61456E15}"/>
    <dgm:cxn modelId="{F0957D3F-F653-BD4D-BC8A-FE6535F3A078}" type="presParOf" srcId="{DD18F328-1028-CD41-90AA-BE774BCA0282}" destId="{E715D965-5075-F543-A44D-9DA7BC73BE65}" srcOrd="0" destOrd="0" presId="urn:microsoft.com/office/officeart/2005/8/layout/list1"/>
    <dgm:cxn modelId="{2EB299C7-0D3A-2E4A-BEA2-C0164934EC45}" type="presParOf" srcId="{E715D965-5075-F543-A44D-9DA7BC73BE65}" destId="{0CB458A9-A3FC-0D4E-878B-1F56412AC275}" srcOrd="0" destOrd="0" presId="urn:microsoft.com/office/officeart/2005/8/layout/list1"/>
    <dgm:cxn modelId="{641ACDE2-9C92-E146-B4FC-42F18DF8317E}" type="presParOf" srcId="{E715D965-5075-F543-A44D-9DA7BC73BE65}" destId="{89296C5A-5A9E-2A46-B83C-265AA6CCABC4}" srcOrd="1" destOrd="0" presId="urn:microsoft.com/office/officeart/2005/8/layout/list1"/>
    <dgm:cxn modelId="{3520737D-D41B-2D4A-BEE6-93BAF54879F2}" type="presParOf" srcId="{DD18F328-1028-CD41-90AA-BE774BCA0282}" destId="{DE4E3988-A73A-2641-B721-068EF7D63EDE}" srcOrd="1" destOrd="0" presId="urn:microsoft.com/office/officeart/2005/8/layout/list1"/>
    <dgm:cxn modelId="{F68B6834-A05C-0F49-B25E-CD73698B592A}" type="presParOf" srcId="{DD18F328-1028-CD41-90AA-BE774BCA0282}" destId="{5DB6CEB8-142E-5147-B2B2-A7EEC9B97BB6}" srcOrd="2" destOrd="0" presId="urn:microsoft.com/office/officeart/2005/8/layout/list1"/>
    <dgm:cxn modelId="{035D154E-E44D-B74E-B2E3-17E6527EF8BD}" type="presParOf" srcId="{DD18F328-1028-CD41-90AA-BE774BCA0282}" destId="{32F9A66E-95E6-8141-9A5D-C439D373BE45}" srcOrd="3" destOrd="0" presId="urn:microsoft.com/office/officeart/2005/8/layout/list1"/>
    <dgm:cxn modelId="{732F13D0-2E3F-BA4B-9B3A-3D9D5A37DB08}" type="presParOf" srcId="{DD18F328-1028-CD41-90AA-BE774BCA0282}" destId="{1018646D-2197-264E-ADFE-BBD29FA02CAB}" srcOrd="4" destOrd="0" presId="urn:microsoft.com/office/officeart/2005/8/layout/list1"/>
    <dgm:cxn modelId="{FD019CA6-E5CC-6E4C-9DC8-8C23AFB6EDD8}" type="presParOf" srcId="{1018646D-2197-264E-ADFE-BBD29FA02CAB}" destId="{039CE810-BDB2-1540-AD0D-61503E432774}" srcOrd="0" destOrd="0" presId="urn:microsoft.com/office/officeart/2005/8/layout/list1"/>
    <dgm:cxn modelId="{2151059E-42A1-5748-93C5-42292DB86B8D}" type="presParOf" srcId="{1018646D-2197-264E-ADFE-BBD29FA02CAB}" destId="{9E4466FD-E851-074F-8F37-85A3322F43D5}" srcOrd="1" destOrd="0" presId="urn:microsoft.com/office/officeart/2005/8/layout/list1"/>
    <dgm:cxn modelId="{D7110DC1-E380-0940-BD87-B9A93B167B87}" type="presParOf" srcId="{DD18F328-1028-CD41-90AA-BE774BCA0282}" destId="{08CA5ED7-59DB-6141-8D53-5804B5B0613A}" srcOrd="5" destOrd="0" presId="urn:microsoft.com/office/officeart/2005/8/layout/list1"/>
    <dgm:cxn modelId="{C7DE5D4A-0E80-804B-8F2E-99E685CBD435}" type="presParOf" srcId="{DD18F328-1028-CD41-90AA-BE774BCA0282}" destId="{213A8649-019F-D741-95EF-558A25BC13A4}"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738A3F-E986-2044-A7D2-B2E728B92153}" type="doc">
      <dgm:prSet loTypeId="urn:microsoft.com/office/officeart/2005/8/layout/vList2" loCatId="list" qsTypeId="urn:microsoft.com/office/officeart/2005/8/quickstyle/simple1" qsCatId="simple" csTypeId="urn:microsoft.com/office/officeart/2005/8/colors/colorful3" csCatId="colorful"/>
      <dgm:spPr/>
      <dgm:t>
        <a:bodyPr/>
        <a:lstStyle/>
        <a:p>
          <a:endParaRPr lang="es-MX"/>
        </a:p>
      </dgm:t>
    </dgm:pt>
    <dgm:pt modelId="{DC784147-1785-7941-9A2C-E5CA96B24907}">
      <dgm:prSet/>
      <dgm:spPr/>
      <dgm:t>
        <a:bodyPr/>
        <a:lstStyle/>
        <a:p>
          <a:r>
            <a:rPr lang="es-PA"/>
            <a:t>El análisis y el diseño del Software incluye todas las actividades, que ayudan a transformar los requisitos requeridos en implementación. Los requisitos especifican la previsión operativa o no operativa del software. La especificación de requisitos se da en documentos con un lenguaje humano comprensible, con el que el ordenador no tiene ninguna relación.</a:t>
          </a:r>
        </a:p>
      </dgm:t>
    </dgm:pt>
    <dgm:pt modelId="{AACDC06E-8351-FF42-922C-AF8AADD4FDEF}" type="parTrans" cxnId="{26F00800-5085-1B46-AC70-33740B8B8F0F}">
      <dgm:prSet/>
      <dgm:spPr/>
      <dgm:t>
        <a:bodyPr/>
        <a:lstStyle/>
        <a:p>
          <a:endParaRPr lang="es-MX"/>
        </a:p>
      </dgm:t>
    </dgm:pt>
    <dgm:pt modelId="{91481D35-A470-B240-A2DE-7F4D0F05E4D6}" type="sibTrans" cxnId="{26F00800-5085-1B46-AC70-33740B8B8F0F}">
      <dgm:prSet/>
      <dgm:spPr/>
      <dgm:t>
        <a:bodyPr/>
        <a:lstStyle/>
        <a:p>
          <a:endParaRPr lang="es-MX"/>
        </a:p>
      </dgm:t>
    </dgm:pt>
    <dgm:pt modelId="{6820AA84-53CA-DD49-A53D-9247716C7650}">
      <dgm:prSet/>
      <dgm:spPr/>
      <dgm:t>
        <a:bodyPr/>
        <a:lstStyle/>
        <a:p>
          <a:r>
            <a:rPr lang="es-PA" dirty="0"/>
            <a:t>El análisis y el diseño de Software es la fase intermedia, que ayuda a los requisitos legibles por humanos a ser transformados en códigos reales.</a:t>
          </a:r>
        </a:p>
      </dgm:t>
    </dgm:pt>
    <dgm:pt modelId="{B4FB110B-3CA8-EF41-B898-FACEE876B424}" type="parTrans" cxnId="{872C3841-9CB1-0447-BFCA-1B51CB576450}">
      <dgm:prSet/>
      <dgm:spPr/>
      <dgm:t>
        <a:bodyPr/>
        <a:lstStyle/>
        <a:p>
          <a:endParaRPr lang="es-MX"/>
        </a:p>
      </dgm:t>
    </dgm:pt>
    <dgm:pt modelId="{7A8B8B0D-7F07-8342-93B7-55668F819C91}" type="sibTrans" cxnId="{872C3841-9CB1-0447-BFCA-1B51CB576450}">
      <dgm:prSet/>
      <dgm:spPr/>
      <dgm:t>
        <a:bodyPr/>
        <a:lstStyle/>
        <a:p>
          <a:endParaRPr lang="es-MX"/>
        </a:p>
      </dgm:t>
    </dgm:pt>
    <dgm:pt modelId="{2AC0DF5B-BF5D-C84E-B876-6A6F1D694586}" type="pres">
      <dgm:prSet presAssocID="{19738A3F-E986-2044-A7D2-B2E728B92153}" presName="linear" presStyleCnt="0">
        <dgm:presLayoutVars>
          <dgm:animLvl val="lvl"/>
          <dgm:resizeHandles val="exact"/>
        </dgm:presLayoutVars>
      </dgm:prSet>
      <dgm:spPr/>
    </dgm:pt>
    <dgm:pt modelId="{1FE25B72-1C29-8C4F-8176-408D8AA3DA91}" type="pres">
      <dgm:prSet presAssocID="{DC784147-1785-7941-9A2C-E5CA96B24907}" presName="parentText" presStyleLbl="node1" presStyleIdx="0" presStyleCnt="2">
        <dgm:presLayoutVars>
          <dgm:chMax val="0"/>
          <dgm:bulletEnabled val="1"/>
        </dgm:presLayoutVars>
      </dgm:prSet>
      <dgm:spPr/>
    </dgm:pt>
    <dgm:pt modelId="{2996382F-B6BF-9648-8D7B-BD822F8B9089}" type="pres">
      <dgm:prSet presAssocID="{91481D35-A470-B240-A2DE-7F4D0F05E4D6}" presName="spacer" presStyleCnt="0"/>
      <dgm:spPr/>
    </dgm:pt>
    <dgm:pt modelId="{F68A433D-F662-A341-89C1-417F4F3C6E18}" type="pres">
      <dgm:prSet presAssocID="{6820AA84-53CA-DD49-A53D-9247716C7650}" presName="parentText" presStyleLbl="node1" presStyleIdx="1" presStyleCnt="2">
        <dgm:presLayoutVars>
          <dgm:chMax val="0"/>
          <dgm:bulletEnabled val="1"/>
        </dgm:presLayoutVars>
      </dgm:prSet>
      <dgm:spPr/>
    </dgm:pt>
  </dgm:ptLst>
  <dgm:cxnLst>
    <dgm:cxn modelId="{26F00800-5085-1B46-AC70-33740B8B8F0F}" srcId="{19738A3F-E986-2044-A7D2-B2E728B92153}" destId="{DC784147-1785-7941-9A2C-E5CA96B24907}" srcOrd="0" destOrd="0" parTransId="{AACDC06E-8351-FF42-922C-AF8AADD4FDEF}" sibTransId="{91481D35-A470-B240-A2DE-7F4D0F05E4D6}"/>
    <dgm:cxn modelId="{64AD483A-BE59-2643-8FC0-D1162BF9933D}" type="presOf" srcId="{19738A3F-E986-2044-A7D2-B2E728B92153}" destId="{2AC0DF5B-BF5D-C84E-B876-6A6F1D694586}" srcOrd="0" destOrd="0" presId="urn:microsoft.com/office/officeart/2005/8/layout/vList2"/>
    <dgm:cxn modelId="{872C3841-9CB1-0447-BFCA-1B51CB576450}" srcId="{19738A3F-E986-2044-A7D2-B2E728B92153}" destId="{6820AA84-53CA-DD49-A53D-9247716C7650}" srcOrd="1" destOrd="0" parTransId="{B4FB110B-3CA8-EF41-B898-FACEE876B424}" sibTransId="{7A8B8B0D-7F07-8342-93B7-55668F819C91}"/>
    <dgm:cxn modelId="{2344316A-902C-7F42-9757-33EBAD2323A7}" type="presOf" srcId="{DC784147-1785-7941-9A2C-E5CA96B24907}" destId="{1FE25B72-1C29-8C4F-8176-408D8AA3DA91}" srcOrd="0" destOrd="0" presId="urn:microsoft.com/office/officeart/2005/8/layout/vList2"/>
    <dgm:cxn modelId="{790AFADA-DBCE-F345-B006-4684BE223376}" type="presOf" srcId="{6820AA84-53CA-DD49-A53D-9247716C7650}" destId="{F68A433D-F662-A341-89C1-417F4F3C6E18}" srcOrd="0" destOrd="0" presId="urn:microsoft.com/office/officeart/2005/8/layout/vList2"/>
    <dgm:cxn modelId="{6FBD0396-8C58-5B49-B36A-889F0A3BA65D}" type="presParOf" srcId="{2AC0DF5B-BF5D-C84E-B876-6A6F1D694586}" destId="{1FE25B72-1C29-8C4F-8176-408D8AA3DA91}" srcOrd="0" destOrd="0" presId="urn:microsoft.com/office/officeart/2005/8/layout/vList2"/>
    <dgm:cxn modelId="{6F72B714-5C0B-9349-9AE0-57A3FE159FB8}" type="presParOf" srcId="{2AC0DF5B-BF5D-C84E-B876-6A6F1D694586}" destId="{2996382F-B6BF-9648-8D7B-BD822F8B9089}" srcOrd="1" destOrd="0" presId="urn:microsoft.com/office/officeart/2005/8/layout/vList2"/>
    <dgm:cxn modelId="{05AE920E-E576-BC47-8A5C-9CA396AF35D1}" type="presParOf" srcId="{2AC0DF5B-BF5D-C84E-B876-6A6F1D694586}" destId="{F68A433D-F662-A341-89C1-417F4F3C6E18}"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0DF16D5-23F0-4300-A572-D1852CC5EF7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D76F8B7-5527-478F-9DDC-5646E0A1A230}">
      <dgm:prSet/>
      <dgm:spPr/>
      <dgm:t>
        <a:bodyPr/>
        <a:lstStyle/>
        <a:p>
          <a:r>
            <a:rPr lang="es-PA" dirty="0"/>
            <a:t>Contiene los detalles principales de los casos de uso que se desarrollarán para la aplicación</a:t>
          </a:r>
          <a:endParaRPr lang="en-US" dirty="0"/>
        </a:p>
      </dgm:t>
    </dgm:pt>
    <dgm:pt modelId="{27A6205B-EA3A-40CC-BCB1-DF70AB9E8B67}" type="parTrans" cxnId="{E0DBE6BA-6EBD-4F9C-BCBC-23FD2065AED1}">
      <dgm:prSet/>
      <dgm:spPr/>
      <dgm:t>
        <a:bodyPr/>
        <a:lstStyle/>
        <a:p>
          <a:endParaRPr lang="en-US"/>
        </a:p>
      </dgm:t>
    </dgm:pt>
    <dgm:pt modelId="{94050B10-A6FE-4F10-8BB5-7F9141FE3286}" type="sibTrans" cxnId="{E0DBE6BA-6EBD-4F9C-BCBC-23FD2065AED1}">
      <dgm:prSet/>
      <dgm:spPr/>
      <dgm:t>
        <a:bodyPr/>
        <a:lstStyle/>
        <a:p>
          <a:endParaRPr lang="en-US"/>
        </a:p>
      </dgm:t>
    </dgm:pt>
    <dgm:pt modelId="{E91EEF23-A82E-4B06-8AEF-36900D449C14}">
      <dgm:prSet/>
      <dgm:spPr/>
      <dgm:t>
        <a:bodyPr/>
        <a:lstStyle/>
        <a:p>
          <a:r>
            <a:rPr lang="es-PA"/>
            <a:t>Los diagramas sirven para guiar los procesos de prueba de manera que se garantice que los escenarios representados por los diagramas serán evaluados por los casos de prueba que se realicen.  </a:t>
          </a:r>
          <a:endParaRPr lang="en-US"/>
        </a:p>
      </dgm:t>
    </dgm:pt>
    <dgm:pt modelId="{5C03CAA3-F9CE-4CCD-8870-88B0A23C4286}" type="parTrans" cxnId="{CB3C5EA0-D586-4875-B6E2-DCB795B61602}">
      <dgm:prSet/>
      <dgm:spPr/>
      <dgm:t>
        <a:bodyPr/>
        <a:lstStyle/>
        <a:p>
          <a:endParaRPr lang="en-US"/>
        </a:p>
      </dgm:t>
    </dgm:pt>
    <dgm:pt modelId="{059B8B98-F99C-45F8-BBA2-C712E4B4AFAD}" type="sibTrans" cxnId="{CB3C5EA0-D586-4875-B6E2-DCB795B61602}">
      <dgm:prSet/>
      <dgm:spPr/>
      <dgm:t>
        <a:bodyPr/>
        <a:lstStyle/>
        <a:p>
          <a:endParaRPr lang="en-US"/>
        </a:p>
      </dgm:t>
    </dgm:pt>
    <dgm:pt modelId="{CC6B43CD-BA2F-4FE5-81F1-72323DEE9E2C}">
      <dgm:prSet/>
      <dgm:spPr/>
      <dgm:t>
        <a:bodyPr/>
        <a:lstStyle/>
        <a:p>
          <a:r>
            <a:rPr lang="es-PA"/>
            <a:t>Apoya la validación de que las vistas estén completas.</a:t>
          </a:r>
          <a:endParaRPr lang="en-US"/>
        </a:p>
      </dgm:t>
    </dgm:pt>
    <dgm:pt modelId="{8D9AFE08-C6F6-4275-B844-96CEACC7DCD7}" type="parTrans" cxnId="{811C3AB0-1713-413D-8A85-093C79686CBA}">
      <dgm:prSet/>
      <dgm:spPr/>
      <dgm:t>
        <a:bodyPr/>
        <a:lstStyle/>
        <a:p>
          <a:endParaRPr lang="en-US"/>
        </a:p>
      </dgm:t>
    </dgm:pt>
    <dgm:pt modelId="{77C40E60-1F52-48E8-9103-9DBC57E399A3}" type="sibTrans" cxnId="{811C3AB0-1713-413D-8A85-093C79686CBA}">
      <dgm:prSet/>
      <dgm:spPr/>
      <dgm:t>
        <a:bodyPr/>
        <a:lstStyle/>
        <a:p>
          <a:endParaRPr lang="en-US"/>
        </a:p>
      </dgm:t>
    </dgm:pt>
    <dgm:pt modelId="{A6B65DF3-67BC-42A4-BA43-63CFAB9E1F49}">
      <dgm:prSet/>
      <dgm:spPr/>
      <dgm:t>
        <a:bodyPr/>
        <a:lstStyle/>
        <a:p>
          <a:r>
            <a:rPr lang="es-PA"/>
            <a:t>Documentos a entregar</a:t>
          </a:r>
          <a:endParaRPr lang="en-US"/>
        </a:p>
      </dgm:t>
    </dgm:pt>
    <dgm:pt modelId="{3D8470B2-5B08-47A4-8811-E6EA6E7A3216}" type="parTrans" cxnId="{52F8B91F-EF35-46CF-8F4F-3DA2E68B090A}">
      <dgm:prSet/>
      <dgm:spPr/>
      <dgm:t>
        <a:bodyPr/>
        <a:lstStyle/>
        <a:p>
          <a:endParaRPr lang="en-US"/>
        </a:p>
      </dgm:t>
    </dgm:pt>
    <dgm:pt modelId="{F11BDE16-B9CB-4126-8E01-8B797B77C180}" type="sibTrans" cxnId="{52F8B91F-EF35-46CF-8F4F-3DA2E68B090A}">
      <dgm:prSet/>
      <dgm:spPr/>
      <dgm:t>
        <a:bodyPr/>
        <a:lstStyle/>
        <a:p>
          <a:endParaRPr lang="en-US"/>
        </a:p>
      </dgm:t>
    </dgm:pt>
    <dgm:pt modelId="{8DFCB1F3-5D82-4B4D-82BC-81F14D184076}">
      <dgm:prSet/>
      <dgm:spPr/>
      <dgm:t>
        <a:bodyPr/>
        <a:lstStyle/>
        <a:p>
          <a:r>
            <a:rPr lang="es-PA"/>
            <a:t>Diagrama de Caso de Uso</a:t>
          </a:r>
          <a:endParaRPr lang="en-US"/>
        </a:p>
      </dgm:t>
    </dgm:pt>
    <dgm:pt modelId="{08584D78-E64B-4FBF-8E64-7E9B5FA304C7}" type="parTrans" cxnId="{02E286C8-7E08-4580-878A-28E2B3AFE471}">
      <dgm:prSet/>
      <dgm:spPr/>
      <dgm:t>
        <a:bodyPr/>
        <a:lstStyle/>
        <a:p>
          <a:endParaRPr lang="en-US"/>
        </a:p>
      </dgm:t>
    </dgm:pt>
    <dgm:pt modelId="{A653088D-B047-4C7A-A85F-C20B7B762316}" type="sibTrans" cxnId="{02E286C8-7E08-4580-878A-28E2B3AFE471}">
      <dgm:prSet/>
      <dgm:spPr/>
      <dgm:t>
        <a:bodyPr/>
        <a:lstStyle/>
        <a:p>
          <a:endParaRPr lang="en-US"/>
        </a:p>
      </dgm:t>
    </dgm:pt>
    <dgm:pt modelId="{DE8B9E0A-EE7B-4B64-8778-3E8AB6DB1B13}">
      <dgm:prSet/>
      <dgm:spPr/>
      <dgm:t>
        <a:bodyPr/>
        <a:lstStyle/>
        <a:p>
          <a:r>
            <a:rPr lang="es-PA"/>
            <a:t>Diagrama de Clases</a:t>
          </a:r>
          <a:endParaRPr lang="en-US"/>
        </a:p>
      </dgm:t>
    </dgm:pt>
    <dgm:pt modelId="{8E07D109-4A32-41FE-BF20-5C201BD454E2}" type="parTrans" cxnId="{9EA39202-8A83-46F1-B979-4900C9FAC062}">
      <dgm:prSet/>
      <dgm:spPr/>
      <dgm:t>
        <a:bodyPr/>
        <a:lstStyle/>
        <a:p>
          <a:endParaRPr lang="en-US"/>
        </a:p>
      </dgm:t>
    </dgm:pt>
    <dgm:pt modelId="{40DAA164-E1D4-48DD-A9CE-FEFE5EEDBF22}" type="sibTrans" cxnId="{9EA39202-8A83-46F1-B979-4900C9FAC062}">
      <dgm:prSet/>
      <dgm:spPr/>
      <dgm:t>
        <a:bodyPr/>
        <a:lstStyle/>
        <a:p>
          <a:endParaRPr lang="en-US"/>
        </a:p>
      </dgm:t>
    </dgm:pt>
    <dgm:pt modelId="{2EE782EC-0722-4964-9C31-63A4564CCB95}">
      <dgm:prSet/>
      <dgm:spPr/>
      <dgm:t>
        <a:bodyPr/>
        <a:lstStyle/>
        <a:p>
          <a:r>
            <a:rPr lang="es-PA"/>
            <a:t>Diagramas de Interacción</a:t>
          </a:r>
          <a:endParaRPr lang="en-US"/>
        </a:p>
      </dgm:t>
    </dgm:pt>
    <dgm:pt modelId="{F6972F91-7739-4587-9838-297200A22FEF}" type="parTrans" cxnId="{1DF68EB0-914C-4CA0-BB20-C34073F33C70}">
      <dgm:prSet/>
      <dgm:spPr/>
      <dgm:t>
        <a:bodyPr/>
        <a:lstStyle/>
        <a:p>
          <a:endParaRPr lang="en-US"/>
        </a:p>
      </dgm:t>
    </dgm:pt>
    <dgm:pt modelId="{E2A638FD-0889-44AE-9C70-0B6BC85AE616}" type="sibTrans" cxnId="{1DF68EB0-914C-4CA0-BB20-C34073F33C70}">
      <dgm:prSet/>
      <dgm:spPr/>
      <dgm:t>
        <a:bodyPr/>
        <a:lstStyle/>
        <a:p>
          <a:endParaRPr lang="en-US"/>
        </a:p>
      </dgm:t>
    </dgm:pt>
    <dgm:pt modelId="{1821D50A-CAF4-4DFF-8884-32483993ED0B}" type="pres">
      <dgm:prSet presAssocID="{50DF16D5-23F0-4300-A572-D1852CC5EF71}" presName="root" presStyleCnt="0">
        <dgm:presLayoutVars>
          <dgm:dir/>
          <dgm:resizeHandles val="exact"/>
        </dgm:presLayoutVars>
      </dgm:prSet>
      <dgm:spPr/>
    </dgm:pt>
    <dgm:pt modelId="{5C0E7A73-C2CD-4929-A411-9761248FAEB5}" type="pres">
      <dgm:prSet presAssocID="{9D76F8B7-5527-478F-9DDC-5646E0A1A230}" presName="compNode" presStyleCnt="0"/>
      <dgm:spPr/>
    </dgm:pt>
    <dgm:pt modelId="{8E7BA28A-F648-4A80-AC8D-2D23B1D7330D}" type="pres">
      <dgm:prSet presAssocID="{9D76F8B7-5527-478F-9DDC-5646E0A1A230}" presName="bgRect" presStyleLbl="bgShp" presStyleIdx="0" presStyleCnt="4"/>
      <dgm:spPr/>
    </dgm:pt>
    <dgm:pt modelId="{97F1B013-ADE9-4FE2-BF09-8907B8D057FC}" type="pres">
      <dgm:prSet presAssocID="{9D76F8B7-5527-478F-9DDC-5646E0A1A23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léfono Celular"/>
        </a:ext>
      </dgm:extLst>
    </dgm:pt>
    <dgm:pt modelId="{E94827A9-3EE4-40EB-B51D-891BB2FDF8BF}" type="pres">
      <dgm:prSet presAssocID="{9D76F8B7-5527-478F-9DDC-5646E0A1A230}" presName="spaceRect" presStyleCnt="0"/>
      <dgm:spPr/>
    </dgm:pt>
    <dgm:pt modelId="{EECB9EB5-232B-43D0-A276-A68D74E7A602}" type="pres">
      <dgm:prSet presAssocID="{9D76F8B7-5527-478F-9DDC-5646E0A1A230}" presName="parTx" presStyleLbl="revTx" presStyleIdx="0" presStyleCnt="5">
        <dgm:presLayoutVars>
          <dgm:chMax val="0"/>
          <dgm:chPref val="0"/>
        </dgm:presLayoutVars>
      </dgm:prSet>
      <dgm:spPr/>
    </dgm:pt>
    <dgm:pt modelId="{4D836BDC-190D-4CF4-80B4-2FEA1189DEDA}" type="pres">
      <dgm:prSet presAssocID="{94050B10-A6FE-4F10-8BB5-7F9141FE3286}" presName="sibTrans" presStyleCnt="0"/>
      <dgm:spPr/>
    </dgm:pt>
    <dgm:pt modelId="{AA4F90B8-5944-4E4D-8F34-A41D05909BC0}" type="pres">
      <dgm:prSet presAssocID="{E91EEF23-A82E-4B06-8AEF-36900D449C14}" presName="compNode" presStyleCnt="0"/>
      <dgm:spPr/>
    </dgm:pt>
    <dgm:pt modelId="{3259EA73-DC7D-49DF-8280-1653077369E6}" type="pres">
      <dgm:prSet presAssocID="{E91EEF23-A82E-4B06-8AEF-36900D449C14}" presName="bgRect" presStyleLbl="bgShp" presStyleIdx="1" presStyleCnt="4"/>
      <dgm:spPr/>
    </dgm:pt>
    <dgm:pt modelId="{CD00437E-F2E7-4687-9E4D-3FE84CE84587}" type="pres">
      <dgm:prSet presAssocID="{E91EEF23-A82E-4B06-8AEF-36900D449C1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sta"/>
        </a:ext>
      </dgm:extLst>
    </dgm:pt>
    <dgm:pt modelId="{A8940639-EE39-4ACB-BF72-41AE0A6BE86C}" type="pres">
      <dgm:prSet presAssocID="{E91EEF23-A82E-4B06-8AEF-36900D449C14}" presName="spaceRect" presStyleCnt="0"/>
      <dgm:spPr/>
    </dgm:pt>
    <dgm:pt modelId="{83CF0DBD-22DD-4A86-A41F-6E58866DEB60}" type="pres">
      <dgm:prSet presAssocID="{E91EEF23-A82E-4B06-8AEF-36900D449C14}" presName="parTx" presStyleLbl="revTx" presStyleIdx="1" presStyleCnt="5">
        <dgm:presLayoutVars>
          <dgm:chMax val="0"/>
          <dgm:chPref val="0"/>
        </dgm:presLayoutVars>
      </dgm:prSet>
      <dgm:spPr/>
    </dgm:pt>
    <dgm:pt modelId="{EC271647-D18A-400B-8FE0-AD1F01CEA290}" type="pres">
      <dgm:prSet presAssocID="{059B8B98-F99C-45F8-BBA2-C712E4B4AFAD}" presName="sibTrans" presStyleCnt="0"/>
      <dgm:spPr/>
    </dgm:pt>
    <dgm:pt modelId="{148E050F-2822-4A80-B78D-26A175267A64}" type="pres">
      <dgm:prSet presAssocID="{CC6B43CD-BA2F-4FE5-81F1-72323DEE9E2C}" presName="compNode" presStyleCnt="0"/>
      <dgm:spPr/>
    </dgm:pt>
    <dgm:pt modelId="{BECBA572-0537-4CE7-B72B-A9397B238E12}" type="pres">
      <dgm:prSet presAssocID="{CC6B43CD-BA2F-4FE5-81F1-72323DEE9E2C}" presName="bgRect" presStyleLbl="bgShp" presStyleIdx="2" presStyleCnt="4"/>
      <dgm:spPr/>
    </dgm:pt>
    <dgm:pt modelId="{E88EFF28-CCEC-4F54-AD4A-DD86DCF4E044}" type="pres">
      <dgm:prSet presAssocID="{CC6B43CD-BA2F-4FE5-81F1-72323DEE9E2C}"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sta de comprobación RTL"/>
        </a:ext>
      </dgm:extLst>
    </dgm:pt>
    <dgm:pt modelId="{29A0CC53-BD1D-4F3F-8155-670259E464D9}" type="pres">
      <dgm:prSet presAssocID="{CC6B43CD-BA2F-4FE5-81F1-72323DEE9E2C}" presName="spaceRect" presStyleCnt="0"/>
      <dgm:spPr/>
    </dgm:pt>
    <dgm:pt modelId="{79BA1A3E-CE2A-410C-B97B-884F80AA9CF6}" type="pres">
      <dgm:prSet presAssocID="{CC6B43CD-BA2F-4FE5-81F1-72323DEE9E2C}" presName="parTx" presStyleLbl="revTx" presStyleIdx="2" presStyleCnt="5">
        <dgm:presLayoutVars>
          <dgm:chMax val="0"/>
          <dgm:chPref val="0"/>
        </dgm:presLayoutVars>
      </dgm:prSet>
      <dgm:spPr/>
    </dgm:pt>
    <dgm:pt modelId="{8E414AF8-0682-4C23-9A3A-8B377B6C64FE}" type="pres">
      <dgm:prSet presAssocID="{77C40E60-1F52-48E8-9103-9DBC57E399A3}" presName="sibTrans" presStyleCnt="0"/>
      <dgm:spPr/>
    </dgm:pt>
    <dgm:pt modelId="{26B39376-ADC2-44E1-95BB-6100CB246484}" type="pres">
      <dgm:prSet presAssocID="{A6B65DF3-67BC-42A4-BA43-63CFAB9E1F49}" presName="compNode" presStyleCnt="0"/>
      <dgm:spPr/>
    </dgm:pt>
    <dgm:pt modelId="{E2820635-742C-44AC-A0EE-E5EB19B867C9}" type="pres">
      <dgm:prSet presAssocID="{A6B65DF3-67BC-42A4-BA43-63CFAB9E1F49}" presName="bgRect" presStyleLbl="bgShp" presStyleIdx="3" presStyleCnt="4"/>
      <dgm:spPr/>
    </dgm:pt>
    <dgm:pt modelId="{393353E7-1E56-4B03-B4E4-ABB6428FF776}" type="pres">
      <dgm:prSet presAssocID="{A6B65DF3-67BC-42A4-BA43-63CFAB9E1F4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rchivo HTML"/>
        </a:ext>
      </dgm:extLst>
    </dgm:pt>
    <dgm:pt modelId="{16B8082C-5474-4751-AB19-B6F2FF1AF533}" type="pres">
      <dgm:prSet presAssocID="{A6B65DF3-67BC-42A4-BA43-63CFAB9E1F49}" presName="spaceRect" presStyleCnt="0"/>
      <dgm:spPr/>
    </dgm:pt>
    <dgm:pt modelId="{A7E9B902-BAEC-4209-A95C-336CA5D8E42A}" type="pres">
      <dgm:prSet presAssocID="{A6B65DF3-67BC-42A4-BA43-63CFAB9E1F49}" presName="parTx" presStyleLbl="revTx" presStyleIdx="3" presStyleCnt="5">
        <dgm:presLayoutVars>
          <dgm:chMax val="0"/>
          <dgm:chPref val="0"/>
        </dgm:presLayoutVars>
      </dgm:prSet>
      <dgm:spPr/>
    </dgm:pt>
    <dgm:pt modelId="{CD4B3EB3-2D71-4855-A376-D1D418915096}" type="pres">
      <dgm:prSet presAssocID="{A6B65DF3-67BC-42A4-BA43-63CFAB9E1F49}" presName="desTx" presStyleLbl="revTx" presStyleIdx="4" presStyleCnt="5">
        <dgm:presLayoutVars/>
      </dgm:prSet>
      <dgm:spPr/>
    </dgm:pt>
  </dgm:ptLst>
  <dgm:cxnLst>
    <dgm:cxn modelId="{9EA39202-8A83-46F1-B979-4900C9FAC062}" srcId="{A6B65DF3-67BC-42A4-BA43-63CFAB9E1F49}" destId="{DE8B9E0A-EE7B-4B64-8778-3E8AB6DB1B13}" srcOrd="1" destOrd="0" parTransId="{8E07D109-4A32-41FE-BF20-5C201BD454E2}" sibTransId="{40DAA164-E1D4-48DD-A9CE-FEFE5EEDBF22}"/>
    <dgm:cxn modelId="{E4F49115-7858-48BF-AEAE-3A1BA861001B}" type="presOf" srcId="{A6B65DF3-67BC-42A4-BA43-63CFAB9E1F49}" destId="{A7E9B902-BAEC-4209-A95C-336CA5D8E42A}" srcOrd="0" destOrd="0" presId="urn:microsoft.com/office/officeart/2018/2/layout/IconVerticalSolidList"/>
    <dgm:cxn modelId="{52F8B91F-EF35-46CF-8F4F-3DA2E68B090A}" srcId="{50DF16D5-23F0-4300-A572-D1852CC5EF71}" destId="{A6B65DF3-67BC-42A4-BA43-63CFAB9E1F49}" srcOrd="3" destOrd="0" parTransId="{3D8470B2-5B08-47A4-8811-E6EA6E7A3216}" sibTransId="{F11BDE16-B9CB-4126-8E01-8B797B77C180}"/>
    <dgm:cxn modelId="{BE31FA49-F028-4AF8-88DC-715EDD607DB4}" type="presOf" srcId="{2EE782EC-0722-4964-9C31-63A4564CCB95}" destId="{CD4B3EB3-2D71-4855-A376-D1D418915096}" srcOrd="0" destOrd="2" presId="urn:microsoft.com/office/officeart/2018/2/layout/IconVerticalSolidList"/>
    <dgm:cxn modelId="{6FE5626A-3C4F-4844-9355-681907D6C4C3}" type="presOf" srcId="{9D76F8B7-5527-478F-9DDC-5646E0A1A230}" destId="{EECB9EB5-232B-43D0-A276-A68D74E7A602}" srcOrd="0" destOrd="0" presId="urn:microsoft.com/office/officeart/2018/2/layout/IconVerticalSolidList"/>
    <dgm:cxn modelId="{80E2518A-4F10-4B1D-8F9D-E0134015352E}" type="presOf" srcId="{DE8B9E0A-EE7B-4B64-8778-3E8AB6DB1B13}" destId="{CD4B3EB3-2D71-4855-A376-D1D418915096}" srcOrd="0" destOrd="1" presId="urn:microsoft.com/office/officeart/2018/2/layout/IconVerticalSolidList"/>
    <dgm:cxn modelId="{CB3C5EA0-D586-4875-B6E2-DCB795B61602}" srcId="{50DF16D5-23F0-4300-A572-D1852CC5EF71}" destId="{E91EEF23-A82E-4B06-8AEF-36900D449C14}" srcOrd="1" destOrd="0" parTransId="{5C03CAA3-F9CE-4CCD-8870-88B0A23C4286}" sibTransId="{059B8B98-F99C-45F8-BBA2-C712E4B4AFAD}"/>
    <dgm:cxn modelId="{811C3AB0-1713-413D-8A85-093C79686CBA}" srcId="{50DF16D5-23F0-4300-A572-D1852CC5EF71}" destId="{CC6B43CD-BA2F-4FE5-81F1-72323DEE9E2C}" srcOrd="2" destOrd="0" parTransId="{8D9AFE08-C6F6-4275-B844-96CEACC7DCD7}" sibTransId="{77C40E60-1F52-48E8-9103-9DBC57E399A3}"/>
    <dgm:cxn modelId="{1DF68EB0-914C-4CA0-BB20-C34073F33C70}" srcId="{A6B65DF3-67BC-42A4-BA43-63CFAB9E1F49}" destId="{2EE782EC-0722-4964-9C31-63A4564CCB95}" srcOrd="2" destOrd="0" parTransId="{F6972F91-7739-4587-9838-297200A22FEF}" sibTransId="{E2A638FD-0889-44AE-9C70-0B6BC85AE616}"/>
    <dgm:cxn modelId="{E0DBE6BA-6EBD-4F9C-BCBC-23FD2065AED1}" srcId="{50DF16D5-23F0-4300-A572-D1852CC5EF71}" destId="{9D76F8B7-5527-478F-9DDC-5646E0A1A230}" srcOrd="0" destOrd="0" parTransId="{27A6205B-EA3A-40CC-BCB1-DF70AB9E8B67}" sibTransId="{94050B10-A6FE-4F10-8BB5-7F9141FE3286}"/>
    <dgm:cxn modelId="{02E286C8-7E08-4580-878A-28E2B3AFE471}" srcId="{A6B65DF3-67BC-42A4-BA43-63CFAB9E1F49}" destId="{8DFCB1F3-5D82-4B4D-82BC-81F14D184076}" srcOrd="0" destOrd="0" parTransId="{08584D78-E64B-4FBF-8E64-7E9B5FA304C7}" sibTransId="{A653088D-B047-4C7A-A85F-C20B7B762316}"/>
    <dgm:cxn modelId="{BAAFDECE-3AB7-4DE4-B184-0306CABAFB16}" type="presOf" srcId="{8DFCB1F3-5D82-4B4D-82BC-81F14D184076}" destId="{CD4B3EB3-2D71-4855-A376-D1D418915096}" srcOrd="0" destOrd="0" presId="urn:microsoft.com/office/officeart/2018/2/layout/IconVerticalSolidList"/>
    <dgm:cxn modelId="{A01532DB-73FC-4B0D-AD82-B688F1A101D4}" type="presOf" srcId="{E91EEF23-A82E-4B06-8AEF-36900D449C14}" destId="{83CF0DBD-22DD-4A86-A41F-6E58866DEB60}" srcOrd="0" destOrd="0" presId="urn:microsoft.com/office/officeart/2018/2/layout/IconVerticalSolidList"/>
    <dgm:cxn modelId="{7B53A0DE-0214-427F-8F77-389E748FC723}" type="presOf" srcId="{50DF16D5-23F0-4300-A572-D1852CC5EF71}" destId="{1821D50A-CAF4-4DFF-8884-32483993ED0B}" srcOrd="0" destOrd="0" presId="urn:microsoft.com/office/officeart/2018/2/layout/IconVerticalSolidList"/>
    <dgm:cxn modelId="{44D337E7-0E6C-4819-967B-780954626AF6}" type="presOf" srcId="{CC6B43CD-BA2F-4FE5-81F1-72323DEE9E2C}" destId="{79BA1A3E-CE2A-410C-B97B-884F80AA9CF6}" srcOrd="0" destOrd="0" presId="urn:microsoft.com/office/officeart/2018/2/layout/IconVerticalSolidList"/>
    <dgm:cxn modelId="{87BB8FDE-9396-42FA-86EB-C1D8E7462F1F}" type="presParOf" srcId="{1821D50A-CAF4-4DFF-8884-32483993ED0B}" destId="{5C0E7A73-C2CD-4929-A411-9761248FAEB5}" srcOrd="0" destOrd="0" presId="urn:microsoft.com/office/officeart/2018/2/layout/IconVerticalSolidList"/>
    <dgm:cxn modelId="{F0B8D5F3-7EFB-43C7-8973-B2D3EFEF8847}" type="presParOf" srcId="{5C0E7A73-C2CD-4929-A411-9761248FAEB5}" destId="{8E7BA28A-F648-4A80-AC8D-2D23B1D7330D}" srcOrd="0" destOrd="0" presId="urn:microsoft.com/office/officeart/2018/2/layout/IconVerticalSolidList"/>
    <dgm:cxn modelId="{80514143-C018-4904-8A78-2D6B3AA21ACE}" type="presParOf" srcId="{5C0E7A73-C2CD-4929-A411-9761248FAEB5}" destId="{97F1B013-ADE9-4FE2-BF09-8907B8D057FC}" srcOrd="1" destOrd="0" presId="urn:microsoft.com/office/officeart/2018/2/layout/IconVerticalSolidList"/>
    <dgm:cxn modelId="{91C0D186-9D47-41B8-93DD-0A4C5F914A31}" type="presParOf" srcId="{5C0E7A73-C2CD-4929-A411-9761248FAEB5}" destId="{E94827A9-3EE4-40EB-B51D-891BB2FDF8BF}" srcOrd="2" destOrd="0" presId="urn:microsoft.com/office/officeart/2018/2/layout/IconVerticalSolidList"/>
    <dgm:cxn modelId="{32189660-665B-4E1D-B6C9-A9639CABA3B7}" type="presParOf" srcId="{5C0E7A73-C2CD-4929-A411-9761248FAEB5}" destId="{EECB9EB5-232B-43D0-A276-A68D74E7A602}" srcOrd="3" destOrd="0" presId="urn:microsoft.com/office/officeart/2018/2/layout/IconVerticalSolidList"/>
    <dgm:cxn modelId="{DF1C2464-E6B7-4DD9-91AF-8803D8749C9D}" type="presParOf" srcId="{1821D50A-CAF4-4DFF-8884-32483993ED0B}" destId="{4D836BDC-190D-4CF4-80B4-2FEA1189DEDA}" srcOrd="1" destOrd="0" presId="urn:microsoft.com/office/officeart/2018/2/layout/IconVerticalSolidList"/>
    <dgm:cxn modelId="{FB5C72A6-537D-43E2-B226-DDB8BB35C91A}" type="presParOf" srcId="{1821D50A-CAF4-4DFF-8884-32483993ED0B}" destId="{AA4F90B8-5944-4E4D-8F34-A41D05909BC0}" srcOrd="2" destOrd="0" presId="urn:microsoft.com/office/officeart/2018/2/layout/IconVerticalSolidList"/>
    <dgm:cxn modelId="{A08F0065-92B5-4689-A33B-000EF2AB66DB}" type="presParOf" srcId="{AA4F90B8-5944-4E4D-8F34-A41D05909BC0}" destId="{3259EA73-DC7D-49DF-8280-1653077369E6}" srcOrd="0" destOrd="0" presId="urn:microsoft.com/office/officeart/2018/2/layout/IconVerticalSolidList"/>
    <dgm:cxn modelId="{4BC6C911-06F9-4E8D-9729-23FCA5F185F7}" type="presParOf" srcId="{AA4F90B8-5944-4E4D-8F34-A41D05909BC0}" destId="{CD00437E-F2E7-4687-9E4D-3FE84CE84587}" srcOrd="1" destOrd="0" presId="urn:microsoft.com/office/officeart/2018/2/layout/IconVerticalSolidList"/>
    <dgm:cxn modelId="{2D27B92C-4BBF-44F3-9E12-83AA694CBF70}" type="presParOf" srcId="{AA4F90B8-5944-4E4D-8F34-A41D05909BC0}" destId="{A8940639-EE39-4ACB-BF72-41AE0A6BE86C}" srcOrd="2" destOrd="0" presId="urn:microsoft.com/office/officeart/2018/2/layout/IconVerticalSolidList"/>
    <dgm:cxn modelId="{33BF1EDB-78CD-4C53-AA6B-043A6A750904}" type="presParOf" srcId="{AA4F90B8-5944-4E4D-8F34-A41D05909BC0}" destId="{83CF0DBD-22DD-4A86-A41F-6E58866DEB60}" srcOrd="3" destOrd="0" presId="urn:microsoft.com/office/officeart/2018/2/layout/IconVerticalSolidList"/>
    <dgm:cxn modelId="{94885A2B-8D5D-4947-BFB8-0BD001277E5B}" type="presParOf" srcId="{1821D50A-CAF4-4DFF-8884-32483993ED0B}" destId="{EC271647-D18A-400B-8FE0-AD1F01CEA290}" srcOrd="3" destOrd="0" presId="urn:microsoft.com/office/officeart/2018/2/layout/IconVerticalSolidList"/>
    <dgm:cxn modelId="{92DC3F6A-867D-47EA-A54E-F1984C09A75E}" type="presParOf" srcId="{1821D50A-CAF4-4DFF-8884-32483993ED0B}" destId="{148E050F-2822-4A80-B78D-26A175267A64}" srcOrd="4" destOrd="0" presId="urn:microsoft.com/office/officeart/2018/2/layout/IconVerticalSolidList"/>
    <dgm:cxn modelId="{A7E97413-17F4-4F76-89BD-75735D3C2DBF}" type="presParOf" srcId="{148E050F-2822-4A80-B78D-26A175267A64}" destId="{BECBA572-0537-4CE7-B72B-A9397B238E12}" srcOrd="0" destOrd="0" presId="urn:microsoft.com/office/officeart/2018/2/layout/IconVerticalSolidList"/>
    <dgm:cxn modelId="{6EAB05CB-5BD2-4760-A30F-694AC7D20231}" type="presParOf" srcId="{148E050F-2822-4A80-B78D-26A175267A64}" destId="{E88EFF28-CCEC-4F54-AD4A-DD86DCF4E044}" srcOrd="1" destOrd="0" presId="urn:microsoft.com/office/officeart/2018/2/layout/IconVerticalSolidList"/>
    <dgm:cxn modelId="{DA6D4AE6-3EAE-4C57-A129-5D35F58521A7}" type="presParOf" srcId="{148E050F-2822-4A80-B78D-26A175267A64}" destId="{29A0CC53-BD1D-4F3F-8155-670259E464D9}" srcOrd="2" destOrd="0" presId="urn:microsoft.com/office/officeart/2018/2/layout/IconVerticalSolidList"/>
    <dgm:cxn modelId="{70E9895E-639B-488C-870F-A6F91B499CDB}" type="presParOf" srcId="{148E050F-2822-4A80-B78D-26A175267A64}" destId="{79BA1A3E-CE2A-410C-B97B-884F80AA9CF6}" srcOrd="3" destOrd="0" presId="urn:microsoft.com/office/officeart/2018/2/layout/IconVerticalSolidList"/>
    <dgm:cxn modelId="{37B85EF6-4A6E-44AC-975F-B7212A08BCAC}" type="presParOf" srcId="{1821D50A-CAF4-4DFF-8884-32483993ED0B}" destId="{8E414AF8-0682-4C23-9A3A-8B377B6C64FE}" srcOrd="5" destOrd="0" presId="urn:microsoft.com/office/officeart/2018/2/layout/IconVerticalSolidList"/>
    <dgm:cxn modelId="{69FBC0E2-AF17-41D9-958C-C8D07FF1B166}" type="presParOf" srcId="{1821D50A-CAF4-4DFF-8884-32483993ED0B}" destId="{26B39376-ADC2-44E1-95BB-6100CB246484}" srcOrd="6" destOrd="0" presId="urn:microsoft.com/office/officeart/2018/2/layout/IconVerticalSolidList"/>
    <dgm:cxn modelId="{513F6B5E-96AC-4AD8-BE55-80265295902F}" type="presParOf" srcId="{26B39376-ADC2-44E1-95BB-6100CB246484}" destId="{E2820635-742C-44AC-A0EE-E5EB19B867C9}" srcOrd="0" destOrd="0" presId="urn:microsoft.com/office/officeart/2018/2/layout/IconVerticalSolidList"/>
    <dgm:cxn modelId="{2432B768-460E-4E05-BEDA-89634D7F6237}" type="presParOf" srcId="{26B39376-ADC2-44E1-95BB-6100CB246484}" destId="{393353E7-1E56-4B03-B4E4-ABB6428FF776}" srcOrd="1" destOrd="0" presId="urn:microsoft.com/office/officeart/2018/2/layout/IconVerticalSolidList"/>
    <dgm:cxn modelId="{D3DA67C1-54D8-4A42-A6FF-3447E440C0ED}" type="presParOf" srcId="{26B39376-ADC2-44E1-95BB-6100CB246484}" destId="{16B8082C-5474-4751-AB19-B6F2FF1AF533}" srcOrd="2" destOrd="0" presId="urn:microsoft.com/office/officeart/2018/2/layout/IconVerticalSolidList"/>
    <dgm:cxn modelId="{FD6A8746-98EF-47F1-8AAF-4F86612D6D87}" type="presParOf" srcId="{26B39376-ADC2-44E1-95BB-6100CB246484}" destId="{A7E9B902-BAEC-4209-A95C-336CA5D8E42A}" srcOrd="3" destOrd="0" presId="urn:microsoft.com/office/officeart/2018/2/layout/IconVerticalSolidList"/>
    <dgm:cxn modelId="{0A61867D-1836-4A5D-BEA6-00467D81CABB}" type="presParOf" srcId="{26B39376-ADC2-44E1-95BB-6100CB246484}" destId="{CD4B3EB3-2D71-4855-A376-D1D418915096}"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53E01E-6F24-6245-9981-6C36EC00EC1C}">
      <dsp:nvSpPr>
        <dsp:cNvPr id="0" name=""/>
        <dsp:cNvSpPr/>
      </dsp:nvSpPr>
      <dsp:spPr>
        <a:xfrm>
          <a:off x="0" y="0"/>
          <a:ext cx="105156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150BA9-5F12-DB43-8827-FCC7F36FA6EB}">
      <dsp:nvSpPr>
        <dsp:cNvPr id="0" name=""/>
        <dsp:cNvSpPr/>
      </dsp:nvSpPr>
      <dsp:spPr>
        <a:xfrm>
          <a:off x="0" y="0"/>
          <a:ext cx="10515600" cy="964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A" sz="1900" kern="1200" dirty="0"/>
            <a:t>El diseño de Software es un proceso que transforma los requisitos del usuario de una manera conveniente, para producir una descripción de la estructura interna del software que sirva de base para su construcción.</a:t>
          </a:r>
          <a:endParaRPr lang="en-US" sz="1900" kern="1200" dirty="0"/>
        </a:p>
      </dsp:txBody>
      <dsp:txXfrm>
        <a:off x="0" y="0"/>
        <a:ext cx="10515600" cy="964803"/>
      </dsp:txXfrm>
    </dsp:sp>
    <dsp:sp modelId="{AA8154A7-D6A4-0E45-8006-A9E580224E45}">
      <dsp:nvSpPr>
        <dsp:cNvPr id="0" name=""/>
        <dsp:cNvSpPr/>
      </dsp:nvSpPr>
      <dsp:spPr>
        <a:xfrm>
          <a:off x="0" y="964803"/>
          <a:ext cx="10515600" cy="0"/>
        </a:xfrm>
        <a:prstGeom prst="line">
          <a:avLst/>
        </a:prstGeom>
        <a:solidFill>
          <a:schemeClr val="accent4">
            <a:hueOff val="6700155"/>
            <a:satOff val="-228"/>
            <a:lumOff val="2287"/>
            <a:alphaOff val="0"/>
          </a:schemeClr>
        </a:solidFill>
        <a:ln w="12700" cap="flat" cmpd="sng" algn="ctr">
          <a:solidFill>
            <a:schemeClr val="accent4">
              <a:hueOff val="6700155"/>
              <a:satOff val="-228"/>
              <a:lumOff val="228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33E33B-80E4-484C-8235-876EEAE0F102}">
      <dsp:nvSpPr>
        <dsp:cNvPr id="0" name=""/>
        <dsp:cNvSpPr/>
      </dsp:nvSpPr>
      <dsp:spPr>
        <a:xfrm>
          <a:off x="0" y="964803"/>
          <a:ext cx="10515600" cy="964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A" sz="1900" kern="1200" dirty="0"/>
            <a:t>El diseño de Software cambia la atención e importancia desde problema de dominio a solución de dominio. </a:t>
          </a:r>
          <a:endParaRPr lang="en-US" sz="1900" kern="1200" dirty="0"/>
        </a:p>
      </dsp:txBody>
      <dsp:txXfrm>
        <a:off x="0" y="964803"/>
        <a:ext cx="10515600" cy="964803"/>
      </dsp:txXfrm>
    </dsp:sp>
    <dsp:sp modelId="{D3FFDC0D-8EC2-ED48-ACB5-1A0A19D8AFAE}">
      <dsp:nvSpPr>
        <dsp:cNvPr id="0" name=""/>
        <dsp:cNvSpPr/>
      </dsp:nvSpPr>
      <dsp:spPr>
        <a:xfrm>
          <a:off x="0" y="1929606"/>
          <a:ext cx="10515600" cy="0"/>
        </a:xfrm>
        <a:prstGeom prst="line">
          <a:avLst/>
        </a:prstGeom>
        <a:solidFill>
          <a:schemeClr val="accent4">
            <a:hueOff val="13400310"/>
            <a:satOff val="-455"/>
            <a:lumOff val="4575"/>
            <a:alphaOff val="0"/>
          </a:schemeClr>
        </a:solidFill>
        <a:ln w="12700" cap="flat" cmpd="sng" algn="ctr">
          <a:solidFill>
            <a:schemeClr val="accent4">
              <a:hueOff val="13400310"/>
              <a:satOff val="-455"/>
              <a:lumOff val="457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AA570C-9BAD-9446-A4D2-2A0AD7366C44}">
      <dsp:nvSpPr>
        <dsp:cNvPr id="0" name=""/>
        <dsp:cNvSpPr/>
      </dsp:nvSpPr>
      <dsp:spPr>
        <a:xfrm>
          <a:off x="0" y="1929606"/>
          <a:ext cx="10515600" cy="964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A" sz="1900" kern="1200"/>
            <a:t>Intenta especificar cómo satisfacer los requisitos identificados.</a:t>
          </a:r>
          <a:endParaRPr lang="en-US" sz="1900" kern="1200"/>
        </a:p>
      </dsp:txBody>
      <dsp:txXfrm>
        <a:off x="0" y="1929606"/>
        <a:ext cx="10515600" cy="964803"/>
      </dsp:txXfrm>
    </dsp:sp>
    <dsp:sp modelId="{B204A636-0AA8-8C48-AE12-B998B6B8FDFA}">
      <dsp:nvSpPr>
        <dsp:cNvPr id="0" name=""/>
        <dsp:cNvSpPr/>
      </dsp:nvSpPr>
      <dsp:spPr>
        <a:xfrm>
          <a:off x="0" y="2894409"/>
          <a:ext cx="10515600" cy="0"/>
        </a:xfrm>
        <a:prstGeom prst="line">
          <a:avLst/>
        </a:prstGeom>
        <a:solidFill>
          <a:schemeClr val="accent4">
            <a:hueOff val="20100465"/>
            <a:satOff val="-683"/>
            <a:lumOff val="6862"/>
            <a:alphaOff val="0"/>
          </a:schemeClr>
        </a:solidFill>
        <a:ln w="12700" cap="flat" cmpd="sng" algn="ctr">
          <a:solidFill>
            <a:schemeClr val="accent4">
              <a:hueOff val="20100465"/>
              <a:satOff val="-683"/>
              <a:lumOff val="686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8E0B35-9A88-5E47-B26C-174AD3FE1D93}">
      <dsp:nvSpPr>
        <dsp:cNvPr id="0" name=""/>
        <dsp:cNvSpPr/>
      </dsp:nvSpPr>
      <dsp:spPr>
        <a:xfrm>
          <a:off x="0" y="2894409"/>
          <a:ext cx="10515600" cy="964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MX" sz="1900" kern="1200" dirty="0"/>
            <a:t>La salida es un conjunto de modelos y artefactos que registran las principales decisiones tomadas.</a:t>
          </a:r>
        </a:p>
      </dsp:txBody>
      <dsp:txXfrm>
        <a:off x="0" y="2894409"/>
        <a:ext cx="10515600" cy="9648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6CEB8-142E-5147-B2B2-A7EEC9B97BB6}">
      <dsp:nvSpPr>
        <dsp:cNvPr id="0" name=""/>
        <dsp:cNvSpPr/>
      </dsp:nvSpPr>
      <dsp:spPr>
        <a:xfrm>
          <a:off x="0" y="332442"/>
          <a:ext cx="6291714" cy="2910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8307" tIns="458216" rIns="488307" bIns="156464" numCol="1" spcCol="1270" anchor="t" anchorCtr="0">
          <a:noAutofit/>
        </a:bodyPr>
        <a:lstStyle/>
        <a:p>
          <a:pPr marL="228600" lvl="1" indent="-228600" algn="l" defTabSz="977900">
            <a:lnSpc>
              <a:spcPct val="90000"/>
            </a:lnSpc>
            <a:spcBef>
              <a:spcPct val="0"/>
            </a:spcBef>
            <a:spcAft>
              <a:spcPct val="15000"/>
            </a:spcAft>
            <a:buChar char="•"/>
          </a:pPr>
          <a:r>
            <a:rPr lang="es-PA" sz="2200" kern="1200"/>
            <a:t>Describe la estructura y organización de alto nivel</a:t>
          </a:r>
          <a:endParaRPr lang="en-US" sz="2200" kern="1200"/>
        </a:p>
        <a:p>
          <a:pPr marL="228600" lvl="1" indent="-228600" algn="l" defTabSz="977900">
            <a:lnSpc>
              <a:spcPct val="90000"/>
            </a:lnSpc>
            <a:spcBef>
              <a:spcPct val="0"/>
            </a:spcBef>
            <a:spcAft>
              <a:spcPct val="15000"/>
            </a:spcAft>
            <a:buChar char="•"/>
          </a:pPr>
          <a:r>
            <a:rPr lang="es-PA" sz="2200" kern="1200" dirty="0"/>
            <a:t>Representa el enlace entre la especificación de requisitos y el diseño</a:t>
          </a:r>
          <a:endParaRPr lang="en-US" sz="2200" kern="1200" dirty="0"/>
        </a:p>
        <a:p>
          <a:pPr marL="228600" lvl="1" indent="-228600" algn="l" defTabSz="977900">
            <a:lnSpc>
              <a:spcPct val="90000"/>
            </a:lnSpc>
            <a:spcBef>
              <a:spcPct val="0"/>
            </a:spcBef>
            <a:spcAft>
              <a:spcPct val="15000"/>
            </a:spcAft>
            <a:buChar char="•"/>
          </a:pPr>
          <a:r>
            <a:rPr lang="es-PA" sz="2200" kern="1200"/>
            <a:t>Puede realizarese en paralelo con las actividades de especificación de requisitos</a:t>
          </a:r>
          <a:endParaRPr lang="en-US" sz="2200" kern="1200"/>
        </a:p>
      </dsp:txBody>
      <dsp:txXfrm>
        <a:off x="0" y="332442"/>
        <a:ext cx="6291714" cy="2910600"/>
      </dsp:txXfrm>
    </dsp:sp>
    <dsp:sp modelId="{89296C5A-5A9E-2A46-B83C-265AA6CCABC4}">
      <dsp:nvSpPr>
        <dsp:cNvPr id="0" name=""/>
        <dsp:cNvSpPr/>
      </dsp:nvSpPr>
      <dsp:spPr>
        <a:xfrm>
          <a:off x="314585" y="7722"/>
          <a:ext cx="4404199" cy="649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468" tIns="0" rIns="166468" bIns="0" numCol="1" spcCol="1270" anchor="ctr" anchorCtr="0">
          <a:noAutofit/>
        </a:bodyPr>
        <a:lstStyle/>
        <a:p>
          <a:pPr marL="0" lvl="0" indent="0" algn="l" defTabSz="977900">
            <a:lnSpc>
              <a:spcPct val="90000"/>
            </a:lnSpc>
            <a:spcBef>
              <a:spcPct val="0"/>
            </a:spcBef>
            <a:spcAft>
              <a:spcPct val="35000"/>
            </a:spcAft>
            <a:buNone/>
          </a:pPr>
          <a:r>
            <a:rPr lang="es-PA" sz="2200" kern="1200"/>
            <a:t>Diseño Arquitectónico</a:t>
          </a:r>
          <a:endParaRPr lang="en-US" sz="2200" kern="1200"/>
        </a:p>
      </dsp:txBody>
      <dsp:txXfrm>
        <a:off x="346288" y="39425"/>
        <a:ext cx="4340793" cy="586034"/>
      </dsp:txXfrm>
    </dsp:sp>
    <dsp:sp modelId="{213A8649-019F-D741-95EF-558A25BC13A4}">
      <dsp:nvSpPr>
        <dsp:cNvPr id="0" name=""/>
        <dsp:cNvSpPr/>
      </dsp:nvSpPr>
      <dsp:spPr>
        <a:xfrm>
          <a:off x="0" y="3686562"/>
          <a:ext cx="6291714" cy="1836450"/>
        </a:xfrm>
        <a:prstGeom prst="rect">
          <a:avLst/>
        </a:prstGeom>
        <a:solidFill>
          <a:schemeClr val="lt1">
            <a:alpha val="90000"/>
            <a:hueOff val="0"/>
            <a:satOff val="0"/>
            <a:lumOff val="0"/>
            <a:alphaOff val="0"/>
          </a:schemeClr>
        </a:solidFill>
        <a:ln w="12700" cap="flat" cmpd="sng" algn="ctr">
          <a:solidFill>
            <a:schemeClr val="accent2">
              <a:hueOff val="-1482040"/>
              <a:satOff val="10271"/>
              <a:lumOff val="352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88307" tIns="458216" rIns="488307" bIns="156464" numCol="1" spcCol="1270" anchor="t" anchorCtr="0">
          <a:noAutofit/>
        </a:bodyPr>
        <a:lstStyle/>
        <a:p>
          <a:pPr marL="228600" lvl="1" indent="-228600" algn="l" defTabSz="977900">
            <a:lnSpc>
              <a:spcPct val="90000"/>
            </a:lnSpc>
            <a:spcBef>
              <a:spcPct val="0"/>
            </a:spcBef>
            <a:spcAft>
              <a:spcPct val="15000"/>
            </a:spcAft>
            <a:buChar char="•"/>
          </a:pPr>
          <a:r>
            <a:rPr lang="es-PA" sz="2200" kern="1200"/>
            <a:t>Describe cada componente y su comportamiento específico, de forma que puede procederse a su construcción</a:t>
          </a:r>
          <a:endParaRPr lang="en-US" sz="2200" kern="1200"/>
        </a:p>
      </dsp:txBody>
      <dsp:txXfrm>
        <a:off x="0" y="3686562"/>
        <a:ext cx="6291714" cy="1836450"/>
      </dsp:txXfrm>
    </dsp:sp>
    <dsp:sp modelId="{9E4466FD-E851-074F-8F37-85A3322F43D5}">
      <dsp:nvSpPr>
        <dsp:cNvPr id="0" name=""/>
        <dsp:cNvSpPr/>
      </dsp:nvSpPr>
      <dsp:spPr>
        <a:xfrm>
          <a:off x="314585" y="3361842"/>
          <a:ext cx="4404199" cy="649440"/>
        </a:xfrm>
        <a:prstGeom prst="roundRect">
          <a:avLst/>
        </a:prstGeom>
        <a:solidFill>
          <a:schemeClr val="accent2">
            <a:hueOff val="-1482040"/>
            <a:satOff val="10271"/>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6468" tIns="0" rIns="166468" bIns="0" numCol="1" spcCol="1270" anchor="ctr" anchorCtr="0">
          <a:noAutofit/>
        </a:bodyPr>
        <a:lstStyle/>
        <a:p>
          <a:pPr marL="0" lvl="0" indent="0" algn="l" defTabSz="977900">
            <a:lnSpc>
              <a:spcPct val="90000"/>
            </a:lnSpc>
            <a:spcBef>
              <a:spcPct val="0"/>
            </a:spcBef>
            <a:spcAft>
              <a:spcPct val="35000"/>
            </a:spcAft>
            <a:buNone/>
          </a:pPr>
          <a:r>
            <a:rPr lang="es-PA" sz="2200" kern="1200"/>
            <a:t>Diseño Detallado</a:t>
          </a:r>
          <a:endParaRPr lang="en-US" sz="2200" kern="1200"/>
        </a:p>
      </dsp:txBody>
      <dsp:txXfrm>
        <a:off x="346288" y="3393545"/>
        <a:ext cx="4340793" cy="5860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E25B72-1C29-8C4F-8176-408D8AA3DA91}">
      <dsp:nvSpPr>
        <dsp:cNvPr id="0" name=""/>
        <dsp:cNvSpPr/>
      </dsp:nvSpPr>
      <dsp:spPr>
        <a:xfrm>
          <a:off x="0" y="278020"/>
          <a:ext cx="6689615" cy="23400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PA" sz="2000" kern="1200"/>
            <a:t>El análisis y el diseño del Software incluye todas las actividades, que ayudan a transformar los requisitos requeridos en implementación. Los requisitos especifican la previsión operativa o no operativa del software. La especificación de requisitos se da en documentos con un lenguaje humano comprensible, con el que el ordenador no tiene ninguna relación.</a:t>
          </a:r>
        </a:p>
      </dsp:txBody>
      <dsp:txXfrm>
        <a:off x="114229" y="392249"/>
        <a:ext cx="6461157" cy="2111542"/>
      </dsp:txXfrm>
    </dsp:sp>
    <dsp:sp modelId="{F68A433D-F662-A341-89C1-417F4F3C6E18}">
      <dsp:nvSpPr>
        <dsp:cNvPr id="0" name=""/>
        <dsp:cNvSpPr/>
      </dsp:nvSpPr>
      <dsp:spPr>
        <a:xfrm>
          <a:off x="0" y="2675620"/>
          <a:ext cx="6689615" cy="2340000"/>
        </a:xfrm>
        <a:prstGeom prst="roundRect">
          <a:avLst/>
        </a:prstGeom>
        <a:solidFill>
          <a:schemeClr val="accent3">
            <a:hueOff val="-1518217"/>
            <a:satOff val="19203"/>
            <a:lumOff val="13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s-PA" sz="2000" kern="1200" dirty="0"/>
            <a:t>El análisis y el diseño de Software es la fase intermedia, que ayuda a los requisitos legibles por humanos a ser transformados en códigos reales.</a:t>
          </a:r>
        </a:p>
      </dsp:txBody>
      <dsp:txXfrm>
        <a:off x="114229" y="2789849"/>
        <a:ext cx="6461157" cy="21115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7BA28A-F648-4A80-AC8D-2D23B1D7330D}">
      <dsp:nvSpPr>
        <dsp:cNvPr id="0" name=""/>
        <dsp:cNvSpPr/>
      </dsp:nvSpPr>
      <dsp:spPr>
        <a:xfrm>
          <a:off x="0" y="4171"/>
          <a:ext cx="5563260" cy="94144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F1B013-ADE9-4FE2-BF09-8907B8D057FC}">
      <dsp:nvSpPr>
        <dsp:cNvPr id="0" name=""/>
        <dsp:cNvSpPr/>
      </dsp:nvSpPr>
      <dsp:spPr>
        <a:xfrm>
          <a:off x="284786" y="215995"/>
          <a:ext cx="518299" cy="5177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CB9EB5-232B-43D0-A276-A68D74E7A602}">
      <dsp:nvSpPr>
        <dsp:cNvPr id="0" name=""/>
        <dsp:cNvSpPr/>
      </dsp:nvSpPr>
      <dsp:spPr>
        <a:xfrm>
          <a:off x="1087871" y="4171"/>
          <a:ext cx="4458634" cy="970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750" tIns="102750" rIns="102750" bIns="102750" numCol="1" spcCol="1270" anchor="ctr" anchorCtr="0">
          <a:noAutofit/>
        </a:bodyPr>
        <a:lstStyle/>
        <a:p>
          <a:pPr marL="0" lvl="0" indent="0" algn="l" defTabSz="622300">
            <a:lnSpc>
              <a:spcPct val="90000"/>
            </a:lnSpc>
            <a:spcBef>
              <a:spcPct val="0"/>
            </a:spcBef>
            <a:spcAft>
              <a:spcPct val="35000"/>
            </a:spcAft>
            <a:buNone/>
          </a:pPr>
          <a:r>
            <a:rPr lang="es-PA" sz="1400" kern="1200" dirty="0"/>
            <a:t>Contiene los detalles principales de los casos de uso que se desarrollarán para la aplicación</a:t>
          </a:r>
          <a:endParaRPr lang="en-US" sz="1400" kern="1200" dirty="0"/>
        </a:p>
      </dsp:txBody>
      <dsp:txXfrm>
        <a:off x="1087871" y="4171"/>
        <a:ext cx="4458634" cy="970862"/>
      </dsp:txXfrm>
    </dsp:sp>
    <dsp:sp modelId="{3259EA73-DC7D-49DF-8280-1653077369E6}">
      <dsp:nvSpPr>
        <dsp:cNvPr id="0" name=""/>
        <dsp:cNvSpPr/>
      </dsp:nvSpPr>
      <dsp:spPr>
        <a:xfrm>
          <a:off x="0" y="1217749"/>
          <a:ext cx="5563260" cy="94144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00437E-F2E7-4687-9E4D-3FE84CE84587}">
      <dsp:nvSpPr>
        <dsp:cNvPr id="0" name=""/>
        <dsp:cNvSpPr/>
      </dsp:nvSpPr>
      <dsp:spPr>
        <a:xfrm>
          <a:off x="284786" y="1429573"/>
          <a:ext cx="518299" cy="5177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CF0DBD-22DD-4A86-A41F-6E58866DEB60}">
      <dsp:nvSpPr>
        <dsp:cNvPr id="0" name=""/>
        <dsp:cNvSpPr/>
      </dsp:nvSpPr>
      <dsp:spPr>
        <a:xfrm>
          <a:off x="1087871" y="1217749"/>
          <a:ext cx="4458634" cy="970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750" tIns="102750" rIns="102750" bIns="102750" numCol="1" spcCol="1270" anchor="ctr" anchorCtr="0">
          <a:noAutofit/>
        </a:bodyPr>
        <a:lstStyle/>
        <a:p>
          <a:pPr marL="0" lvl="0" indent="0" algn="l" defTabSz="622300">
            <a:lnSpc>
              <a:spcPct val="90000"/>
            </a:lnSpc>
            <a:spcBef>
              <a:spcPct val="0"/>
            </a:spcBef>
            <a:spcAft>
              <a:spcPct val="35000"/>
            </a:spcAft>
            <a:buNone/>
          </a:pPr>
          <a:r>
            <a:rPr lang="es-PA" sz="1400" kern="1200"/>
            <a:t>Los diagramas sirven para guiar los procesos de prueba de manera que se garantice que los escenarios representados por los diagramas serán evaluados por los casos de prueba que se realicen.  </a:t>
          </a:r>
          <a:endParaRPr lang="en-US" sz="1400" kern="1200"/>
        </a:p>
      </dsp:txBody>
      <dsp:txXfrm>
        <a:off x="1087871" y="1217749"/>
        <a:ext cx="4458634" cy="970862"/>
      </dsp:txXfrm>
    </dsp:sp>
    <dsp:sp modelId="{BECBA572-0537-4CE7-B72B-A9397B238E12}">
      <dsp:nvSpPr>
        <dsp:cNvPr id="0" name=""/>
        <dsp:cNvSpPr/>
      </dsp:nvSpPr>
      <dsp:spPr>
        <a:xfrm>
          <a:off x="0" y="2431326"/>
          <a:ext cx="5563260" cy="94144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8EFF28-CCEC-4F54-AD4A-DD86DCF4E044}">
      <dsp:nvSpPr>
        <dsp:cNvPr id="0" name=""/>
        <dsp:cNvSpPr/>
      </dsp:nvSpPr>
      <dsp:spPr>
        <a:xfrm>
          <a:off x="284786" y="2643151"/>
          <a:ext cx="518299" cy="517793"/>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BA1A3E-CE2A-410C-B97B-884F80AA9CF6}">
      <dsp:nvSpPr>
        <dsp:cNvPr id="0" name=""/>
        <dsp:cNvSpPr/>
      </dsp:nvSpPr>
      <dsp:spPr>
        <a:xfrm>
          <a:off x="1087871" y="2431326"/>
          <a:ext cx="4458634" cy="970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750" tIns="102750" rIns="102750" bIns="102750" numCol="1" spcCol="1270" anchor="ctr" anchorCtr="0">
          <a:noAutofit/>
        </a:bodyPr>
        <a:lstStyle/>
        <a:p>
          <a:pPr marL="0" lvl="0" indent="0" algn="l" defTabSz="622300">
            <a:lnSpc>
              <a:spcPct val="90000"/>
            </a:lnSpc>
            <a:spcBef>
              <a:spcPct val="0"/>
            </a:spcBef>
            <a:spcAft>
              <a:spcPct val="35000"/>
            </a:spcAft>
            <a:buNone/>
          </a:pPr>
          <a:r>
            <a:rPr lang="es-PA" sz="1400" kern="1200"/>
            <a:t>Apoya la validación de que las vistas estén completas.</a:t>
          </a:r>
          <a:endParaRPr lang="en-US" sz="1400" kern="1200"/>
        </a:p>
      </dsp:txBody>
      <dsp:txXfrm>
        <a:off x="1087871" y="2431326"/>
        <a:ext cx="4458634" cy="970862"/>
      </dsp:txXfrm>
    </dsp:sp>
    <dsp:sp modelId="{E2820635-742C-44AC-A0EE-E5EB19B867C9}">
      <dsp:nvSpPr>
        <dsp:cNvPr id="0" name=""/>
        <dsp:cNvSpPr/>
      </dsp:nvSpPr>
      <dsp:spPr>
        <a:xfrm>
          <a:off x="0" y="3644904"/>
          <a:ext cx="5563260" cy="94144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3353E7-1E56-4B03-B4E4-ABB6428FF776}">
      <dsp:nvSpPr>
        <dsp:cNvPr id="0" name=""/>
        <dsp:cNvSpPr/>
      </dsp:nvSpPr>
      <dsp:spPr>
        <a:xfrm>
          <a:off x="284786" y="3856728"/>
          <a:ext cx="518299" cy="51779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E9B902-BAEC-4209-A95C-336CA5D8E42A}">
      <dsp:nvSpPr>
        <dsp:cNvPr id="0" name=""/>
        <dsp:cNvSpPr/>
      </dsp:nvSpPr>
      <dsp:spPr>
        <a:xfrm>
          <a:off x="1087871" y="3644904"/>
          <a:ext cx="2503467" cy="970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750" tIns="102750" rIns="102750" bIns="102750" numCol="1" spcCol="1270" anchor="ctr" anchorCtr="0">
          <a:noAutofit/>
        </a:bodyPr>
        <a:lstStyle/>
        <a:p>
          <a:pPr marL="0" lvl="0" indent="0" algn="l" defTabSz="622300">
            <a:lnSpc>
              <a:spcPct val="90000"/>
            </a:lnSpc>
            <a:spcBef>
              <a:spcPct val="0"/>
            </a:spcBef>
            <a:spcAft>
              <a:spcPct val="35000"/>
            </a:spcAft>
            <a:buNone/>
          </a:pPr>
          <a:r>
            <a:rPr lang="es-PA" sz="1400" kern="1200"/>
            <a:t>Documentos a entregar</a:t>
          </a:r>
          <a:endParaRPr lang="en-US" sz="1400" kern="1200"/>
        </a:p>
      </dsp:txBody>
      <dsp:txXfrm>
        <a:off x="1087871" y="3644904"/>
        <a:ext cx="2503467" cy="970862"/>
      </dsp:txXfrm>
    </dsp:sp>
    <dsp:sp modelId="{CD4B3EB3-2D71-4855-A376-D1D418915096}">
      <dsp:nvSpPr>
        <dsp:cNvPr id="0" name=""/>
        <dsp:cNvSpPr/>
      </dsp:nvSpPr>
      <dsp:spPr>
        <a:xfrm>
          <a:off x="3591338" y="3644904"/>
          <a:ext cx="1955167" cy="9708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750" tIns="102750" rIns="102750" bIns="102750" numCol="1" spcCol="1270" anchor="ctr" anchorCtr="0">
          <a:noAutofit/>
        </a:bodyPr>
        <a:lstStyle/>
        <a:p>
          <a:pPr marL="0" lvl="0" indent="0" algn="l" defTabSz="488950">
            <a:lnSpc>
              <a:spcPct val="90000"/>
            </a:lnSpc>
            <a:spcBef>
              <a:spcPct val="0"/>
            </a:spcBef>
            <a:spcAft>
              <a:spcPct val="35000"/>
            </a:spcAft>
            <a:buNone/>
          </a:pPr>
          <a:r>
            <a:rPr lang="es-PA" sz="1100" kern="1200"/>
            <a:t>Diagrama de Caso de Uso</a:t>
          </a:r>
          <a:endParaRPr lang="en-US" sz="1100" kern="1200"/>
        </a:p>
        <a:p>
          <a:pPr marL="0" lvl="0" indent="0" algn="l" defTabSz="488950">
            <a:lnSpc>
              <a:spcPct val="90000"/>
            </a:lnSpc>
            <a:spcBef>
              <a:spcPct val="0"/>
            </a:spcBef>
            <a:spcAft>
              <a:spcPct val="35000"/>
            </a:spcAft>
            <a:buNone/>
          </a:pPr>
          <a:r>
            <a:rPr lang="es-PA" sz="1100" kern="1200"/>
            <a:t>Diagrama de Clases</a:t>
          </a:r>
          <a:endParaRPr lang="en-US" sz="1100" kern="1200"/>
        </a:p>
        <a:p>
          <a:pPr marL="0" lvl="0" indent="0" algn="l" defTabSz="488950">
            <a:lnSpc>
              <a:spcPct val="90000"/>
            </a:lnSpc>
            <a:spcBef>
              <a:spcPct val="0"/>
            </a:spcBef>
            <a:spcAft>
              <a:spcPct val="35000"/>
            </a:spcAft>
            <a:buNone/>
          </a:pPr>
          <a:r>
            <a:rPr lang="es-PA" sz="1100" kern="1200"/>
            <a:t>Diagramas de Interacción</a:t>
          </a:r>
          <a:endParaRPr lang="en-US" sz="1100" kern="1200"/>
        </a:p>
      </dsp:txBody>
      <dsp:txXfrm>
        <a:off x="3591338" y="3644904"/>
        <a:ext cx="1955167" cy="97086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A"/>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C62364-314D-2841-BD72-8BD9AC8B59B5}" type="datetimeFigureOut">
              <a:rPr lang="es-PA" smtClean="0"/>
              <a:t>04/29/21</a:t>
            </a:fld>
            <a:endParaRPr lang="es-PA"/>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A"/>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PA"/>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A"/>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A8E78D-70B8-524A-A8C6-F8B07788E7FB}" type="slidenum">
              <a:rPr lang="es-PA" smtClean="0"/>
              <a:t>‹Nº›</a:t>
            </a:fld>
            <a:endParaRPr lang="es-PA"/>
          </a:p>
        </p:txBody>
      </p:sp>
    </p:spTree>
    <p:extLst>
      <p:ext uri="{BB962C8B-B14F-4D97-AF65-F5344CB8AC3E}">
        <p14:creationId xmlns:p14="http://schemas.microsoft.com/office/powerpoint/2010/main" val="1963231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A" sz="1200" dirty="0"/>
              <a:t>Al diseñar software es necesario enfrentarse a varios problemas o dificultades importantes.</a:t>
            </a:r>
          </a:p>
          <a:p>
            <a:endParaRPr lang="es-PA" dirty="0"/>
          </a:p>
        </p:txBody>
      </p:sp>
      <p:sp>
        <p:nvSpPr>
          <p:cNvPr id="4" name="Marcador de número de diapositiva 3"/>
          <p:cNvSpPr>
            <a:spLocks noGrp="1"/>
          </p:cNvSpPr>
          <p:nvPr>
            <p:ph type="sldNum" sz="quarter" idx="5"/>
          </p:nvPr>
        </p:nvSpPr>
        <p:spPr/>
        <p:txBody>
          <a:bodyPr/>
          <a:lstStyle/>
          <a:p>
            <a:fld id="{84A8E78D-70B8-524A-A8C6-F8B07788E7FB}" type="slidenum">
              <a:rPr lang="es-PA" smtClean="0"/>
              <a:t>6</a:t>
            </a:fld>
            <a:endParaRPr lang="es-PA"/>
          </a:p>
        </p:txBody>
      </p:sp>
    </p:spTree>
    <p:extLst>
      <p:ext uri="{BB962C8B-B14F-4D97-AF65-F5344CB8AC3E}">
        <p14:creationId xmlns:p14="http://schemas.microsoft.com/office/powerpoint/2010/main" val="3397904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4/29/21</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3976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4/29/21</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9734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4/29/21</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4360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4/29/21</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2177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4/29/21</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6275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4/29/21</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1724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4/29/21</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0502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4/29/21</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3540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4/29/21</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9244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4/29/21</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18833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4/29/21</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457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4/29/21</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‹Nº›</a:t>
            </a:fld>
            <a:endParaRPr lang="en-US"/>
          </a:p>
        </p:txBody>
      </p:sp>
    </p:spTree>
    <p:extLst>
      <p:ext uri="{BB962C8B-B14F-4D97-AF65-F5344CB8AC3E}">
        <p14:creationId xmlns:p14="http://schemas.microsoft.com/office/powerpoint/2010/main" val="223649600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7" r:id="rId6"/>
    <p:sldLayoutId id="2147483712" r:id="rId7"/>
    <p:sldLayoutId id="2147483713" r:id="rId8"/>
    <p:sldLayoutId id="2147483714" r:id="rId9"/>
    <p:sldLayoutId id="2147483716" r:id="rId10"/>
    <p:sldLayoutId id="21474837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335BB111-6088-4284-BA0D-D2287EBAFF2A}"/>
              </a:ext>
            </a:extLst>
          </p:cNvPr>
          <p:cNvPicPr>
            <a:picLocks noChangeAspect="1"/>
          </p:cNvPicPr>
          <p:nvPr/>
        </p:nvPicPr>
        <p:blipFill rotWithShape="1">
          <a:blip r:embed="rId2">
            <a:alphaModFix amt="55000"/>
          </a:blip>
          <a:srcRect t="15730"/>
          <a:stretch/>
        </p:blipFill>
        <p:spPr>
          <a:xfrm>
            <a:off x="20" y="10"/>
            <a:ext cx="12191980" cy="6857990"/>
          </a:xfrm>
          <a:prstGeom prst="rect">
            <a:avLst/>
          </a:prstGeom>
        </p:spPr>
      </p:pic>
      <p:sp>
        <p:nvSpPr>
          <p:cNvPr id="11" name="Oval 10">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20C898A1-D1A3-2548-AE25-D3696CA05CB5}"/>
              </a:ext>
            </a:extLst>
          </p:cNvPr>
          <p:cNvSpPr>
            <a:spLocks noGrp="1"/>
          </p:cNvSpPr>
          <p:nvPr>
            <p:ph type="ctrTitle"/>
          </p:nvPr>
        </p:nvSpPr>
        <p:spPr>
          <a:xfrm>
            <a:off x="3577192" y="1544176"/>
            <a:ext cx="5037616" cy="2982360"/>
          </a:xfrm>
        </p:spPr>
        <p:txBody>
          <a:bodyPr>
            <a:normAutofit/>
          </a:bodyPr>
          <a:lstStyle/>
          <a:p>
            <a:r>
              <a:rPr lang="es-PA" dirty="0"/>
              <a:t>Fundamentos del Diseño de Software</a:t>
            </a:r>
          </a:p>
        </p:txBody>
      </p:sp>
      <p:sp>
        <p:nvSpPr>
          <p:cNvPr id="3" name="Subtítulo 2">
            <a:extLst>
              <a:ext uri="{FF2B5EF4-FFF2-40B4-BE49-F238E27FC236}">
                <a16:creationId xmlns:a16="http://schemas.microsoft.com/office/drawing/2014/main" id="{0E1E6A32-00B7-C94A-AA59-F987A093FF94}"/>
              </a:ext>
            </a:extLst>
          </p:cNvPr>
          <p:cNvSpPr>
            <a:spLocks noGrp="1"/>
          </p:cNvSpPr>
          <p:nvPr>
            <p:ph type="subTitle" idx="1"/>
          </p:nvPr>
        </p:nvSpPr>
        <p:spPr>
          <a:xfrm>
            <a:off x="3577192" y="4650874"/>
            <a:ext cx="5037616" cy="1090115"/>
          </a:xfrm>
        </p:spPr>
        <p:txBody>
          <a:bodyPr>
            <a:normAutofit/>
          </a:bodyPr>
          <a:lstStyle/>
          <a:p>
            <a:r>
              <a:rPr lang="es-PA" dirty="0"/>
              <a:t>Prof. Vanessa Castillo</a:t>
            </a:r>
          </a:p>
        </p:txBody>
      </p:sp>
      <p:sp>
        <p:nvSpPr>
          <p:cNvPr id="13" name="Arc 12">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2206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A6980C6E-2102-8D4B-8639-1ED7D65D8645}"/>
              </a:ext>
            </a:extLst>
          </p:cNvPr>
          <p:cNvSpPr>
            <a:spLocks noGrp="1"/>
          </p:cNvSpPr>
          <p:nvPr>
            <p:ph idx="1"/>
          </p:nvPr>
        </p:nvSpPr>
        <p:spPr>
          <a:xfrm>
            <a:off x="6096000" y="820879"/>
            <a:ext cx="5257799" cy="5014769"/>
          </a:xfrm>
        </p:spPr>
        <p:txBody>
          <a:bodyPr anchor="t">
            <a:normAutofit fontScale="77500" lnSpcReduction="20000"/>
          </a:bodyPr>
          <a:lstStyle/>
          <a:p>
            <a:pPr algn="just">
              <a:lnSpc>
                <a:spcPct val="120000"/>
              </a:lnSpc>
            </a:pPr>
            <a:r>
              <a:rPr lang="es-PA" sz="2200" dirty="0"/>
              <a:t>Presenta el diseño del modelo de objetos para el sistema, en función de los requerimientos funcionales.</a:t>
            </a:r>
          </a:p>
          <a:p>
            <a:pPr algn="just">
              <a:lnSpc>
                <a:spcPct val="120000"/>
              </a:lnSpc>
            </a:pPr>
            <a:endParaRPr lang="es-PA" sz="2200" dirty="0"/>
          </a:p>
          <a:p>
            <a:pPr algn="just">
              <a:lnSpc>
                <a:spcPct val="120000"/>
              </a:lnSpc>
            </a:pPr>
            <a:r>
              <a:rPr lang="es-PA" sz="2200" dirty="0"/>
              <a:t>La estrategia de empaquetamiento a utilizarse para el almacenamiento y acceso ordenado del código del sistema que irá desarrollándose y de la información documental del análisis y arquitectura.  </a:t>
            </a:r>
          </a:p>
          <a:p>
            <a:pPr algn="just">
              <a:lnSpc>
                <a:spcPct val="120000"/>
              </a:lnSpc>
            </a:pPr>
            <a:endParaRPr lang="es-PA" sz="2200" dirty="0"/>
          </a:p>
          <a:p>
            <a:pPr algn="just">
              <a:lnSpc>
                <a:spcPct val="120000"/>
              </a:lnSpc>
            </a:pPr>
            <a:r>
              <a:rPr lang="es-PA" sz="2200" dirty="0"/>
              <a:t>Una descripción de los paquetes que serán utilizados y de las clases que contendrán los distintos paquetes.</a:t>
            </a:r>
          </a:p>
          <a:p>
            <a:pPr algn="just"/>
            <a:endParaRPr lang="es-PA" sz="2200" dirty="0"/>
          </a:p>
          <a:p>
            <a:pPr algn="just"/>
            <a:r>
              <a:rPr lang="es-PA" sz="2200" dirty="0"/>
              <a:t>Documetos a presentar</a:t>
            </a:r>
          </a:p>
          <a:p>
            <a:pPr lvl="1" algn="just"/>
            <a:r>
              <a:rPr lang="es-PA" sz="1800" dirty="0"/>
              <a:t>Diagrama de Paquetes</a:t>
            </a:r>
          </a:p>
          <a:p>
            <a:pPr lvl="1" algn="just"/>
            <a:r>
              <a:rPr lang="es-PA" sz="1800" dirty="0"/>
              <a:t>Diagrama Entidad-Relación</a:t>
            </a:r>
          </a:p>
          <a:p>
            <a:pPr algn="just"/>
            <a:endParaRPr lang="es-PA" sz="2200" dirty="0"/>
          </a:p>
          <a:p>
            <a:pPr algn="just"/>
            <a:endParaRPr lang="es-PA" sz="2200" dirty="0"/>
          </a:p>
          <a:p>
            <a:pPr algn="just"/>
            <a:endParaRPr lang="es-PA" sz="2200"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ángulo redondeado 8">
            <a:extLst>
              <a:ext uri="{FF2B5EF4-FFF2-40B4-BE49-F238E27FC236}">
                <a16:creationId xmlns:a16="http://schemas.microsoft.com/office/drawing/2014/main" id="{11EFA781-285D-4F4A-95EA-F495158CE6EE}"/>
              </a:ext>
            </a:extLst>
          </p:cNvPr>
          <p:cNvSpPr/>
          <p:nvPr/>
        </p:nvSpPr>
        <p:spPr>
          <a:xfrm>
            <a:off x="690192" y="968283"/>
            <a:ext cx="4522918" cy="4522249"/>
          </a:xfrm>
          <a:custGeom>
            <a:avLst/>
            <a:gdLst>
              <a:gd name="connsiteX0" fmla="*/ 0 w 4369859"/>
              <a:gd name="connsiteY0" fmla="*/ 728324 h 4369859"/>
              <a:gd name="connsiteX1" fmla="*/ 728324 w 4369859"/>
              <a:gd name="connsiteY1" fmla="*/ 0 h 4369859"/>
              <a:gd name="connsiteX2" fmla="*/ 3641535 w 4369859"/>
              <a:gd name="connsiteY2" fmla="*/ 0 h 4369859"/>
              <a:gd name="connsiteX3" fmla="*/ 4369859 w 4369859"/>
              <a:gd name="connsiteY3" fmla="*/ 728324 h 4369859"/>
              <a:gd name="connsiteX4" fmla="*/ 4369859 w 4369859"/>
              <a:gd name="connsiteY4" fmla="*/ 3641535 h 4369859"/>
              <a:gd name="connsiteX5" fmla="*/ 3641535 w 4369859"/>
              <a:gd name="connsiteY5" fmla="*/ 4369859 h 4369859"/>
              <a:gd name="connsiteX6" fmla="*/ 728324 w 4369859"/>
              <a:gd name="connsiteY6" fmla="*/ 4369859 h 4369859"/>
              <a:gd name="connsiteX7" fmla="*/ 0 w 4369859"/>
              <a:gd name="connsiteY7" fmla="*/ 3641535 h 4369859"/>
              <a:gd name="connsiteX8" fmla="*/ 0 w 4369859"/>
              <a:gd name="connsiteY8" fmla="*/ 728324 h 4369859"/>
              <a:gd name="connsiteX0" fmla="*/ 3999 w 4373858"/>
              <a:gd name="connsiteY0" fmla="*/ 728324 h 4369859"/>
              <a:gd name="connsiteX1" fmla="*/ 340437 w 4373858"/>
              <a:gd name="connsiteY1" fmla="*/ 0 h 4369859"/>
              <a:gd name="connsiteX2" fmla="*/ 3645534 w 4373858"/>
              <a:gd name="connsiteY2" fmla="*/ 0 h 4369859"/>
              <a:gd name="connsiteX3" fmla="*/ 4373858 w 4373858"/>
              <a:gd name="connsiteY3" fmla="*/ 728324 h 4369859"/>
              <a:gd name="connsiteX4" fmla="*/ 4373858 w 4373858"/>
              <a:gd name="connsiteY4" fmla="*/ 3641535 h 4369859"/>
              <a:gd name="connsiteX5" fmla="*/ 3645534 w 4373858"/>
              <a:gd name="connsiteY5" fmla="*/ 4369859 h 4369859"/>
              <a:gd name="connsiteX6" fmla="*/ 732323 w 4373858"/>
              <a:gd name="connsiteY6" fmla="*/ 4369859 h 4369859"/>
              <a:gd name="connsiteX7" fmla="*/ 3999 w 4373858"/>
              <a:gd name="connsiteY7" fmla="*/ 3641535 h 4369859"/>
              <a:gd name="connsiteX8" fmla="*/ 3999 w 4373858"/>
              <a:gd name="connsiteY8" fmla="*/ 728324 h 4369859"/>
              <a:gd name="connsiteX0" fmla="*/ 3999 w 4373858"/>
              <a:gd name="connsiteY0" fmla="*/ 525124 h 4369859"/>
              <a:gd name="connsiteX1" fmla="*/ 340437 w 4373858"/>
              <a:gd name="connsiteY1" fmla="*/ 0 h 4369859"/>
              <a:gd name="connsiteX2" fmla="*/ 3645534 w 4373858"/>
              <a:gd name="connsiteY2" fmla="*/ 0 h 4369859"/>
              <a:gd name="connsiteX3" fmla="*/ 4373858 w 4373858"/>
              <a:gd name="connsiteY3" fmla="*/ 728324 h 4369859"/>
              <a:gd name="connsiteX4" fmla="*/ 4373858 w 4373858"/>
              <a:gd name="connsiteY4" fmla="*/ 3641535 h 4369859"/>
              <a:gd name="connsiteX5" fmla="*/ 3645534 w 4373858"/>
              <a:gd name="connsiteY5" fmla="*/ 4369859 h 4369859"/>
              <a:gd name="connsiteX6" fmla="*/ 732323 w 4373858"/>
              <a:gd name="connsiteY6" fmla="*/ 4369859 h 4369859"/>
              <a:gd name="connsiteX7" fmla="*/ 3999 w 4373858"/>
              <a:gd name="connsiteY7" fmla="*/ 3641535 h 4369859"/>
              <a:gd name="connsiteX8" fmla="*/ 3999 w 4373858"/>
              <a:gd name="connsiteY8" fmla="*/ 525124 h 4369859"/>
              <a:gd name="connsiteX0" fmla="*/ 3999 w 4383594"/>
              <a:gd name="connsiteY0" fmla="*/ 525124 h 4369859"/>
              <a:gd name="connsiteX1" fmla="*/ 340437 w 4383594"/>
              <a:gd name="connsiteY1" fmla="*/ 0 h 4369859"/>
              <a:gd name="connsiteX2" fmla="*/ 4066448 w 4383594"/>
              <a:gd name="connsiteY2" fmla="*/ 14514 h 4369859"/>
              <a:gd name="connsiteX3" fmla="*/ 4373858 w 4383594"/>
              <a:gd name="connsiteY3" fmla="*/ 728324 h 4369859"/>
              <a:gd name="connsiteX4" fmla="*/ 4373858 w 4383594"/>
              <a:gd name="connsiteY4" fmla="*/ 3641535 h 4369859"/>
              <a:gd name="connsiteX5" fmla="*/ 3645534 w 4383594"/>
              <a:gd name="connsiteY5" fmla="*/ 4369859 h 4369859"/>
              <a:gd name="connsiteX6" fmla="*/ 732323 w 4383594"/>
              <a:gd name="connsiteY6" fmla="*/ 4369859 h 4369859"/>
              <a:gd name="connsiteX7" fmla="*/ 3999 w 4383594"/>
              <a:gd name="connsiteY7" fmla="*/ 3641535 h 4369859"/>
              <a:gd name="connsiteX8" fmla="*/ 3999 w 4383594"/>
              <a:gd name="connsiteY8" fmla="*/ 525124 h 4369859"/>
              <a:gd name="connsiteX0" fmla="*/ 3999 w 4383594"/>
              <a:gd name="connsiteY0" fmla="*/ 525124 h 4369859"/>
              <a:gd name="connsiteX1" fmla="*/ 340437 w 4383594"/>
              <a:gd name="connsiteY1" fmla="*/ 0 h 4369859"/>
              <a:gd name="connsiteX2" fmla="*/ 4066448 w 4383594"/>
              <a:gd name="connsiteY2" fmla="*/ 14514 h 4369859"/>
              <a:gd name="connsiteX3" fmla="*/ 4373858 w 4383594"/>
              <a:gd name="connsiteY3" fmla="*/ 597696 h 4369859"/>
              <a:gd name="connsiteX4" fmla="*/ 4373858 w 4383594"/>
              <a:gd name="connsiteY4" fmla="*/ 3641535 h 4369859"/>
              <a:gd name="connsiteX5" fmla="*/ 3645534 w 4383594"/>
              <a:gd name="connsiteY5" fmla="*/ 4369859 h 4369859"/>
              <a:gd name="connsiteX6" fmla="*/ 732323 w 4383594"/>
              <a:gd name="connsiteY6" fmla="*/ 4369859 h 4369859"/>
              <a:gd name="connsiteX7" fmla="*/ 3999 w 4383594"/>
              <a:gd name="connsiteY7" fmla="*/ 3641535 h 4369859"/>
              <a:gd name="connsiteX8" fmla="*/ 3999 w 4383594"/>
              <a:gd name="connsiteY8" fmla="*/ 525124 h 4369859"/>
              <a:gd name="connsiteX0" fmla="*/ 3999 w 4383594"/>
              <a:gd name="connsiteY0" fmla="*/ 525124 h 4369859"/>
              <a:gd name="connsiteX1" fmla="*/ 340437 w 4383594"/>
              <a:gd name="connsiteY1" fmla="*/ 0 h 4369859"/>
              <a:gd name="connsiteX2" fmla="*/ 4066448 w 4383594"/>
              <a:gd name="connsiteY2" fmla="*/ 14514 h 4369859"/>
              <a:gd name="connsiteX3" fmla="*/ 4373858 w 4383594"/>
              <a:gd name="connsiteY3" fmla="*/ 597696 h 4369859"/>
              <a:gd name="connsiteX4" fmla="*/ 4373858 w 4383594"/>
              <a:gd name="connsiteY4" fmla="*/ 3641535 h 4369859"/>
              <a:gd name="connsiteX5" fmla="*/ 3979363 w 4383594"/>
              <a:gd name="connsiteY5" fmla="*/ 4369859 h 4369859"/>
              <a:gd name="connsiteX6" fmla="*/ 732323 w 4383594"/>
              <a:gd name="connsiteY6" fmla="*/ 4369859 h 4369859"/>
              <a:gd name="connsiteX7" fmla="*/ 3999 w 4383594"/>
              <a:gd name="connsiteY7" fmla="*/ 3641535 h 4369859"/>
              <a:gd name="connsiteX8" fmla="*/ 3999 w 4383594"/>
              <a:gd name="connsiteY8" fmla="*/ 525124 h 4369859"/>
              <a:gd name="connsiteX0" fmla="*/ 3999 w 4388373"/>
              <a:gd name="connsiteY0" fmla="*/ 525124 h 4376400"/>
              <a:gd name="connsiteX1" fmla="*/ 340437 w 4388373"/>
              <a:gd name="connsiteY1" fmla="*/ 0 h 4376400"/>
              <a:gd name="connsiteX2" fmla="*/ 4066448 w 4388373"/>
              <a:gd name="connsiteY2" fmla="*/ 14514 h 4376400"/>
              <a:gd name="connsiteX3" fmla="*/ 4373858 w 4388373"/>
              <a:gd name="connsiteY3" fmla="*/ 597696 h 4376400"/>
              <a:gd name="connsiteX4" fmla="*/ 4388373 w 4388373"/>
              <a:gd name="connsiteY4" fmla="*/ 4047935 h 4376400"/>
              <a:gd name="connsiteX5" fmla="*/ 3979363 w 4388373"/>
              <a:gd name="connsiteY5" fmla="*/ 4369859 h 4376400"/>
              <a:gd name="connsiteX6" fmla="*/ 732323 w 4388373"/>
              <a:gd name="connsiteY6" fmla="*/ 4369859 h 4376400"/>
              <a:gd name="connsiteX7" fmla="*/ 3999 w 4388373"/>
              <a:gd name="connsiteY7" fmla="*/ 3641535 h 4376400"/>
              <a:gd name="connsiteX8" fmla="*/ 3999 w 4388373"/>
              <a:gd name="connsiteY8" fmla="*/ 525124 h 4376400"/>
              <a:gd name="connsiteX0" fmla="*/ 3999 w 4388373"/>
              <a:gd name="connsiteY0" fmla="*/ 525124 h 4376400"/>
              <a:gd name="connsiteX1" fmla="*/ 340437 w 4388373"/>
              <a:gd name="connsiteY1" fmla="*/ 0 h 4376400"/>
              <a:gd name="connsiteX2" fmla="*/ 4066448 w 4388373"/>
              <a:gd name="connsiteY2" fmla="*/ 14514 h 4376400"/>
              <a:gd name="connsiteX3" fmla="*/ 4373858 w 4388373"/>
              <a:gd name="connsiteY3" fmla="*/ 597696 h 4376400"/>
              <a:gd name="connsiteX4" fmla="*/ 4388373 w 4388373"/>
              <a:gd name="connsiteY4" fmla="*/ 4047935 h 4376400"/>
              <a:gd name="connsiteX5" fmla="*/ 3979363 w 4388373"/>
              <a:gd name="connsiteY5" fmla="*/ 4369859 h 4376400"/>
              <a:gd name="connsiteX6" fmla="*/ 732323 w 4388373"/>
              <a:gd name="connsiteY6" fmla="*/ 4369859 h 4376400"/>
              <a:gd name="connsiteX7" fmla="*/ 18514 w 4388373"/>
              <a:gd name="connsiteY7" fmla="*/ 4047935 h 4376400"/>
              <a:gd name="connsiteX8" fmla="*/ 3999 w 4388373"/>
              <a:gd name="connsiteY8" fmla="*/ 525124 h 4376400"/>
              <a:gd name="connsiteX0" fmla="*/ 3999 w 4388373"/>
              <a:gd name="connsiteY0" fmla="*/ 525124 h 4376400"/>
              <a:gd name="connsiteX1" fmla="*/ 340437 w 4388373"/>
              <a:gd name="connsiteY1" fmla="*/ 0 h 4376400"/>
              <a:gd name="connsiteX2" fmla="*/ 4066448 w 4388373"/>
              <a:gd name="connsiteY2" fmla="*/ 14514 h 4376400"/>
              <a:gd name="connsiteX3" fmla="*/ 4373858 w 4388373"/>
              <a:gd name="connsiteY3" fmla="*/ 597696 h 4376400"/>
              <a:gd name="connsiteX4" fmla="*/ 4388373 w 4388373"/>
              <a:gd name="connsiteY4" fmla="*/ 4047935 h 4376400"/>
              <a:gd name="connsiteX5" fmla="*/ 3979363 w 4388373"/>
              <a:gd name="connsiteY5" fmla="*/ 4369859 h 4376400"/>
              <a:gd name="connsiteX6" fmla="*/ 442037 w 4388373"/>
              <a:gd name="connsiteY6" fmla="*/ 4369859 h 4376400"/>
              <a:gd name="connsiteX7" fmla="*/ 18514 w 4388373"/>
              <a:gd name="connsiteY7" fmla="*/ 4047935 h 4376400"/>
              <a:gd name="connsiteX8" fmla="*/ 3999 w 4388373"/>
              <a:gd name="connsiteY8" fmla="*/ 525124 h 43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8373" h="4376400">
                <a:moveTo>
                  <a:pt x="3999" y="525124"/>
                </a:moveTo>
                <a:cubicBezTo>
                  <a:pt x="3999" y="122882"/>
                  <a:pt x="-61805" y="0"/>
                  <a:pt x="340437" y="0"/>
                </a:cubicBezTo>
                <a:lnTo>
                  <a:pt x="4066448" y="14514"/>
                </a:lnTo>
                <a:cubicBezTo>
                  <a:pt x="4468690" y="14514"/>
                  <a:pt x="4373858" y="195454"/>
                  <a:pt x="4373858" y="597696"/>
                </a:cubicBezTo>
                <a:cubicBezTo>
                  <a:pt x="4378696" y="1747776"/>
                  <a:pt x="4383535" y="2897855"/>
                  <a:pt x="4388373" y="4047935"/>
                </a:cubicBezTo>
                <a:cubicBezTo>
                  <a:pt x="4388373" y="4450177"/>
                  <a:pt x="4381605" y="4369859"/>
                  <a:pt x="3979363" y="4369859"/>
                </a:cubicBezTo>
                <a:lnTo>
                  <a:pt x="442037" y="4369859"/>
                </a:lnTo>
                <a:cubicBezTo>
                  <a:pt x="39795" y="4369859"/>
                  <a:pt x="18514" y="4450177"/>
                  <a:pt x="18514" y="4047935"/>
                </a:cubicBezTo>
                <a:cubicBezTo>
                  <a:pt x="13676" y="2873665"/>
                  <a:pt x="8837" y="1699394"/>
                  <a:pt x="3999" y="525124"/>
                </a:cubicBez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2" name="Título 1">
            <a:extLst>
              <a:ext uri="{FF2B5EF4-FFF2-40B4-BE49-F238E27FC236}">
                <a16:creationId xmlns:a16="http://schemas.microsoft.com/office/drawing/2014/main" id="{DD568348-5F56-AE4D-9EE4-6F46DCE87A1F}"/>
              </a:ext>
            </a:extLst>
          </p:cNvPr>
          <p:cNvSpPr>
            <a:spLocks noGrp="1"/>
          </p:cNvSpPr>
          <p:nvPr>
            <p:ph type="title"/>
          </p:nvPr>
        </p:nvSpPr>
        <p:spPr>
          <a:xfrm>
            <a:off x="941680" y="1130324"/>
            <a:ext cx="3937298" cy="4166010"/>
          </a:xfrm>
        </p:spPr>
        <p:txBody>
          <a:bodyPr>
            <a:normAutofit/>
          </a:bodyPr>
          <a:lstStyle/>
          <a:p>
            <a:r>
              <a:rPr lang="es-PA" dirty="0">
                <a:solidFill>
                  <a:srgbClr val="FFFFFF"/>
                </a:solidFill>
              </a:rPr>
              <a:t>Vista Lógica</a:t>
            </a:r>
          </a:p>
        </p:txBody>
      </p:sp>
    </p:spTree>
    <p:extLst>
      <p:ext uri="{BB962C8B-B14F-4D97-AF65-F5344CB8AC3E}">
        <p14:creationId xmlns:p14="http://schemas.microsoft.com/office/powerpoint/2010/main" val="3186440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C9E0648F-2D6A-A546-AF8C-1D64E55B4DBF}"/>
              </a:ext>
            </a:extLst>
          </p:cNvPr>
          <p:cNvSpPr>
            <a:spLocks noGrp="1"/>
          </p:cNvSpPr>
          <p:nvPr>
            <p:ph idx="1"/>
          </p:nvPr>
        </p:nvSpPr>
        <p:spPr>
          <a:xfrm>
            <a:off x="861717" y="1518701"/>
            <a:ext cx="5393361" cy="4351338"/>
          </a:xfrm>
        </p:spPr>
        <p:txBody>
          <a:bodyPr>
            <a:normAutofit/>
          </a:bodyPr>
          <a:lstStyle/>
          <a:p>
            <a:r>
              <a:rPr lang="es-PA" sz="2400" dirty="0"/>
              <a:t>Direcciona el aspecto concurrente del sistema en tiempo de corrida</a:t>
            </a:r>
          </a:p>
          <a:p>
            <a:r>
              <a:rPr lang="es-PA" sz="2400" dirty="0"/>
              <a:t>Muestra los  hilos, o procesos lógicos que se desarrollan a través de diversos módulos del sistema, así como sus interacciones. </a:t>
            </a:r>
          </a:p>
          <a:p>
            <a:r>
              <a:rPr lang="es-PA" sz="2400" dirty="0"/>
              <a:t>Ilustra los puntos de concurrencia y paralelismo del sistema.</a:t>
            </a:r>
          </a:p>
          <a:p>
            <a:r>
              <a:rPr lang="es-PA" sz="2400" dirty="0"/>
              <a:t>Documento a entregar</a:t>
            </a:r>
          </a:p>
          <a:p>
            <a:pPr lvl="1"/>
            <a:r>
              <a:rPr lang="es-PA" dirty="0"/>
              <a:t>Diagrama de Actividad</a:t>
            </a:r>
          </a:p>
        </p:txBody>
      </p:sp>
      <p:sp>
        <p:nvSpPr>
          <p:cNvPr id="25" name="Oval 24">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Freeform: Shape 26">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1" name="Freeform: Shape 30">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 name="Rectángulo redondeado 8">
            <a:extLst>
              <a:ext uri="{FF2B5EF4-FFF2-40B4-BE49-F238E27FC236}">
                <a16:creationId xmlns:a16="http://schemas.microsoft.com/office/drawing/2014/main" id="{C32766D4-A505-B34F-9DAD-75726F05FD0A}"/>
              </a:ext>
            </a:extLst>
          </p:cNvPr>
          <p:cNvSpPr/>
          <p:nvPr/>
        </p:nvSpPr>
        <p:spPr>
          <a:xfrm>
            <a:off x="7717122" y="1178377"/>
            <a:ext cx="4030827" cy="4030231"/>
          </a:xfrm>
          <a:custGeom>
            <a:avLst/>
            <a:gdLst>
              <a:gd name="connsiteX0" fmla="*/ 0 w 4369859"/>
              <a:gd name="connsiteY0" fmla="*/ 728324 h 4369859"/>
              <a:gd name="connsiteX1" fmla="*/ 728324 w 4369859"/>
              <a:gd name="connsiteY1" fmla="*/ 0 h 4369859"/>
              <a:gd name="connsiteX2" fmla="*/ 3641535 w 4369859"/>
              <a:gd name="connsiteY2" fmla="*/ 0 h 4369859"/>
              <a:gd name="connsiteX3" fmla="*/ 4369859 w 4369859"/>
              <a:gd name="connsiteY3" fmla="*/ 728324 h 4369859"/>
              <a:gd name="connsiteX4" fmla="*/ 4369859 w 4369859"/>
              <a:gd name="connsiteY4" fmla="*/ 3641535 h 4369859"/>
              <a:gd name="connsiteX5" fmla="*/ 3641535 w 4369859"/>
              <a:gd name="connsiteY5" fmla="*/ 4369859 h 4369859"/>
              <a:gd name="connsiteX6" fmla="*/ 728324 w 4369859"/>
              <a:gd name="connsiteY6" fmla="*/ 4369859 h 4369859"/>
              <a:gd name="connsiteX7" fmla="*/ 0 w 4369859"/>
              <a:gd name="connsiteY7" fmla="*/ 3641535 h 4369859"/>
              <a:gd name="connsiteX8" fmla="*/ 0 w 4369859"/>
              <a:gd name="connsiteY8" fmla="*/ 728324 h 4369859"/>
              <a:gd name="connsiteX0" fmla="*/ 3999 w 4373858"/>
              <a:gd name="connsiteY0" fmla="*/ 728324 h 4369859"/>
              <a:gd name="connsiteX1" fmla="*/ 340437 w 4373858"/>
              <a:gd name="connsiteY1" fmla="*/ 0 h 4369859"/>
              <a:gd name="connsiteX2" fmla="*/ 3645534 w 4373858"/>
              <a:gd name="connsiteY2" fmla="*/ 0 h 4369859"/>
              <a:gd name="connsiteX3" fmla="*/ 4373858 w 4373858"/>
              <a:gd name="connsiteY3" fmla="*/ 728324 h 4369859"/>
              <a:gd name="connsiteX4" fmla="*/ 4373858 w 4373858"/>
              <a:gd name="connsiteY4" fmla="*/ 3641535 h 4369859"/>
              <a:gd name="connsiteX5" fmla="*/ 3645534 w 4373858"/>
              <a:gd name="connsiteY5" fmla="*/ 4369859 h 4369859"/>
              <a:gd name="connsiteX6" fmla="*/ 732323 w 4373858"/>
              <a:gd name="connsiteY6" fmla="*/ 4369859 h 4369859"/>
              <a:gd name="connsiteX7" fmla="*/ 3999 w 4373858"/>
              <a:gd name="connsiteY7" fmla="*/ 3641535 h 4369859"/>
              <a:gd name="connsiteX8" fmla="*/ 3999 w 4373858"/>
              <a:gd name="connsiteY8" fmla="*/ 728324 h 4369859"/>
              <a:gd name="connsiteX0" fmla="*/ 3999 w 4373858"/>
              <a:gd name="connsiteY0" fmla="*/ 525124 h 4369859"/>
              <a:gd name="connsiteX1" fmla="*/ 340437 w 4373858"/>
              <a:gd name="connsiteY1" fmla="*/ 0 h 4369859"/>
              <a:gd name="connsiteX2" fmla="*/ 3645534 w 4373858"/>
              <a:gd name="connsiteY2" fmla="*/ 0 h 4369859"/>
              <a:gd name="connsiteX3" fmla="*/ 4373858 w 4373858"/>
              <a:gd name="connsiteY3" fmla="*/ 728324 h 4369859"/>
              <a:gd name="connsiteX4" fmla="*/ 4373858 w 4373858"/>
              <a:gd name="connsiteY4" fmla="*/ 3641535 h 4369859"/>
              <a:gd name="connsiteX5" fmla="*/ 3645534 w 4373858"/>
              <a:gd name="connsiteY5" fmla="*/ 4369859 h 4369859"/>
              <a:gd name="connsiteX6" fmla="*/ 732323 w 4373858"/>
              <a:gd name="connsiteY6" fmla="*/ 4369859 h 4369859"/>
              <a:gd name="connsiteX7" fmla="*/ 3999 w 4373858"/>
              <a:gd name="connsiteY7" fmla="*/ 3641535 h 4369859"/>
              <a:gd name="connsiteX8" fmla="*/ 3999 w 4373858"/>
              <a:gd name="connsiteY8" fmla="*/ 525124 h 4369859"/>
              <a:gd name="connsiteX0" fmla="*/ 3999 w 4383594"/>
              <a:gd name="connsiteY0" fmla="*/ 525124 h 4369859"/>
              <a:gd name="connsiteX1" fmla="*/ 340437 w 4383594"/>
              <a:gd name="connsiteY1" fmla="*/ 0 h 4369859"/>
              <a:gd name="connsiteX2" fmla="*/ 4066448 w 4383594"/>
              <a:gd name="connsiteY2" fmla="*/ 14514 h 4369859"/>
              <a:gd name="connsiteX3" fmla="*/ 4373858 w 4383594"/>
              <a:gd name="connsiteY3" fmla="*/ 728324 h 4369859"/>
              <a:gd name="connsiteX4" fmla="*/ 4373858 w 4383594"/>
              <a:gd name="connsiteY4" fmla="*/ 3641535 h 4369859"/>
              <a:gd name="connsiteX5" fmla="*/ 3645534 w 4383594"/>
              <a:gd name="connsiteY5" fmla="*/ 4369859 h 4369859"/>
              <a:gd name="connsiteX6" fmla="*/ 732323 w 4383594"/>
              <a:gd name="connsiteY6" fmla="*/ 4369859 h 4369859"/>
              <a:gd name="connsiteX7" fmla="*/ 3999 w 4383594"/>
              <a:gd name="connsiteY7" fmla="*/ 3641535 h 4369859"/>
              <a:gd name="connsiteX8" fmla="*/ 3999 w 4383594"/>
              <a:gd name="connsiteY8" fmla="*/ 525124 h 4369859"/>
              <a:gd name="connsiteX0" fmla="*/ 3999 w 4383594"/>
              <a:gd name="connsiteY0" fmla="*/ 525124 h 4369859"/>
              <a:gd name="connsiteX1" fmla="*/ 340437 w 4383594"/>
              <a:gd name="connsiteY1" fmla="*/ 0 h 4369859"/>
              <a:gd name="connsiteX2" fmla="*/ 4066448 w 4383594"/>
              <a:gd name="connsiteY2" fmla="*/ 14514 h 4369859"/>
              <a:gd name="connsiteX3" fmla="*/ 4373858 w 4383594"/>
              <a:gd name="connsiteY3" fmla="*/ 597696 h 4369859"/>
              <a:gd name="connsiteX4" fmla="*/ 4373858 w 4383594"/>
              <a:gd name="connsiteY4" fmla="*/ 3641535 h 4369859"/>
              <a:gd name="connsiteX5" fmla="*/ 3645534 w 4383594"/>
              <a:gd name="connsiteY5" fmla="*/ 4369859 h 4369859"/>
              <a:gd name="connsiteX6" fmla="*/ 732323 w 4383594"/>
              <a:gd name="connsiteY6" fmla="*/ 4369859 h 4369859"/>
              <a:gd name="connsiteX7" fmla="*/ 3999 w 4383594"/>
              <a:gd name="connsiteY7" fmla="*/ 3641535 h 4369859"/>
              <a:gd name="connsiteX8" fmla="*/ 3999 w 4383594"/>
              <a:gd name="connsiteY8" fmla="*/ 525124 h 4369859"/>
              <a:gd name="connsiteX0" fmla="*/ 3999 w 4383594"/>
              <a:gd name="connsiteY0" fmla="*/ 525124 h 4369859"/>
              <a:gd name="connsiteX1" fmla="*/ 340437 w 4383594"/>
              <a:gd name="connsiteY1" fmla="*/ 0 h 4369859"/>
              <a:gd name="connsiteX2" fmla="*/ 4066448 w 4383594"/>
              <a:gd name="connsiteY2" fmla="*/ 14514 h 4369859"/>
              <a:gd name="connsiteX3" fmla="*/ 4373858 w 4383594"/>
              <a:gd name="connsiteY3" fmla="*/ 597696 h 4369859"/>
              <a:gd name="connsiteX4" fmla="*/ 4373858 w 4383594"/>
              <a:gd name="connsiteY4" fmla="*/ 3641535 h 4369859"/>
              <a:gd name="connsiteX5" fmla="*/ 3979363 w 4383594"/>
              <a:gd name="connsiteY5" fmla="*/ 4369859 h 4369859"/>
              <a:gd name="connsiteX6" fmla="*/ 732323 w 4383594"/>
              <a:gd name="connsiteY6" fmla="*/ 4369859 h 4369859"/>
              <a:gd name="connsiteX7" fmla="*/ 3999 w 4383594"/>
              <a:gd name="connsiteY7" fmla="*/ 3641535 h 4369859"/>
              <a:gd name="connsiteX8" fmla="*/ 3999 w 4383594"/>
              <a:gd name="connsiteY8" fmla="*/ 525124 h 4369859"/>
              <a:gd name="connsiteX0" fmla="*/ 3999 w 4388373"/>
              <a:gd name="connsiteY0" fmla="*/ 525124 h 4376400"/>
              <a:gd name="connsiteX1" fmla="*/ 340437 w 4388373"/>
              <a:gd name="connsiteY1" fmla="*/ 0 h 4376400"/>
              <a:gd name="connsiteX2" fmla="*/ 4066448 w 4388373"/>
              <a:gd name="connsiteY2" fmla="*/ 14514 h 4376400"/>
              <a:gd name="connsiteX3" fmla="*/ 4373858 w 4388373"/>
              <a:gd name="connsiteY3" fmla="*/ 597696 h 4376400"/>
              <a:gd name="connsiteX4" fmla="*/ 4388373 w 4388373"/>
              <a:gd name="connsiteY4" fmla="*/ 4047935 h 4376400"/>
              <a:gd name="connsiteX5" fmla="*/ 3979363 w 4388373"/>
              <a:gd name="connsiteY5" fmla="*/ 4369859 h 4376400"/>
              <a:gd name="connsiteX6" fmla="*/ 732323 w 4388373"/>
              <a:gd name="connsiteY6" fmla="*/ 4369859 h 4376400"/>
              <a:gd name="connsiteX7" fmla="*/ 3999 w 4388373"/>
              <a:gd name="connsiteY7" fmla="*/ 3641535 h 4376400"/>
              <a:gd name="connsiteX8" fmla="*/ 3999 w 4388373"/>
              <a:gd name="connsiteY8" fmla="*/ 525124 h 4376400"/>
              <a:gd name="connsiteX0" fmla="*/ 3999 w 4388373"/>
              <a:gd name="connsiteY0" fmla="*/ 525124 h 4376400"/>
              <a:gd name="connsiteX1" fmla="*/ 340437 w 4388373"/>
              <a:gd name="connsiteY1" fmla="*/ 0 h 4376400"/>
              <a:gd name="connsiteX2" fmla="*/ 4066448 w 4388373"/>
              <a:gd name="connsiteY2" fmla="*/ 14514 h 4376400"/>
              <a:gd name="connsiteX3" fmla="*/ 4373858 w 4388373"/>
              <a:gd name="connsiteY3" fmla="*/ 597696 h 4376400"/>
              <a:gd name="connsiteX4" fmla="*/ 4388373 w 4388373"/>
              <a:gd name="connsiteY4" fmla="*/ 4047935 h 4376400"/>
              <a:gd name="connsiteX5" fmla="*/ 3979363 w 4388373"/>
              <a:gd name="connsiteY5" fmla="*/ 4369859 h 4376400"/>
              <a:gd name="connsiteX6" fmla="*/ 732323 w 4388373"/>
              <a:gd name="connsiteY6" fmla="*/ 4369859 h 4376400"/>
              <a:gd name="connsiteX7" fmla="*/ 18514 w 4388373"/>
              <a:gd name="connsiteY7" fmla="*/ 4047935 h 4376400"/>
              <a:gd name="connsiteX8" fmla="*/ 3999 w 4388373"/>
              <a:gd name="connsiteY8" fmla="*/ 525124 h 4376400"/>
              <a:gd name="connsiteX0" fmla="*/ 3999 w 4388373"/>
              <a:gd name="connsiteY0" fmla="*/ 525124 h 4376400"/>
              <a:gd name="connsiteX1" fmla="*/ 340437 w 4388373"/>
              <a:gd name="connsiteY1" fmla="*/ 0 h 4376400"/>
              <a:gd name="connsiteX2" fmla="*/ 4066448 w 4388373"/>
              <a:gd name="connsiteY2" fmla="*/ 14514 h 4376400"/>
              <a:gd name="connsiteX3" fmla="*/ 4373858 w 4388373"/>
              <a:gd name="connsiteY3" fmla="*/ 597696 h 4376400"/>
              <a:gd name="connsiteX4" fmla="*/ 4388373 w 4388373"/>
              <a:gd name="connsiteY4" fmla="*/ 4047935 h 4376400"/>
              <a:gd name="connsiteX5" fmla="*/ 3979363 w 4388373"/>
              <a:gd name="connsiteY5" fmla="*/ 4369859 h 4376400"/>
              <a:gd name="connsiteX6" fmla="*/ 442037 w 4388373"/>
              <a:gd name="connsiteY6" fmla="*/ 4369859 h 4376400"/>
              <a:gd name="connsiteX7" fmla="*/ 18514 w 4388373"/>
              <a:gd name="connsiteY7" fmla="*/ 4047935 h 4376400"/>
              <a:gd name="connsiteX8" fmla="*/ 3999 w 4388373"/>
              <a:gd name="connsiteY8" fmla="*/ 525124 h 43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8373" h="4376400">
                <a:moveTo>
                  <a:pt x="3999" y="525124"/>
                </a:moveTo>
                <a:cubicBezTo>
                  <a:pt x="3999" y="122882"/>
                  <a:pt x="-61805" y="0"/>
                  <a:pt x="340437" y="0"/>
                </a:cubicBezTo>
                <a:lnTo>
                  <a:pt x="4066448" y="14514"/>
                </a:lnTo>
                <a:cubicBezTo>
                  <a:pt x="4468690" y="14514"/>
                  <a:pt x="4373858" y="195454"/>
                  <a:pt x="4373858" y="597696"/>
                </a:cubicBezTo>
                <a:cubicBezTo>
                  <a:pt x="4378696" y="1747776"/>
                  <a:pt x="4383535" y="2897855"/>
                  <a:pt x="4388373" y="4047935"/>
                </a:cubicBezTo>
                <a:cubicBezTo>
                  <a:pt x="4388373" y="4450177"/>
                  <a:pt x="4381605" y="4369859"/>
                  <a:pt x="3979363" y="4369859"/>
                </a:cubicBezTo>
                <a:lnTo>
                  <a:pt x="442037" y="4369859"/>
                </a:lnTo>
                <a:cubicBezTo>
                  <a:pt x="39795" y="4369859"/>
                  <a:pt x="18514" y="4450177"/>
                  <a:pt x="18514" y="4047935"/>
                </a:cubicBezTo>
                <a:cubicBezTo>
                  <a:pt x="13676" y="2873665"/>
                  <a:pt x="8837" y="1699394"/>
                  <a:pt x="3999" y="525124"/>
                </a:cubicBez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20" name="Título 1">
            <a:extLst>
              <a:ext uri="{FF2B5EF4-FFF2-40B4-BE49-F238E27FC236}">
                <a16:creationId xmlns:a16="http://schemas.microsoft.com/office/drawing/2014/main" id="{E3AB9126-4060-F54E-BDBF-10F52E7DA378}"/>
              </a:ext>
            </a:extLst>
          </p:cNvPr>
          <p:cNvSpPr txBox="1">
            <a:spLocks/>
          </p:cNvSpPr>
          <p:nvPr/>
        </p:nvSpPr>
        <p:spPr>
          <a:xfrm>
            <a:off x="7968610" y="1340417"/>
            <a:ext cx="3508923" cy="37127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PA" dirty="0">
                <a:solidFill>
                  <a:srgbClr val="FFFFFF"/>
                </a:solidFill>
              </a:rPr>
              <a:t>Vista Proceso</a:t>
            </a:r>
          </a:p>
        </p:txBody>
      </p:sp>
    </p:spTree>
    <p:extLst>
      <p:ext uri="{BB962C8B-B14F-4D97-AF65-F5344CB8AC3E}">
        <p14:creationId xmlns:p14="http://schemas.microsoft.com/office/powerpoint/2010/main" val="168875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Rounded Corners 28">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7CFD9843-8802-634D-8A18-0AE306D357F6}"/>
              </a:ext>
            </a:extLst>
          </p:cNvPr>
          <p:cNvSpPr>
            <a:spLocks noGrp="1"/>
          </p:cNvSpPr>
          <p:nvPr>
            <p:ph idx="1"/>
          </p:nvPr>
        </p:nvSpPr>
        <p:spPr>
          <a:xfrm>
            <a:off x="6096000" y="820880"/>
            <a:ext cx="5257799" cy="4889350"/>
          </a:xfrm>
        </p:spPr>
        <p:txBody>
          <a:bodyPr anchor="t">
            <a:normAutofit/>
          </a:bodyPr>
          <a:lstStyle/>
          <a:p>
            <a:pPr algn="just">
              <a:lnSpc>
                <a:spcPct val="100000"/>
              </a:lnSpc>
            </a:pPr>
            <a:r>
              <a:rPr lang="es-PA" sz="1800" dirty="0"/>
              <a:t>Describe la organización estática de los módulos de software (código fuente, componentes, ejecutables) en el ambiente de desarrollo en términos de los  paquetes que deben ser creados.  </a:t>
            </a:r>
          </a:p>
          <a:p>
            <a:pPr algn="just">
              <a:lnSpc>
                <a:spcPct val="100000"/>
              </a:lnSpc>
            </a:pPr>
            <a:r>
              <a:rPr lang="es-PA" sz="1800" dirty="0"/>
              <a:t>Identifica el estilo que sera utilizado. </a:t>
            </a:r>
          </a:p>
          <a:p>
            <a:pPr algn="just">
              <a:lnSpc>
                <a:spcPct val="100000"/>
              </a:lnSpc>
            </a:pPr>
            <a:r>
              <a:rPr lang="es-PA" sz="1800" dirty="0"/>
              <a:t>La forma en que se realizará la administración de la configuración del software.  </a:t>
            </a:r>
          </a:p>
          <a:p>
            <a:pPr algn="just">
              <a:lnSpc>
                <a:spcPct val="100000"/>
              </a:lnSpc>
            </a:pPr>
            <a:r>
              <a:rPr lang="es-PA" sz="1800" dirty="0"/>
              <a:t>Establece los patrones que han sido usados en el análisis, diseño y los que deben ser tomados en cuenta para el desarrollo. </a:t>
            </a:r>
          </a:p>
          <a:p>
            <a:pPr algn="just">
              <a:lnSpc>
                <a:spcPct val="100000"/>
              </a:lnSpc>
            </a:pPr>
            <a:r>
              <a:rPr lang="es-PA" sz="1800" dirty="0"/>
              <a:t>Documentos a entregar:</a:t>
            </a:r>
          </a:p>
          <a:p>
            <a:pPr lvl="1" algn="just">
              <a:lnSpc>
                <a:spcPct val="100000"/>
              </a:lnSpc>
            </a:pPr>
            <a:r>
              <a:rPr lang="es-PA" sz="1800" dirty="0"/>
              <a:t>Patrones de diseño</a:t>
            </a:r>
          </a:p>
          <a:p>
            <a:pPr lvl="1" algn="just">
              <a:lnSpc>
                <a:spcPct val="100000"/>
              </a:lnSpc>
            </a:pPr>
            <a:r>
              <a:rPr lang="es-PA" sz="1800" dirty="0"/>
              <a:t>Estilo arquitectonico</a:t>
            </a:r>
          </a:p>
        </p:txBody>
      </p:sp>
      <p:sp>
        <p:nvSpPr>
          <p:cNvPr id="37" name="Freeform: Shape 36">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Rectángulo redondeado 8">
            <a:extLst>
              <a:ext uri="{FF2B5EF4-FFF2-40B4-BE49-F238E27FC236}">
                <a16:creationId xmlns:a16="http://schemas.microsoft.com/office/drawing/2014/main" id="{EEFEA4A6-D1AF-0D4E-90C2-26047581C72F}"/>
              </a:ext>
            </a:extLst>
          </p:cNvPr>
          <p:cNvSpPr/>
          <p:nvPr/>
        </p:nvSpPr>
        <p:spPr>
          <a:xfrm>
            <a:off x="669967" y="968283"/>
            <a:ext cx="4565091" cy="4564416"/>
          </a:xfrm>
          <a:custGeom>
            <a:avLst/>
            <a:gdLst>
              <a:gd name="connsiteX0" fmla="*/ 0 w 4369859"/>
              <a:gd name="connsiteY0" fmla="*/ 728324 h 4369859"/>
              <a:gd name="connsiteX1" fmla="*/ 728324 w 4369859"/>
              <a:gd name="connsiteY1" fmla="*/ 0 h 4369859"/>
              <a:gd name="connsiteX2" fmla="*/ 3641535 w 4369859"/>
              <a:gd name="connsiteY2" fmla="*/ 0 h 4369859"/>
              <a:gd name="connsiteX3" fmla="*/ 4369859 w 4369859"/>
              <a:gd name="connsiteY3" fmla="*/ 728324 h 4369859"/>
              <a:gd name="connsiteX4" fmla="*/ 4369859 w 4369859"/>
              <a:gd name="connsiteY4" fmla="*/ 3641535 h 4369859"/>
              <a:gd name="connsiteX5" fmla="*/ 3641535 w 4369859"/>
              <a:gd name="connsiteY5" fmla="*/ 4369859 h 4369859"/>
              <a:gd name="connsiteX6" fmla="*/ 728324 w 4369859"/>
              <a:gd name="connsiteY6" fmla="*/ 4369859 h 4369859"/>
              <a:gd name="connsiteX7" fmla="*/ 0 w 4369859"/>
              <a:gd name="connsiteY7" fmla="*/ 3641535 h 4369859"/>
              <a:gd name="connsiteX8" fmla="*/ 0 w 4369859"/>
              <a:gd name="connsiteY8" fmla="*/ 728324 h 4369859"/>
              <a:gd name="connsiteX0" fmla="*/ 3999 w 4373858"/>
              <a:gd name="connsiteY0" fmla="*/ 728324 h 4369859"/>
              <a:gd name="connsiteX1" fmla="*/ 340437 w 4373858"/>
              <a:gd name="connsiteY1" fmla="*/ 0 h 4369859"/>
              <a:gd name="connsiteX2" fmla="*/ 3645534 w 4373858"/>
              <a:gd name="connsiteY2" fmla="*/ 0 h 4369859"/>
              <a:gd name="connsiteX3" fmla="*/ 4373858 w 4373858"/>
              <a:gd name="connsiteY3" fmla="*/ 728324 h 4369859"/>
              <a:gd name="connsiteX4" fmla="*/ 4373858 w 4373858"/>
              <a:gd name="connsiteY4" fmla="*/ 3641535 h 4369859"/>
              <a:gd name="connsiteX5" fmla="*/ 3645534 w 4373858"/>
              <a:gd name="connsiteY5" fmla="*/ 4369859 h 4369859"/>
              <a:gd name="connsiteX6" fmla="*/ 732323 w 4373858"/>
              <a:gd name="connsiteY6" fmla="*/ 4369859 h 4369859"/>
              <a:gd name="connsiteX7" fmla="*/ 3999 w 4373858"/>
              <a:gd name="connsiteY7" fmla="*/ 3641535 h 4369859"/>
              <a:gd name="connsiteX8" fmla="*/ 3999 w 4373858"/>
              <a:gd name="connsiteY8" fmla="*/ 728324 h 4369859"/>
              <a:gd name="connsiteX0" fmla="*/ 3999 w 4373858"/>
              <a:gd name="connsiteY0" fmla="*/ 525124 h 4369859"/>
              <a:gd name="connsiteX1" fmla="*/ 340437 w 4373858"/>
              <a:gd name="connsiteY1" fmla="*/ 0 h 4369859"/>
              <a:gd name="connsiteX2" fmla="*/ 3645534 w 4373858"/>
              <a:gd name="connsiteY2" fmla="*/ 0 h 4369859"/>
              <a:gd name="connsiteX3" fmla="*/ 4373858 w 4373858"/>
              <a:gd name="connsiteY3" fmla="*/ 728324 h 4369859"/>
              <a:gd name="connsiteX4" fmla="*/ 4373858 w 4373858"/>
              <a:gd name="connsiteY4" fmla="*/ 3641535 h 4369859"/>
              <a:gd name="connsiteX5" fmla="*/ 3645534 w 4373858"/>
              <a:gd name="connsiteY5" fmla="*/ 4369859 h 4369859"/>
              <a:gd name="connsiteX6" fmla="*/ 732323 w 4373858"/>
              <a:gd name="connsiteY6" fmla="*/ 4369859 h 4369859"/>
              <a:gd name="connsiteX7" fmla="*/ 3999 w 4373858"/>
              <a:gd name="connsiteY7" fmla="*/ 3641535 h 4369859"/>
              <a:gd name="connsiteX8" fmla="*/ 3999 w 4373858"/>
              <a:gd name="connsiteY8" fmla="*/ 525124 h 4369859"/>
              <a:gd name="connsiteX0" fmla="*/ 3999 w 4383594"/>
              <a:gd name="connsiteY0" fmla="*/ 525124 h 4369859"/>
              <a:gd name="connsiteX1" fmla="*/ 340437 w 4383594"/>
              <a:gd name="connsiteY1" fmla="*/ 0 h 4369859"/>
              <a:gd name="connsiteX2" fmla="*/ 4066448 w 4383594"/>
              <a:gd name="connsiteY2" fmla="*/ 14514 h 4369859"/>
              <a:gd name="connsiteX3" fmla="*/ 4373858 w 4383594"/>
              <a:gd name="connsiteY3" fmla="*/ 728324 h 4369859"/>
              <a:gd name="connsiteX4" fmla="*/ 4373858 w 4383594"/>
              <a:gd name="connsiteY4" fmla="*/ 3641535 h 4369859"/>
              <a:gd name="connsiteX5" fmla="*/ 3645534 w 4383594"/>
              <a:gd name="connsiteY5" fmla="*/ 4369859 h 4369859"/>
              <a:gd name="connsiteX6" fmla="*/ 732323 w 4383594"/>
              <a:gd name="connsiteY6" fmla="*/ 4369859 h 4369859"/>
              <a:gd name="connsiteX7" fmla="*/ 3999 w 4383594"/>
              <a:gd name="connsiteY7" fmla="*/ 3641535 h 4369859"/>
              <a:gd name="connsiteX8" fmla="*/ 3999 w 4383594"/>
              <a:gd name="connsiteY8" fmla="*/ 525124 h 4369859"/>
              <a:gd name="connsiteX0" fmla="*/ 3999 w 4383594"/>
              <a:gd name="connsiteY0" fmla="*/ 525124 h 4369859"/>
              <a:gd name="connsiteX1" fmla="*/ 340437 w 4383594"/>
              <a:gd name="connsiteY1" fmla="*/ 0 h 4369859"/>
              <a:gd name="connsiteX2" fmla="*/ 4066448 w 4383594"/>
              <a:gd name="connsiteY2" fmla="*/ 14514 h 4369859"/>
              <a:gd name="connsiteX3" fmla="*/ 4373858 w 4383594"/>
              <a:gd name="connsiteY3" fmla="*/ 597696 h 4369859"/>
              <a:gd name="connsiteX4" fmla="*/ 4373858 w 4383594"/>
              <a:gd name="connsiteY4" fmla="*/ 3641535 h 4369859"/>
              <a:gd name="connsiteX5" fmla="*/ 3645534 w 4383594"/>
              <a:gd name="connsiteY5" fmla="*/ 4369859 h 4369859"/>
              <a:gd name="connsiteX6" fmla="*/ 732323 w 4383594"/>
              <a:gd name="connsiteY6" fmla="*/ 4369859 h 4369859"/>
              <a:gd name="connsiteX7" fmla="*/ 3999 w 4383594"/>
              <a:gd name="connsiteY7" fmla="*/ 3641535 h 4369859"/>
              <a:gd name="connsiteX8" fmla="*/ 3999 w 4383594"/>
              <a:gd name="connsiteY8" fmla="*/ 525124 h 4369859"/>
              <a:gd name="connsiteX0" fmla="*/ 3999 w 4383594"/>
              <a:gd name="connsiteY0" fmla="*/ 525124 h 4369859"/>
              <a:gd name="connsiteX1" fmla="*/ 340437 w 4383594"/>
              <a:gd name="connsiteY1" fmla="*/ 0 h 4369859"/>
              <a:gd name="connsiteX2" fmla="*/ 4066448 w 4383594"/>
              <a:gd name="connsiteY2" fmla="*/ 14514 h 4369859"/>
              <a:gd name="connsiteX3" fmla="*/ 4373858 w 4383594"/>
              <a:gd name="connsiteY3" fmla="*/ 597696 h 4369859"/>
              <a:gd name="connsiteX4" fmla="*/ 4373858 w 4383594"/>
              <a:gd name="connsiteY4" fmla="*/ 3641535 h 4369859"/>
              <a:gd name="connsiteX5" fmla="*/ 3979363 w 4383594"/>
              <a:gd name="connsiteY5" fmla="*/ 4369859 h 4369859"/>
              <a:gd name="connsiteX6" fmla="*/ 732323 w 4383594"/>
              <a:gd name="connsiteY6" fmla="*/ 4369859 h 4369859"/>
              <a:gd name="connsiteX7" fmla="*/ 3999 w 4383594"/>
              <a:gd name="connsiteY7" fmla="*/ 3641535 h 4369859"/>
              <a:gd name="connsiteX8" fmla="*/ 3999 w 4383594"/>
              <a:gd name="connsiteY8" fmla="*/ 525124 h 4369859"/>
              <a:gd name="connsiteX0" fmla="*/ 3999 w 4388373"/>
              <a:gd name="connsiteY0" fmla="*/ 525124 h 4376400"/>
              <a:gd name="connsiteX1" fmla="*/ 340437 w 4388373"/>
              <a:gd name="connsiteY1" fmla="*/ 0 h 4376400"/>
              <a:gd name="connsiteX2" fmla="*/ 4066448 w 4388373"/>
              <a:gd name="connsiteY2" fmla="*/ 14514 h 4376400"/>
              <a:gd name="connsiteX3" fmla="*/ 4373858 w 4388373"/>
              <a:gd name="connsiteY3" fmla="*/ 597696 h 4376400"/>
              <a:gd name="connsiteX4" fmla="*/ 4388373 w 4388373"/>
              <a:gd name="connsiteY4" fmla="*/ 4047935 h 4376400"/>
              <a:gd name="connsiteX5" fmla="*/ 3979363 w 4388373"/>
              <a:gd name="connsiteY5" fmla="*/ 4369859 h 4376400"/>
              <a:gd name="connsiteX6" fmla="*/ 732323 w 4388373"/>
              <a:gd name="connsiteY6" fmla="*/ 4369859 h 4376400"/>
              <a:gd name="connsiteX7" fmla="*/ 3999 w 4388373"/>
              <a:gd name="connsiteY7" fmla="*/ 3641535 h 4376400"/>
              <a:gd name="connsiteX8" fmla="*/ 3999 w 4388373"/>
              <a:gd name="connsiteY8" fmla="*/ 525124 h 4376400"/>
              <a:gd name="connsiteX0" fmla="*/ 3999 w 4388373"/>
              <a:gd name="connsiteY0" fmla="*/ 525124 h 4376400"/>
              <a:gd name="connsiteX1" fmla="*/ 340437 w 4388373"/>
              <a:gd name="connsiteY1" fmla="*/ 0 h 4376400"/>
              <a:gd name="connsiteX2" fmla="*/ 4066448 w 4388373"/>
              <a:gd name="connsiteY2" fmla="*/ 14514 h 4376400"/>
              <a:gd name="connsiteX3" fmla="*/ 4373858 w 4388373"/>
              <a:gd name="connsiteY3" fmla="*/ 597696 h 4376400"/>
              <a:gd name="connsiteX4" fmla="*/ 4388373 w 4388373"/>
              <a:gd name="connsiteY4" fmla="*/ 4047935 h 4376400"/>
              <a:gd name="connsiteX5" fmla="*/ 3979363 w 4388373"/>
              <a:gd name="connsiteY5" fmla="*/ 4369859 h 4376400"/>
              <a:gd name="connsiteX6" fmla="*/ 732323 w 4388373"/>
              <a:gd name="connsiteY6" fmla="*/ 4369859 h 4376400"/>
              <a:gd name="connsiteX7" fmla="*/ 18514 w 4388373"/>
              <a:gd name="connsiteY7" fmla="*/ 4047935 h 4376400"/>
              <a:gd name="connsiteX8" fmla="*/ 3999 w 4388373"/>
              <a:gd name="connsiteY8" fmla="*/ 525124 h 4376400"/>
              <a:gd name="connsiteX0" fmla="*/ 3999 w 4388373"/>
              <a:gd name="connsiteY0" fmla="*/ 525124 h 4376400"/>
              <a:gd name="connsiteX1" fmla="*/ 340437 w 4388373"/>
              <a:gd name="connsiteY1" fmla="*/ 0 h 4376400"/>
              <a:gd name="connsiteX2" fmla="*/ 4066448 w 4388373"/>
              <a:gd name="connsiteY2" fmla="*/ 14514 h 4376400"/>
              <a:gd name="connsiteX3" fmla="*/ 4373858 w 4388373"/>
              <a:gd name="connsiteY3" fmla="*/ 597696 h 4376400"/>
              <a:gd name="connsiteX4" fmla="*/ 4388373 w 4388373"/>
              <a:gd name="connsiteY4" fmla="*/ 4047935 h 4376400"/>
              <a:gd name="connsiteX5" fmla="*/ 3979363 w 4388373"/>
              <a:gd name="connsiteY5" fmla="*/ 4369859 h 4376400"/>
              <a:gd name="connsiteX6" fmla="*/ 442037 w 4388373"/>
              <a:gd name="connsiteY6" fmla="*/ 4369859 h 4376400"/>
              <a:gd name="connsiteX7" fmla="*/ 18514 w 4388373"/>
              <a:gd name="connsiteY7" fmla="*/ 4047935 h 4376400"/>
              <a:gd name="connsiteX8" fmla="*/ 3999 w 4388373"/>
              <a:gd name="connsiteY8" fmla="*/ 525124 h 43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8373" h="4376400">
                <a:moveTo>
                  <a:pt x="3999" y="525124"/>
                </a:moveTo>
                <a:cubicBezTo>
                  <a:pt x="3999" y="122882"/>
                  <a:pt x="-61805" y="0"/>
                  <a:pt x="340437" y="0"/>
                </a:cubicBezTo>
                <a:lnTo>
                  <a:pt x="4066448" y="14514"/>
                </a:lnTo>
                <a:cubicBezTo>
                  <a:pt x="4468690" y="14514"/>
                  <a:pt x="4373858" y="195454"/>
                  <a:pt x="4373858" y="597696"/>
                </a:cubicBezTo>
                <a:cubicBezTo>
                  <a:pt x="4378696" y="1747776"/>
                  <a:pt x="4383535" y="2897855"/>
                  <a:pt x="4388373" y="4047935"/>
                </a:cubicBezTo>
                <a:cubicBezTo>
                  <a:pt x="4388373" y="4450177"/>
                  <a:pt x="4381605" y="4369859"/>
                  <a:pt x="3979363" y="4369859"/>
                </a:cubicBezTo>
                <a:lnTo>
                  <a:pt x="442037" y="4369859"/>
                </a:lnTo>
                <a:cubicBezTo>
                  <a:pt x="39795" y="4369859"/>
                  <a:pt x="18514" y="4450177"/>
                  <a:pt x="18514" y="4047935"/>
                </a:cubicBezTo>
                <a:cubicBezTo>
                  <a:pt x="13676" y="2873665"/>
                  <a:pt x="8837" y="1699394"/>
                  <a:pt x="3999" y="525124"/>
                </a:cubicBez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2" name="Título 1">
            <a:extLst>
              <a:ext uri="{FF2B5EF4-FFF2-40B4-BE49-F238E27FC236}">
                <a16:creationId xmlns:a16="http://schemas.microsoft.com/office/drawing/2014/main" id="{2189A91D-8342-5E41-AFEE-B918A5754E4A}"/>
              </a:ext>
            </a:extLst>
          </p:cNvPr>
          <p:cNvSpPr>
            <a:spLocks noGrp="1"/>
          </p:cNvSpPr>
          <p:nvPr>
            <p:ph type="title"/>
          </p:nvPr>
        </p:nvSpPr>
        <p:spPr>
          <a:xfrm>
            <a:off x="956826" y="1112969"/>
            <a:ext cx="3937298" cy="4166010"/>
          </a:xfrm>
        </p:spPr>
        <p:txBody>
          <a:bodyPr>
            <a:normAutofit/>
          </a:bodyPr>
          <a:lstStyle/>
          <a:p>
            <a:r>
              <a:rPr lang="es-PA" dirty="0">
                <a:solidFill>
                  <a:srgbClr val="FFFFFF"/>
                </a:solidFill>
              </a:rPr>
              <a:t>Vista de Implementación o Componentes</a:t>
            </a:r>
          </a:p>
        </p:txBody>
      </p:sp>
    </p:spTree>
    <p:extLst>
      <p:ext uri="{BB962C8B-B14F-4D97-AF65-F5344CB8AC3E}">
        <p14:creationId xmlns:p14="http://schemas.microsoft.com/office/powerpoint/2010/main" val="899065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0AF91BAB-FF30-E94D-AE26-973D9CDF4197}"/>
              </a:ext>
            </a:extLst>
          </p:cNvPr>
          <p:cNvSpPr>
            <a:spLocks noGrp="1"/>
          </p:cNvSpPr>
          <p:nvPr>
            <p:ph idx="1"/>
          </p:nvPr>
        </p:nvSpPr>
        <p:spPr>
          <a:xfrm>
            <a:off x="861717" y="1621880"/>
            <a:ext cx="5393361" cy="4030231"/>
          </a:xfrm>
        </p:spPr>
        <p:txBody>
          <a:bodyPr>
            <a:normAutofit/>
          </a:bodyPr>
          <a:lstStyle/>
          <a:p>
            <a:pPr algn="just">
              <a:lnSpc>
                <a:spcPct val="100000"/>
              </a:lnSpc>
            </a:pPr>
            <a:r>
              <a:rPr lang="es-PA" sz="2000" dirty="0"/>
              <a:t>Muestra desde la perspectica de un Ingeniero de Sistemas, todos los componentes físicos del sistema, así como las conexiones físicas entre los componentes que conforman la solución </a:t>
            </a:r>
          </a:p>
          <a:p>
            <a:pPr algn="just">
              <a:lnSpc>
                <a:spcPct val="100000"/>
              </a:lnSpc>
            </a:pPr>
            <a:r>
              <a:rPr lang="es-PA" sz="2000" dirty="0"/>
              <a:t>Trata de dar los lineamientos principales para la puesta en marcha, la instalación y mejoramiento del rendimiento del producto software.</a:t>
            </a:r>
          </a:p>
          <a:p>
            <a:pPr algn="just">
              <a:lnSpc>
                <a:spcPct val="100000"/>
              </a:lnSpc>
            </a:pPr>
            <a:r>
              <a:rPr lang="es-PA" sz="2000" dirty="0"/>
              <a:t>Documentos a entregar</a:t>
            </a:r>
          </a:p>
          <a:p>
            <a:pPr lvl="1" algn="just">
              <a:lnSpc>
                <a:spcPct val="100000"/>
              </a:lnSpc>
            </a:pPr>
            <a:r>
              <a:rPr lang="es-PA" sz="1800" dirty="0"/>
              <a:t>Diagrama de despliegue</a:t>
            </a:r>
          </a:p>
        </p:txBody>
      </p:sp>
      <p:sp>
        <p:nvSpPr>
          <p:cNvPr id="14" name="Oval 1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Rectángulo redondeado 8">
            <a:extLst>
              <a:ext uri="{FF2B5EF4-FFF2-40B4-BE49-F238E27FC236}">
                <a16:creationId xmlns:a16="http://schemas.microsoft.com/office/drawing/2014/main" id="{9C899617-3D8B-AB43-AAFE-CFD29BB3A86C}"/>
              </a:ext>
            </a:extLst>
          </p:cNvPr>
          <p:cNvSpPr/>
          <p:nvPr/>
        </p:nvSpPr>
        <p:spPr>
          <a:xfrm>
            <a:off x="7717122" y="1178377"/>
            <a:ext cx="4030827" cy="4030231"/>
          </a:xfrm>
          <a:custGeom>
            <a:avLst/>
            <a:gdLst>
              <a:gd name="connsiteX0" fmla="*/ 0 w 4369859"/>
              <a:gd name="connsiteY0" fmla="*/ 728324 h 4369859"/>
              <a:gd name="connsiteX1" fmla="*/ 728324 w 4369859"/>
              <a:gd name="connsiteY1" fmla="*/ 0 h 4369859"/>
              <a:gd name="connsiteX2" fmla="*/ 3641535 w 4369859"/>
              <a:gd name="connsiteY2" fmla="*/ 0 h 4369859"/>
              <a:gd name="connsiteX3" fmla="*/ 4369859 w 4369859"/>
              <a:gd name="connsiteY3" fmla="*/ 728324 h 4369859"/>
              <a:gd name="connsiteX4" fmla="*/ 4369859 w 4369859"/>
              <a:gd name="connsiteY4" fmla="*/ 3641535 h 4369859"/>
              <a:gd name="connsiteX5" fmla="*/ 3641535 w 4369859"/>
              <a:gd name="connsiteY5" fmla="*/ 4369859 h 4369859"/>
              <a:gd name="connsiteX6" fmla="*/ 728324 w 4369859"/>
              <a:gd name="connsiteY6" fmla="*/ 4369859 h 4369859"/>
              <a:gd name="connsiteX7" fmla="*/ 0 w 4369859"/>
              <a:gd name="connsiteY7" fmla="*/ 3641535 h 4369859"/>
              <a:gd name="connsiteX8" fmla="*/ 0 w 4369859"/>
              <a:gd name="connsiteY8" fmla="*/ 728324 h 4369859"/>
              <a:gd name="connsiteX0" fmla="*/ 3999 w 4373858"/>
              <a:gd name="connsiteY0" fmla="*/ 728324 h 4369859"/>
              <a:gd name="connsiteX1" fmla="*/ 340437 w 4373858"/>
              <a:gd name="connsiteY1" fmla="*/ 0 h 4369859"/>
              <a:gd name="connsiteX2" fmla="*/ 3645534 w 4373858"/>
              <a:gd name="connsiteY2" fmla="*/ 0 h 4369859"/>
              <a:gd name="connsiteX3" fmla="*/ 4373858 w 4373858"/>
              <a:gd name="connsiteY3" fmla="*/ 728324 h 4369859"/>
              <a:gd name="connsiteX4" fmla="*/ 4373858 w 4373858"/>
              <a:gd name="connsiteY4" fmla="*/ 3641535 h 4369859"/>
              <a:gd name="connsiteX5" fmla="*/ 3645534 w 4373858"/>
              <a:gd name="connsiteY5" fmla="*/ 4369859 h 4369859"/>
              <a:gd name="connsiteX6" fmla="*/ 732323 w 4373858"/>
              <a:gd name="connsiteY6" fmla="*/ 4369859 h 4369859"/>
              <a:gd name="connsiteX7" fmla="*/ 3999 w 4373858"/>
              <a:gd name="connsiteY7" fmla="*/ 3641535 h 4369859"/>
              <a:gd name="connsiteX8" fmla="*/ 3999 w 4373858"/>
              <a:gd name="connsiteY8" fmla="*/ 728324 h 4369859"/>
              <a:gd name="connsiteX0" fmla="*/ 3999 w 4373858"/>
              <a:gd name="connsiteY0" fmla="*/ 525124 h 4369859"/>
              <a:gd name="connsiteX1" fmla="*/ 340437 w 4373858"/>
              <a:gd name="connsiteY1" fmla="*/ 0 h 4369859"/>
              <a:gd name="connsiteX2" fmla="*/ 3645534 w 4373858"/>
              <a:gd name="connsiteY2" fmla="*/ 0 h 4369859"/>
              <a:gd name="connsiteX3" fmla="*/ 4373858 w 4373858"/>
              <a:gd name="connsiteY3" fmla="*/ 728324 h 4369859"/>
              <a:gd name="connsiteX4" fmla="*/ 4373858 w 4373858"/>
              <a:gd name="connsiteY4" fmla="*/ 3641535 h 4369859"/>
              <a:gd name="connsiteX5" fmla="*/ 3645534 w 4373858"/>
              <a:gd name="connsiteY5" fmla="*/ 4369859 h 4369859"/>
              <a:gd name="connsiteX6" fmla="*/ 732323 w 4373858"/>
              <a:gd name="connsiteY6" fmla="*/ 4369859 h 4369859"/>
              <a:gd name="connsiteX7" fmla="*/ 3999 w 4373858"/>
              <a:gd name="connsiteY7" fmla="*/ 3641535 h 4369859"/>
              <a:gd name="connsiteX8" fmla="*/ 3999 w 4373858"/>
              <a:gd name="connsiteY8" fmla="*/ 525124 h 4369859"/>
              <a:gd name="connsiteX0" fmla="*/ 3999 w 4383594"/>
              <a:gd name="connsiteY0" fmla="*/ 525124 h 4369859"/>
              <a:gd name="connsiteX1" fmla="*/ 340437 w 4383594"/>
              <a:gd name="connsiteY1" fmla="*/ 0 h 4369859"/>
              <a:gd name="connsiteX2" fmla="*/ 4066448 w 4383594"/>
              <a:gd name="connsiteY2" fmla="*/ 14514 h 4369859"/>
              <a:gd name="connsiteX3" fmla="*/ 4373858 w 4383594"/>
              <a:gd name="connsiteY3" fmla="*/ 728324 h 4369859"/>
              <a:gd name="connsiteX4" fmla="*/ 4373858 w 4383594"/>
              <a:gd name="connsiteY4" fmla="*/ 3641535 h 4369859"/>
              <a:gd name="connsiteX5" fmla="*/ 3645534 w 4383594"/>
              <a:gd name="connsiteY5" fmla="*/ 4369859 h 4369859"/>
              <a:gd name="connsiteX6" fmla="*/ 732323 w 4383594"/>
              <a:gd name="connsiteY6" fmla="*/ 4369859 h 4369859"/>
              <a:gd name="connsiteX7" fmla="*/ 3999 w 4383594"/>
              <a:gd name="connsiteY7" fmla="*/ 3641535 h 4369859"/>
              <a:gd name="connsiteX8" fmla="*/ 3999 w 4383594"/>
              <a:gd name="connsiteY8" fmla="*/ 525124 h 4369859"/>
              <a:gd name="connsiteX0" fmla="*/ 3999 w 4383594"/>
              <a:gd name="connsiteY0" fmla="*/ 525124 h 4369859"/>
              <a:gd name="connsiteX1" fmla="*/ 340437 w 4383594"/>
              <a:gd name="connsiteY1" fmla="*/ 0 h 4369859"/>
              <a:gd name="connsiteX2" fmla="*/ 4066448 w 4383594"/>
              <a:gd name="connsiteY2" fmla="*/ 14514 h 4369859"/>
              <a:gd name="connsiteX3" fmla="*/ 4373858 w 4383594"/>
              <a:gd name="connsiteY3" fmla="*/ 597696 h 4369859"/>
              <a:gd name="connsiteX4" fmla="*/ 4373858 w 4383594"/>
              <a:gd name="connsiteY4" fmla="*/ 3641535 h 4369859"/>
              <a:gd name="connsiteX5" fmla="*/ 3645534 w 4383594"/>
              <a:gd name="connsiteY5" fmla="*/ 4369859 h 4369859"/>
              <a:gd name="connsiteX6" fmla="*/ 732323 w 4383594"/>
              <a:gd name="connsiteY6" fmla="*/ 4369859 h 4369859"/>
              <a:gd name="connsiteX7" fmla="*/ 3999 w 4383594"/>
              <a:gd name="connsiteY7" fmla="*/ 3641535 h 4369859"/>
              <a:gd name="connsiteX8" fmla="*/ 3999 w 4383594"/>
              <a:gd name="connsiteY8" fmla="*/ 525124 h 4369859"/>
              <a:gd name="connsiteX0" fmla="*/ 3999 w 4383594"/>
              <a:gd name="connsiteY0" fmla="*/ 525124 h 4369859"/>
              <a:gd name="connsiteX1" fmla="*/ 340437 w 4383594"/>
              <a:gd name="connsiteY1" fmla="*/ 0 h 4369859"/>
              <a:gd name="connsiteX2" fmla="*/ 4066448 w 4383594"/>
              <a:gd name="connsiteY2" fmla="*/ 14514 h 4369859"/>
              <a:gd name="connsiteX3" fmla="*/ 4373858 w 4383594"/>
              <a:gd name="connsiteY3" fmla="*/ 597696 h 4369859"/>
              <a:gd name="connsiteX4" fmla="*/ 4373858 w 4383594"/>
              <a:gd name="connsiteY4" fmla="*/ 3641535 h 4369859"/>
              <a:gd name="connsiteX5" fmla="*/ 3979363 w 4383594"/>
              <a:gd name="connsiteY5" fmla="*/ 4369859 h 4369859"/>
              <a:gd name="connsiteX6" fmla="*/ 732323 w 4383594"/>
              <a:gd name="connsiteY6" fmla="*/ 4369859 h 4369859"/>
              <a:gd name="connsiteX7" fmla="*/ 3999 w 4383594"/>
              <a:gd name="connsiteY7" fmla="*/ 3641535 h 4369859"/>
              <a:gd name="connsiteX8" fmla="*/ 3999 w 4383594"/>
              <a:gd name="connsiteY8" fmla="*/ 525124 h 4369859"/>
              <a:gd name="connsiteX0" fmla="*/ 3999 w 4388373"/>
              <a:gd name="connsiteY0" fmla="*/ 525124 h 4376400"/>
              <a:gd name="connsiteX1" fmla="*/ 340437 w 4388373"/>
              <a:gd name="connsiteY1" fmla="*/ 0 h 4376400"/>
              <a:gd name="connsiteX2" fmla="*/ 4066448 w 4388373"/>
              <a:gd name="connsiteY2" fmla="*/ 14514 h 4376400"/>
              <a:gd name="connsiteX3" fmla="*/ 4373858 w 4388373"/>
              <a:gd name="connsiteY3" fmla="*/ 597696 h 4376400"/>
              <a:gd name="connsiteX4" fmla="*/ 4388373 w 4388373"/>
              <a:gd name="connsiteY4" fmla="*/ 4047935 h 4376400"/>
              <a:gd name="connsiteX5" fmla="*/ 3979363 w 4388373"/>
              <a:gd name="connsiteY5" fmla="*/ 4369859 h 4376400"/>
              <a:gd name="connsiteX6" fmla="*/ 732323 w 4388373"/>
              <a:gd name="connsiteY6" fmla="*/ 4369859 h 4376400"/>
              <a:gd name="connsiteX7" fmla="*/ 3999 w 4388373"/>
              <a:gd name="connsiteY7" fmla="*/ 3641535 h 4376400"/>
              <a:gd name="connsiteX8" fmla="*/ 3999 w 4388373"/>
              <a:gd name="connsiteY8" fmla="*/ 525124 h 4376400"/>
              <a:gd name="connsiteX0" fmla="*/ 3999 w 4388373"/>
              <a:gd name="connsiteY0" fmla="*/ 525124 h 4376400"/>
              <a:gd name="connsiteX1" fmla="*/ 340437 w 4388373"/>
              <a:gd name="connsiteY1" fmla="*/ 0 h 4376400"/>
              <a:gd name="connsiteX2" fmla="*/ 4066448 w 4388373"/>
              <a:gd name="connsiteY2" fmla="*/ 14514 h 4376400"/>
              <a:gd name="connsiteX3" fmla="*/ 4373858 w 4388373"/>
              <a:gd name="connsiteY3" fmla="*/ 597696 h 4376400"/>
              <a:gd name="connsiteX4" fmla="*/ 4388373 w 4388373"/>
              <a:gd name="connsiteY4" fmla="*/ 4047935 h 4376400"/>
              <a:gd name="connsiteX5" fmla="*/ 3979363 w 4388373"/>
              <a:gd name="connsiteY5" fmla="*/ 4369859 h 4376400"/>
              <a:gd name="connsiteX6" fmla="*/ 732323 w 4388373"/>
              <a:gd name="connsiteY6" fmla="*/ 4369859 h 4376400"/>
              <a:gd name="connsiteX7" fmla="*/ 18514 w 4388373"/>
              <a:gd name="connsiteY7" fmla="*/ 4047935 h 4376400"/>
              <a:gd name="connsiteX8" fmla="*/ 3999 w 4388373"/>
              <a:gd name="connsiteY8" fmla="*/ 525124 h 4376400"/>
              <a:gd name="connsiteX0" fmla="*/ 3999 w 4388373"/>
              <a:gd name="connsiteY0" fmla="*/ 525124 h 4376400"/>
              <a:gd name="connsiteX1" fmla="*/ 340437 w 4388373"/>
              <a:gd name="connsiteY1" fmla="*/ 0 h 4376400"/>
              <a:gd name="connsiteX2" fmla="*/ 4066448 w 4388373"/>
              <a:gd name="connsiteY2" fmla="*/ 14514 h 4376400"/>
              <a:gd name="connsiteX3" fmla="*/ 4373858 w 4388373"/>
              <a:gd name="connsiteY3" fmla="*/ 597696 h 4376400"/>
              <a:gd name="connsiteX4" fmla="*/ 4388373 w 4388373"/>
              <a:gd name="connsiteY4" fmla="*/ 4047935 h 4376400"/>
              <a:gd name="connsiteX5" fmla="*/ 3979363 w 4388373"/>
              <a:gd name="connsiteY5" fmla="*/ 4369859 h 4376400"/>
              <a:gd name="connsiteX6" fmla="*/ 442037 w 4388373"/>
              <a:gd name="connsiteY6" fmla="*/ 4369859 h 4376400"/>
              <a:gd name="connsiteX7" fmla="*/ 18514 w 4388373"/>
              <a:gd name="connsiteY7" fmla="*/ 4047935 h 4376400"/>
              <a:gd name="connsiteX8" fmla="*/ 3999 w 4388373"/>
              <a:gd name="connsiteY8" fmla="*/ 525124 h 43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8373" h="4376400">
                <a:moveTo>
                  <a:pt x="3999" y="525124"/>
                </a:moveTo>
                <a:cubicBezTo>
                  <a:pt x="3999" y="122882"/>
                  <a:pt x="-61805" y="0"/>
                  <a:pt x="340437" y="0"/>
                </a:cubicBezTo>
                <a:lnTo>
                  <a:pt x="4066448" y="14514"/>
                </a:lnTo>
                <a:cubicBezTo>
                  <a:pt x="4468690" y="14514"/>
                  <a:pt x="4373858" y="195454"/>
                  <a:pt x="4373858" y="597696"/>
                </a:cubicBezTo>
                <a:cubicBezTo>
                  <a:pt x="4378696" y="1747776"/>
                  <a:pt x="4383535" y="2897855"/>
                  <a:pt x="4388373" y="4047935"/>
                </a:cubicBezTo>
                <a:cubicBezTo>
                  <a:pt x="4388373" y="4450177"/>
                  <a:pt x="4381605" y="4369859"/>
                  <a:pt x="3979363" y="4369859"/>
                </a:cubicBezTo>
                <a:lnTo>
                  <a:pt x="442037" y="4369859"/>
                </a:lnTo>
                <a:cubicBezTo>
                  <a:pt x="39795" y="4369859"/>
                  <a:pt x="18514" y="4450177"/>
                  <a:pt x="18514" y="4047935"/>
                </a:cubicBezTo>
                <a:cubicBezTo>
                  <a:pt x="13676" y="2873665"/>
                  <a:pt x="8837" y="1699394"/>
                  <a:pt x="3999" y="525124"/>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17" name="Título 1">
            <a:extLst>
              <a:ext uri="{FF2B5EF4-FFF2-40B4-BE49-F238E27FC236}">
                <a16:creationId xmlns:a16="http://schemas.microsoft.com/office/drawing/2014/main" id="{38F5099A-A645-1947-82E9-D190D158E192}"/>
              </a:ext>
            </a:extLst>
          </p:cNvPr>
          <p:cNvSpPr>
            <a:spLocks noGrp="1"/>
          </p:cNvSpPr>
          <p:nvPr>
            <p:ph type="title"/>
          </p:nvPr>
        </p:nvSpPr>
        <p:spPr>
          <a:xfrm>
            <a:off x="7968610" y="1340417"/>
            <a:ext cx="3508923" cy="3712751"/>
          </a:xfrm>
        </p:spPr>
        <p:txBody>
          <a:bodyPr>
            <a:normAutofit/>
          </a:bodyPr>
          <a:lstStyle/>
          <a:p>
            <a:pPr algn="ctr"/>
            <a:r>
              <a:rPr lang="es-PA" dirty="0">
                <a:solidFill>
                  <a:srgbClr val="FFFFFF"/>
                </a:solidFill>
              </a:rPr>
              <a:t>Vista Despliegue</a:t>
            </a:r>
          </a:p>
        </p:txBody>
      </p:sp>
    </p:spTree>
    <p:extLst>
      <p:ext uri="{BB962C8B-B14F-4D97-AF65-F5344CB8AC3E}">
        <p14:creationId xmlns:p14="http://schemas.microsoft.com/office/powerpoint/2010/main" val="1598865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4A8AE1-9605-41DC-920F-A4B8E8F23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90889" flipH="1">
            <a:off x="715850" y="795372"/>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2" name="Oval 11">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2396"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17460" y="4737713"/>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15" name="Marcador de contenido 2">
            <a:extLst>
              <a:ext uri="{FF2B5EF4-FFF2-40B4-BE49-F238E27FC236}">
                <a16:creationId xmlns:a16="http://schemas.microsoft.com/office/drawing/2014/main" id="{197877C9-ABDB-2749-9F50-2BE77C8677E4}"/>
              </a:ext>
            </a:extLst>
          </p:cNvPr>
          <p:cNvGraphicFramePr>
            <a:graphicFrameLocks noGrp="1"/>
          </p:cNvGraphicFramePr>
          <p:nvPr>
            <p:ph idx="1"/>
            <p:extLst>
              <p:ext uri="{D42A27DB-BD31-4B8C-83A1-F6EECF244321}">
                <p14:modId xmlns:p14="http://schemas.microsoft.com/office/powerpoint/2010/main" val="791173989"/>
              </p:ext>
            </p:extLst>
          </p:nvPr>
        </p:nvGraphicFramePr>
        <p:xfrm>
          <a:off x="1011160" y="1590431"/>
          <a:ext cx="5563260" cy="4619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 name="Elipse 15">
            <a:extLst>
              <a:ext uri="{FF2B5EF4-FFF2-40B4-BE49-F238E27FC236}">
                <a16:creationId xmlns:a16="http://schemas.microsoft.com/office/drawing/2014/main" id="{F27469B7-AD43-C840-9E47-37C8755A2D1E}"/>
              </a:ext>
            </a:extLst>
          </p:cNvPr>
          <p:cNvSpPr/>
          <p:nvPr/>
        </p:nvSpPr>
        <p:spPr>
          <a:xfrm>
            <a:off x="6696518" y="1119032"/>
            <a:ext cx="4796032" cy="4619937"/>
          </a:xfrm>
          <a:prstGeom prst="ellipse">
            <a:avLst/>
          </a:prstGeom>
          <a:solidFill>
            <a:srgbClr val="EB7D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2" name="Título 1">
            <a:extLst>
              <a:ext uri="{FF2B5EF4-FFF2-40B4-BE49-F238E27FC236}">
                <a16:creationId xmlns:a16="http://schemas.microsoft.com/office/drawing/2014/main" id="{586D06C7-A9F5-F443-9571-F77E15EF2023}"/>
              </a:ext>
            </a:extLst>
          </p:cNvPr>
          <p:cNvSpPr>
            <a:spLocks noGrp="1"/>
          </p:cNvSpPr>
          <p:nvPr>
            <p:ph type="title"/>
          </p:nvPr>
        </p:nvSpPr>
        <p:spPr>
          <a:xfrm>
            <a:off x="7474281" y="1396686"/>
            <a:ext cx="3240506" cy="4064628"/>
          </a:xfrm>
        </p:spPr>
        <p:txBody>
          <a:bodyPr>
            <a:normAutofit/>
          </a:bodyPr>
          <a:lstStyle/>
          <a:p>
            <a:r>
              <a:rPr lang="es-PA" dirty="0">
                <a:solidFill>
                  <a:srgbClr val="FFFFFF"/>
                </a:solidFill>
              </a:rPr>
              <a:t>Vista +1</a:t>
            </a:r>
          </a:p>
        </p:txBody>
      </p:sp>
    </p:spTree>
    <p:extLst>
      <p:ext uri="{BB962C8B-B14F-4D97-AF65-F5344CB8AC3E}">
        <p14:creationId xmlns:p14="http://schemas.microsoft.com/office/powerpoint/2010/main" val="3592186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AA5ED585-FEBB-4DAD-84C0-97BEE6C36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8933" y="4841194"/>
            <a:ext cx="1737401" cy="959536"/>
          </a:xfrm>
          <a:custGeom>
            <a:avLst/>
            <a:gdLst/>
            <a:ahLst/>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EF6AC352-A720-4DB3-87CA-A33B0607C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CBFEF8-9038-4E5E-A5F1-E4DC23035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7F149F64-F5A8-406B-96EB-0B8A677B4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76322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A9EE7A9-906A-4407-BE4D-A564B220B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50FCF7B4-28A3-8540-B4F2-74D666788013}"/>
              </a:ext>
            </a:extLst>
          </p:cNvPr>
          <p:cNvSpPr>
            <a:spLocks noGrp="1"/>
          </p:cNvSpPr>
          <p:nvPr>
            <p:ph type="title"/>
          </p:nvPr>
        </p:nvSpPr>
        <p:spPr/>
        <p:txBody>
          <a:bodyPr/>
          <a:lstStyle/>
          <a:p>
            <a:r>
              <a:rPr lang="es-PA" dirty="0"/>
              <a:t>Diseño de Software</a:t>
            </a:r>
          </a:p>
        </p:txBody>
      </p:sp>
      <p:graphicFrame>
        <p:nvGraphicFramePr>
          <p:cNvPr id="5" name="Marcador de contenido 2">
            <a:extLst>
              <a:ext uri="{FF2B5EF4-FFF2-40B4-BE49-F238E27FC236}">
                <a16:creationId xmlns:a16="http://schemas.microsoft.com/office/drawing/2014/main" id="{829F24D6-EACB-4E26-9642-97F99D78C281}"/>
              </a:ext>
            </a:extLst>
          </p:cNvPr>
          <p:cNvGraphicFramePr>
            <a:graphicFrameLocks noGrp="1"/>
          </p:cNvGraphicFramePr>
          <p:nvPr>
            <p:ph idx="1"/>
            <p:extLst>
              <p:ext uri="{D42A27DB-BD31-4B8C-83A1-F6EECF244321}">
                <p14:modId xmlns:p14="http://schemas.microsoft.com/office/powerpoint/2010/main" val="1972089874"/>
              </p:ext>
            </p:extLst>
          </p:nvPr>
        </p:nvGraphicFramePr>
        <p:xfrm>
          <a:off x="838200" y="1825625"/>
          <a:ext cx="10515600" cy="3859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6216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4913EBA4-E67C-2748-B297-BE8F18A95F01}"/>
              </a:ext>
            </a:extLst>
          </p:cNvPr>
          <p:cNvSpPr>
            <a:spLocks noGrp="1"/>
          </p:cNvSpPr>
          <p:nvPr>
            <p:ph type="title"/>
          </p:nvPr>
        </p:nvSpPr>
        <p:spPr>
          <a:xfrm>
            <a:off x="838200" y="365125"/>
            <a:ext cx="5558489" cy="1325563"/>
          </a:xfrm>
        </p:spPr>
        <p:txBody>
          <a:bodyPr>
            <a:normAutofit/>
          </a:bodyPr>
          <a:lstStyle/>
          <a:p>
            <a:r>
              <a:rPr lang="es-PA" dirty="0"/>
              <a:t>Diseño de Software</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1BA86A0F-7825-9D49-9246-EC068BB99E36}"/>
              </a:ext>
            </a:extLst>
          </p:cNvPr>
          <p:cNvSpPr>
            <a:spLocks noGrp="1"/>
          </p:cNvSpPr>
          <p:nvPr>
            <p:ph idx="1"/>
          </p:nvPr>
        </p:nvSpPr>
        <p:spPr>
          <a:xfrm>
            <a:off x="838200" y="1825625"/>
            <a:ext cx="5558489" cy="4351338"/>
          </a:xfrm>
        </p:spPr>
        <p:txBody>
          <a:bodyPr>
            <a:normAutofit/>
          </a:bodyPr>
          <a:lstStyle/>
          <a:p>
            <a:r>
              <a:rPr lang="es-PA"/>
              <a:t>Describe:</a:t>
            </a:r>
          </a:p>
          <a:p>
            <a:pPr lvl="1"/>
            <a:r>
              <a:rPr lang="es-PA" dirty="0"/>
              <a:t>La arquitectura del software (como está descompuesto y organizado en componentes)</a:t>
            </a:r>
          </a:p>
          <a:p>
            <a:pPr lvl="1"/>
            <a:r>
              <a:rPr lang="es-PA" dirty="0"/>
              <a:t>Las interfaces de los componentes</a:t>
            </a:r>
          </a:p>
          <a:p>
            <a:pPr lvl="1"/>
            <a:r>
              <a:rPr lang="es-PA" dirty="0"/>
              <a:t>Nivel de detalle de cada componente para permitir su construcción.</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6758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1DC581FE-B735-044D-AE5F-B729D0FA05AB}"/>
              </a:ext>
            </a:extLst>
          </p:cNvPr>
          <p:cNvSpPr>
            <a:spLocks noGrp="1"/>
          </p:cNvSpPr>
          <p:nvPr>
            <p:ph type="title"/>
          </p:nvPr>
        </p:nvSpPr>
        <p:spPr>
          <a:xfrm>
            <a:off x="838200" y="643467"/>
            <a:ext cx="2951205" cy="5571066"/>
          </a:xfrm>
        </p:spPr>
        <p:txBody>
          <a:bodyPr>
            <a:normAutofit/>
          </a:bodyPr>
          <a:lstStyle/>
          <a:p>
            <a:r>
              <a:rPr lang="es-PA">
                <a:solidFill>
                  <a:srgbClr val="FFFFFF"/>
                </a:solidFill>
              </a:rPr>
              <a:t>Tipos de Diseño de Software</a:t>
            </a:r>
          </a:p>
        </p:txBody>
      </p:sp>
      <p:graphicFrame>
        <p:nvGraphicFramePr>
          <p:cNvPr id="5" name="Marcador de contenido 2">
            <a:extLst>
              <a:ext uri="{FF2B5EF4-FFF2-40B4-BE49-F238E27FC236}">
                <a16:creationId xmlns:a16="http://schemas.microsoft.com/office/drawing/2014/main" id="{1F537FFD-0EC4-4B26-85D2-68F3A22D3994}"/>
              </a:ext>
            </a:extLst>
          </p:cNvPr>
          <p:cNvGraphicFramePr>
            <a:graphicFrameLocks noGrp="1"/>
          </p:cNvGraphicFramePr>
          <p:nvPr>
            <p:ph idx="1"/>
            <p:extLst>
              <p:ext uri="{D42A27DB-BD31-4B8C-83A1-F6EECF244321}">
                <p14:modId xmlns:p14="http://schemas.microsoft.com/office/powerpoint/2010/main" val="3126677419"/>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10459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3FBF808-E9DB-AE42-8A57-17DE49937D9C}"/>
              </a:ext>
            </a:extLst>
          </p:cNvPr>
          <p:cNvSpPr>
            <a:spLocks noGrp="1"/>
          </p:cNvSpPr>
          <p:nvPr>
            <p:ph type="title"/>
          </p:nvPr>
        </p:nvSpPr>
        <p:spPr>
          <a:xfrm>
            <a:off x="686834" y="591344"/>
            <a:ext cx="3200400" cy="5585619"/>
          </a:xfrm>
        </p:spPr>
        <p:txBody>
          <a:bodyPr>
            <a:normAutofit/>
          </a:bodyPr>
          <a:lstStyle/>
          <a:p>
            <a:r>
              <a:rPr lang="es-PA">
                <a:solidFill>
                  <a:srgbClr val="FFFFFF"/>
                </a:solidFill>
              </a:rPr>
              <a:t>Importancia del Diseño de Software</a:t>
            </a:r>
          </a:p>
        </p:txBody>
      </p:sp>
      <p:graphicFrame>
        <p:nvGraphicFramePr>
          <p:cNvPr id="4" name="Marcador de contenido 3">
            <a:extLst>
              <a:ext uri="{FF2B5EF4-FFF2-40B4-BE49-F238E27FC236}">
                <a16:creationId xmlns:a16="http://schemas.microsoft.com/office/drawing/2014/main" id="{5AFB48D8-EA28-BA44-8EAC-A783B6F5CB2A}"/>
              </a:ext>
            </a:extLst>
          </p:cNvPr>
          <p:cNvGraphicFramePr>
            <a:graphicFrameLocks noGrp="1"/>
          </p:cNvGraphicFramePr>
          <p:nvPr>
            <p:ph idx="1"/>
            <p:extLst>
              <p:ext uri="{D42A27DB-BD31-4B8C-83A1-F6EECF244321}">
                <p14:modId xmlns:p14="http://schemas.microsoft.com/office/powerpoint/2010/main" val="2486838880"/>
              </p:ext>
            </p:extLst>
          </p:nvPr>
        </p:nvGraphicFramePr>
        <p:xfrm>
          <a:off x="4447308" y="591344"/>
          <a:ext cx="6689615" cy="52936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3442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Imagen 3">
            <a:extLst>
              <a:ext uri="{FF2B5EF4-FFF2-40B4-BE49-F238E27FC236}">
                <a16:creationId xmlns:a16="http://schemas.microsoft.com/office/drawing/2014/main" id="{FAC916C4-1B2D-914B-BCCB-698513DE68E7}"/>
              </a:ext>
            </a:extLst>
          </p:cNvPr>
          <p:cNvPicPr>
            <a:picLocks noChangeAspect="1"/>
          </p:cNvPicPr>
          <p:nvPr/>
        </p:nvPicPr>
        <p:blipFill>
          <a:blip r:embed="rId3"/>
          <a:stretch>
            <a:fillRect/>
          </a:stretch>
        </p:blipFill>
        <p:spPr>
          <a:xfrm>
            <a:off x="6095999" y="2251997"/>
            <a:ext cx="6059287" cy="277212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1" name="Arc 20">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3F42AD4-6168-B94B-8F06-B5671A19A749}"/>
              </a:ext>
            </a:extLst>
          </p:cNvPr>
          <p:cNvSpPr>
            <a:spLocks noGrp="1"/>
          </p:cNvSpPr>
          <p:nvPr>
            <p:ph type="title"/>
          </p:nvPr>
        </p:nvSpPr>
        <p:spPr>
          <a:xfrm>
            <a:off x="838201" y="479493"/>
            <a:ext cx="5257800" cy="1325563"/>
          </a:xfrm>
        </p:spPr>
        <p:txBody>
          <a:bodyPr>
            <a:normAutofit/>
          </a:bodyPr>
          <a:lstStyle/>
          <a:p>
            <a:r>
              <a:rPr lang="es-PA" sz="2800"/>
              <a:t>Relación de los atributos de calidad con el diseño del software </a:t>
            </a:r>
          </a:p>
        </p:txBody>
      </p:sp>
      <p:sp>
        <p:nvSpPr>
          <p:cNvPr id="3" name="Marcador de contenido 2">
            <a:extLst>
              <a:ext uri="{FF2B5EF4-FFF2-40B4-BE49-F238E27FC236}">
                <a16:creationId xmlns:a16="http://schemas.microsoft.com/office/drawing/2014/main" id="{04FC03CB-08BD-8A4E-8DAC-CE76B580F704}"/>
              </a:ext>
            </a:extLst>
          </p:cNvPr>
          <p:cNvSpPr>
            <a:spLocks noGrp="1"/>
          </p:cNvSpPr>
          <p:nvPr>
            <p:ph idx="1"/>
          </p:nvPr>
        </p:nvSpPr>
        <p:spPr>
          <a:xfrm>
            <a:off x="838201" y="1984443"/>
            <a:ext cx="5257800" cy="4192520"/>
          </a:xfrm>
        </p:spPr>
        <p:txBody>
          <a:bodyPr>
            <a:normAutofit/>
          </a:bodyPr>
          <a:lstStyle/>
          <a:p>
            <a:pPr lvl="1"/>
            <a:r>
              <a:rPr lang="es-PA" sz="1700"/>
              <a:t>Atributos de calidad: es una propiedad medible de un sistema, que indica qué tan bien el sistema satisface las necesidades de las partes interesadas. A los atributos de calidad también se les conoce como:</a:t>
            </a:r>
          </a:p>
          <a:p>
            <a:pPr lvl="2"/>
            <a:r>
              <a:rPr lang="es-PA" sz="1700"/>
              <a:t>Requerimientos no funcionales</a:t>
            </a:r>
          </a:p>
          <a:p>
            <a:pPr lvl="2"/>
            <a:r>
              <a:rPr lang="es-PA" sz="1700"/>
              <a:t>Características de arquitectura</a:t>
            </a:r>
          </a:p>
          <a:p>
            <a:pPr lvl="2"/>
            <a:r>
              <a:rPr lang="es-PA" sz="1700"/>
              <a:t>Propiedades de calidad</a:t>
            </a:r>
          </a:p>
          <a:p>
            <a:pPr lvl="1"/>
            <a:r>
              <a:rPr lang="es-PA" sz="1700"/>
              <a:t>No existe una lista definitiva de atributos. La realidad es que dependiendo del proyecto y sus necesidades, podrían inventarse nuevos atributos. Sin embargo, hay algunos que son mucho más comunes que otros.</a:t>
            </a:r>
          </a:p>
        </p:txBody>
      </p:sp>
    </p:spTree>
    <p:extLst>
      <p:ext uri="{BB962C8B-B14F-4D97-AF65-F5344CB8AC3E}">
        <p14:creationId xmlns:p14="http://schemas.microsoft.com/office/powerpoint/2010/main" val="258485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A7BA06D-B3FF-4E91-8639-B4569AE3A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2B30C86D-5A07-48BC-9C9D-6F9A2DB1E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8E66AA6-EF54-5A48-82BA-D0B5CA8C1721}"/>
              </a:ext>
            </a:extLst>
          </p:cNvPr>
          <p:cNvSpPr>
            <a:spLocks noGrp="1"/>
          </p:cNvSpPr>
          <p:nvPr>
            <p:ph type="title"/>
          </p:nvPr>
        </p:nvSpPr>
        <p:spPr>
          <a:xfrm>
            <a:off x="5093520" y="2744662"/>
            <a:ext cx="6589707" cy="2387600"/>
          </a:xfrm>
        </p:spPr>
        <p:txBody>
          <a:bodyPr vert="horz" lIns="91440" tIns="45720" rIns="91440" bIns="45720" rtlCol="0" anchor="b">
            <a:normAutofit/>
          </a:bodyPr>
          <a:lstStyle/>
          <a:p>
            <a:pPr algn="r"/>
            <a:r>
              <a:rPr lang="en-US" sz="5100" kern="1200">
                <a:solidFill>
                  <a:srgbClr val="FFFFFF"/>
                </a:solidFill>
                <a:latin typeface="+mj-lt"/>
                <a:ea typeface="+mj-ea"/>
                <a:cs typeface="+mj-cs"/>
              </a:rPr>
              <a:t>Modelo de documentación de la arquitectura</a:t>
            </a:r>
          </a:p>
        </p:txBody>
      </p:sp>
      <p:sp>
        <p:nvSpPr>
          <p:cNvPr id="4" name="Marcador de texto 3">
            <a:extLst>
              <a:ext uri="{FF2B5EF4-FFF2-40B4-BE49-F238E27FC236}">
                <a16:creationId xmlns:a16="http://schemas.microsoft.com/office/drawing/2014/main" id="{142DE78A-9213-4B44-8E8E-1BA155817F35}"/>
              </a:ext>
            </a:extLst>
          </p:cNvPr>
          <p:cNvSpPr>
            <a:spLocks noGrp="1"/>
          </p:cNvSpPr>
          <p:nvPr>
            <p:ph type="body" idx="1"/>
          </p:nvPr>
        </p:nvSpPr>
        <p:spPr>
          <a:xfrm>
            <a:off x="5093520" y="5224337"/>
            <a:ext cx="6589707" cy="995327"/>
          </a:xfrm>
        </p:spPr>
        <p:txBody>
          <a:bodyPr vert="horz" lIns="91440" tIns="45720" rIns="91440" bIns="45720" rtlCol="0">
            <a:normAutofit/>
          </a:bodyPr>
          <a:lstStyle/>
          <a:p>
            <a:pPr algn="r"/>
            <a:endParaRPr lang="en-US" sz="2400" kern="1200">
              <a:solidFill>
                <a:srgbClr val="FFFFFF"/>
              </a:solidFill>
              <a:latin typeface="+mn-lt"/>
              <a:ea typeface="+mn-ea"/>
              <a:cs typeface="+mn-cs"/>
            </a:endParaRPr>
          </a:p>
        </p:txBody>
      </p:sp>
      <p:cxnSp>
        <p:nvCxnSpPr>
          <p:cNvPr id="17" name="Straight Connector 16">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Freeform: Shape 20">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5" name="Freeform: Shape 24">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Arc 26">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3132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E033DC7-8B17-D14D-88F2-B99CD23C47FC}"/>
              </a:ext>
            </a:extLst>
          </p:cNvPr>
          <p:cNvSpPr>
            <a:spLocks noGrp="1"/>
          </p:cNvSpPr>
          <p:nvPr>
            <p:ph type="title"/>
          </p:nvPr>
        </p:nvSpPr>
        <p:spPr>
          <a:xfrm>
            <a:off x="838200" y="365125"/>
            <a:ext cx="5393361" cy="1325563"/>
          </a:xfrm>
        </p:spPr>
        <p:txBody>
          <a:bodyPr>
            <a:normAutofit/>
          </a:bodyPr>
          <a:lstStyle/>
          <a:p>
            <a:r>
              <a:rPr lang="es-PA" dirty="0"/>
              <a:t>Modelo 4+1 Vistas</a:t>
            </a:r>
          </a:p>
        </p:txBody>
      </p:sp>
      <p:sp>
        <p:nvSpPr>
          <p:cNvPr id="12" name="Freeform: Shape 1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B8FA0712-CD9B-0C4C-8A6F-8221A1C83D8E}"/>
              </a:ext>
            </a:extLst>
          </p:cNvPr>
          <p:cNvSpPr>
            <a:spLocks noGrp="1"/>
          </p:cNvSpPr>
          <p:nvPr>
            <p:ph idx="1"/>
          </p:nvPr>
        </p:nvSpPr>
        <p:spPr>
          <a:xfrm>
            <a:off x="838200" y="1825625"/>
            <a:ext cx="5393361" cy="4351338"/>
          </a:xfrm>
        </p:spPr>
        <p:txBody>
          <a:bodyPr>
            <a:normAutofit fontScale="92500" lnSpcReduction="20000"/>
          </a:bodyPr>
          <a:lstStyle/>
          <a:p>
            <a:pPr algn="just">
              <a:lnSpc>
                <a:spcPct val="110000"/>
              </a:lnSpc>
            </a:pPr>
            <a:r>
              <a:rPr lang="es-PA" sz="1700" dirty="0"/>
              <a:t>Es un modelo para describir la arquitectura de sistemas de software, basándose en el uso de múltiples vistas concurrentes. </a:t>
            </a:r>
          </a:p>
          <a:p>
            <a:pPr algn="just">
              <a:lnSpc>
                <a:spcPct val="110000"/>
              </a:lnSpc>
            </a:pPr>
            <a:r>
              <a:rPr lang="es-PA" sz="1700" dirty="0"/>
              <a:t>Este uso de múltiples vistas permite: </a:t>
            </a:r>
          </a:p>
          <a:p>
            <a:pPr lvl="1" algn="just">
              <a:lnSpc>
                <a:spcPct val="110000"/>
              </a:lnSpc>
            </a:pPr>
            <a:r>
              <a:rPr lang="es-PA" sz="1700" dirty="0"/>
              <a:t>Abordar los intereses de los distintos stakeholders de la arquitectura por separado: usuarios finales, desarrolladores, ingenieros de sistemas, administradores de proyecto, etc.</a:t>
            </a:r>
          </a:p>
          <a:p>
            <a:pPr lvl="1" algn="just">
              <a:lnSpc>
                <a:spcPct val="110000"/>
              </a:lnSpc>
            </a:pPr>
            <a:r>
              <a:rPr lang="es-PA" sz="1700" dirty="0"/>
              <a:t>Manejar los requisitos funcionales y no funcionales separadamente. </a:t>
            </a:r>
          </a:p>
          <a:p>
            <a:pPr lvl="1" algn="just">
              <a:lnSpc>
                <a:spcPct val="110000"/>
              </a:lnSpc>
            </a:pPr>
            <a:r>
              <a:rPr lang="es-PA" sz="1700" dirty="0"/>
              <a:t>Se describe cada una de las cinco vistas descritas, conjuntamente con la notación para captarla. </a:t>
            </a:r>
          </a:p>
          <a:p>
            <a:pPr lvl="1" algn="just">
              <a:lnSpc>
                <a:spcPct val="110000"/>
              </a:lnSpc>
            </a:pPr>
            <a:r>
              <a:rPr lang="es-PA" sz="1700" dirty="0"/>
              <a:t>Las vistas se diseñan mediante un proceso centrado en la arquitectura, motivado por escenarios y desarrollado iterativamente.</a:t>
            </a:r>
          </a:p>
        </p:txBody>
      </p:sp>
      <p:sp>
        <p:nvSpPr>
          <p:cNvPr id="14" name="Oval 1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a:extLst>
              <a:ext uri="{FF2B5EF4-FFF2-40B4-BE49-F238E27FC236}">
                <a16:creationId xmlns:a16="http://schemas.microsoft.com/office/drawing/2014/main" id="{BAE6A35A-E42C-4EA9-8089-6DB8E33F552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6" name="Freeform: Shape 1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Freeform: Shape 2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0569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17781F-E9A1-CB4D-9F9C-90BAA9EE067A}"/>
              </a:ext>
            </a:extLst>
          </p:cNvPr>
          <p:cNvSpPr>
            <a:spLocks noGrp="1"/>
          </p:cNvSpPr>
          <p:nvPr>
            <p:ph type="title"/>
          </p:nvPr>
        </p:nvSpPr>
        <p:spPr/>
        <p:txBody>
          <a:bodyPr/>
          <a:lstStyle/>
          <a:p>
            <a:r>
              <a:rPr lang="es-PA" dirty="0"/>
              <a:t>Modelo 4+1 Vista</a:t>
            </a:r>
          </a:p>
        </p:txBody>
      </p:sp>
      <p:sp>
        <p:nvSpPr>
          <p:cNvPr id="7" name="Rectángulo redondeado 6">
            <a:extLst>
              <a:ext uri="{FF2B5EF4-FFF2-40B4-BE49-F238E27FC236}">
                <a16:creationId xmlns:a16="http://schemas.microsoft.com/office/drawing/2014/main" id="{C5C1FEE2-F10D-2740-B02D-73C9F46172D6}"/>
              </a:ext>
            </a:extLst>
          </p:cNvPr>
          <p:cNvSpPr/>
          <p:nvPr/>
        </p:nvSpPr>
        <p:spPr>
          <a:xfrm>
            <a:off x="2824222" y="2199190"/>
            <a:ext cx="2987751" cy="1421757"/>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A" dirty="0"/>
              <a:t>Vista Lógica</a:t>
            </a:r>
          </a:p>
        </p:txBody>
      </p:sp>
      <p:sp>
        <p:nvSpPr>
          <p:cNvPr id="8" name="Rectángulo redondeado 7">
            <a:extLst>
              <a:ext uri="{FF2B5EF4-FFF2-40B4-BE49-F238E27FC236}">
                <a16:creationId xmlns:a16="http://schemas.microsoft.com/office/drawing/2014/main" id="{63D862A3-822D-D84B-BFB6-522151EC7212}"/>
              </a:ext>
            </a:extLst>
          </p:cNvPr>
          <p:cNvSpPr/>
          <p:nvPr/>
        </p:nvSpPr>
        <p:spPr>
          <a:xfrm>
            <a:off x="6095999" y="2199190"/>
            <a:ext cx="2987751" cy="1421757"/>
          </a:xfrm>
          <a:prstGeom prst="roundRect">
            <a:avLst/>
          </a:prstGeom>
          <a:solidFill>
            <a:srgbClr val="7030A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s-PA" dirty="0"/>
              <a:t>Vista de Despliegue</a:t>
            </a:r>
          </a:p>
        </p:txBody>
      </p:sp>
      <p:sp>
        <p:nvSpPr>
          <p:cNvPr id="9" name="Rectángulo redondeado 8">
            <a:extLst>
              <a:ext uri="{FF2B5EF4-FFF2-40B4-BE49-F238E27FC236}">
                <a16:creationId xmlns:a16="http://schemas.microsoft.com/office/drawing/2014/main" id="{F107CB7E-2AFF-154C-8B58-A1B5522FEE06}"/>
              </a:ext>
            </a:extLst>
          </p:cNvPr>
          <p:cNvSpPr/>
          <p:nvPr/>
        </p:nvSpPr>
        <p:spPr>
          <a:xfrm>
            <a:off x="2824222" y="3867874"/>
            <a:ext cx="2987751" cy="142175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A" dirty="0"/>
              <a:t>Vista Proceso</a:t>
            </a:r>
          </a:p>
        </p:txBody>
      </p:sp>
      <p:sp>
        <p:nvSpPr>
          <p:cNvPr id="10" name="Rectángulo redondeado 9">
            <a:extLst>
              <a:ext uri="{FF2B5EF4-FFF2-40B4-BE49-F238E27FC236}">
                <a16:creationId xmlns:a16="http://schemas.microsoft.com/office/drawing/2014/main" id="{A4B08F1A-FE4F-5147-A914-EE3CEF1E8799}"/>
              </a:ext>
            </a:extLst>
          </p:cNvPr>
          <p:cNvSpPr/>
          <p:nvPr/>
        </p:nvSpPr>
        <p:spPr>
          <a:xfrm>
            <a:off x="6095999" y="3867874"/>
            <a:ext cx="2987751" cy="1421757"/>
          </a:xfrm>
          <a:prstGeom prst="roundRect">
            <a:avLst/>
          </a:prstGeom>
          <a:solidFill>
            <a:schemeClr val="accent5">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PA" dirty="0"/>
              <a:t>Vista de </a:t>
            </a:r>
          </a:p>
          <a:p>
            <a:pPr algn="ctr"/>
            <a:r>
              <a:rPr lang="es-PA" dirty="0"/>
              <a:t>Implementación</a:t>
            </a:r>
          </a:p>
        </p:txBody>
      </p:sp>
      <p:sp>
        <p:nvSpPr>
          <p:cNvPr id="11" name="Elipse 10">
            <a:extLst>
              <a:ext uri="{FF2B5EF4-FFF2-40B4-BE49-F238E27FC236}">
                <a16:creationId xmlns:a16="http://schemas.microsoft.com/office/drawing/2014/main" id="{018017E1-EAC7-564E-A51C-A53E0BCF99C0}"/>
              </a:ext>
            </a:extLst>
          </p:cNvPr>
          <p:cNvSpPr/>
          <p:nvPr/>
        </p:nvSpPr>
        <p:spPr>
          <a:xfrm>
            <a:off x="4606724" y="2953473"/>
            <a:ext cx="2736126" cy="1521696"/>
          </a:xfrm>
          <a:prstGeom prst="ellipse">
            <a:avLst/>
          </a:prstGeom>
          <a:solidFill>
            <a:srgbClr val="EB7D4E"/>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s-PA" dirty="0"/>
              <a:t>+1</a:t>
            </a:r>
          </a:p>
          <a:p>
            <a:pPr algn="ctr"/>
            <a:r>
              <a:rPr lang="es-PA" dirty="0"/>
              <a:t>Escenarios</a:t>
            </a:r>
          </a:p>
        </p:txBody>
      </p:sp>
      <p:sp>
        <p:nvSpPr>
          <p:cNvPr id="12" name="CuadroTexto 11">
            <a:extLst>
              <a:ext uri="{FF2B5EF4-FFF2-40B4-BE49-F238E27FC236}">
                <a16:creationId xmlns:a16="http://schemas.microsoft.com/office/drawing/2014/main" id="{EA1BD016-1DA9-5543-BFFC-418D9661DA3A}"/>
              </a:ext>
            </a:extLst>
          </p:cNvPr>
          <p:cNvSpPr txBox="1"/>
          <p:nvPr/>
        </p:nvSpPr>
        <p:spPr>
          <a:xfrm>
            <a:off x="2905246" y="2317615"/>
            <a:ext cx="1093569" cy="276999"/>
          </a:xfrm>
          <a:prstGeom prst="rect">
            <a:avLst/>
          </a:prstGeom>
          <a:noFill/>
        </p:spPr>
        <p:txBody>
          <a:bodyPr wrap="none" rtlCol="0">
            <a:spAutoFit/>
          </a:bodyPr>
          <a:lstStyle/>
          <a:p>
            <a:r>
              <a:rPr lang="es-PA" sz="1200" dirty="0">
                <a:solidFill>
                  <a:schemeClr val="bg1"/>
                </a:solidFill>
              </a:rPr>
              <a:t>Usuario Final</a:t>
            </a:r>
          </a:p>
        </p:txBody>
      </p:sp>
      <p:sp>
        <p:nvSpPr>
          <p:cNvPr id="13" name="CuadroTexto 12">
            <a:extLst>
              <a:ext uri="{FF2B5EF4-FFF2-40B4-BE49-F238E27FC236}">
                <a16:creationId xmlns:a16="http://schemas.microsoft.com/office/drawing/2014/main" id="{E32985D4-7F54-9349-A935-3D17E93D53FD}"/>
              </a:ext>
            </a:extLst>
          </p:cNvPr>
          <p:cNvSpPr txBox="1"/>
          <p:nvPr/>
        </p:nvSpPr>
        <p:spPr>
          <a:xfrm>
            <a:off x="7726509" y="3990949"/>
            <a:ext cx="1266693" cy="276999"/>
          </a:xfrm>
          <a:prstGeom prst="rect">
            <a:avLst/>
          </a:prstGeom>
          <a:noFill/>
        </p:spPr>
        <p:txBody>
          <a:bodyPr wrap="none" rtlCol="0">
            <a:spAutoFit/>
          </a:bodyPr>
          <a:lstStyle/>
          <a:p>
            <a:r>
              <a:rPr lang="es-PA" sz="1200" dirty="0">
                <a:solidFill>
                  <a:schemeClr val="bg1"/>
                </a:solidFill>
              </a:rPr>
              <a:t>Programadores</a:t>
            </a:r>
          </a:p>
        </p:txBody>
      </p:sp>
      <p:sp>
        <p:nvSpPr>
          <p:cNvPr id="14" name="CuadroTexto 13">
            <a:extLst>
              <a:ext uri="{FF2B5EF4-FFF2-40B4-BE49-F238E27FC236}">
                <a16:creationId xmlns:a16="http://schemas.microsoft.com/office/drawing/2014/main" id="{2AEE6606-602D-AD47-897B-4601DF2B1290}"/>
              </a:ext>
            </a:extLst>
          </p:cNvPr>
          <p:cNvSpPr txBox="1"/>
          <p:nvPr/>
        </p:nvSpPr>
        <p:spPr>
          <a:xfrm>
            <a:off x="2905246" y="3995614"/>
            <a:ext cx="1348639" cy="276999"/>
          </a:xfrm>
          <a:prstGeom prst="rect">
            <a:avLst/>
          </a:prstGeom>
          <a:noFill/>
        </p:spPr>
        <p:txBody>
          <a:bodyPr wrap="none" rtlCol="0">
            <a:spAutoFit/>
          </a:bodyPr>
          <a:lstStyle/>
          <a:p>
            <a:r>
              <a:rPr lang="es-PA" sz="1200" dirty="0">
                <a:solidFill>
                  <a:schemeClr val="bg1"/>
                </a:solidFill>
              </a:rPr>
              <a:t>Administradores</a:t>
            </a:r>
          </a:p>
        </p:txBody>
      </p:sp>
      <p:sp>
        <p:nvSpPr>
          <p:cNvPr id="15" name="CuadroTexto 14">
            <a:extLst>
              <a:ext uri="{FF2B5EF4-FFF2-40B4-BE49-F238E27FC236}">
                <a16:creationId xmlns:a16="http://schemas.microsoft.com/office/drawing/2014/main" id="{5E5ABE74-4825-344C-A1AF-82C68950CCC3}"/>
              </a:ext>
            </a:extLst>
          </p:cNvPr>
          <p:cNvSpPr txBox="1"/>
          <p:nvPr/>
        </p:nvSpPr>
        <p:spPr>
          <a:xfrm>
            <a:off x="7696052" y="2313587"/>
            <a:ext cx="1327608" cy="276999"/>
          </a:xfrm>
          <a:prstGeom prst="rect">
            <a:avLst/>
          </a:prstGeom>
          <a:noFill/>
        </p:spPr>
        <p:txBody>
          <a:bodyPr wrap="none" rtlCol="0">
            <a:spAutoFit/>
          </a:bodyPr>
          <a:lstStyle/>
          <a:p>
            <a:r>
              <a:rPr lang="es-PA" sz="1200" dirty="0">
                <a:solidFill>
                  <a:schemeClr val="bg1"/>
                </a:solidFill>
              </a:rPr>
              <a:t>Ing. de Sistemas</a:t>
            </a:r>
          </a:p>
        </p:txBody>
      </p:sp>
    </p:spTree>
    <p:extLst>
      <p:ext uri="{BB962C8B-B14F-4D97-AF65-F5344CB8AC3E}">
        <p14:creationId xmlns:p14="http://schemas.microsoft.com/office/powerpoint/2010/main" val="3447400048"/>
      </p:ext>
    </p:extLst>
  </p:cSld>
  <p:clrMapOvr>
    <a:masterClrMapping/>
  </p:clrMapOvr>
</p:sld>
</file>

<file path=ppt/theme/theme1.xml><?xml version="1.0" encoding="utf-8"?>
<a:theme xmlns:a="http://schemas.openxmlformats.org/drawingml/2006/main" name="ShapesVTI">
  <a:themeElements>
    <a:clrScheme name="AnalogousFromLightSeedLeftStep">
      <a:dk1>
        <a:srgbClr val="000000"/>
      </a:dk1>
      <a:lt1>
        <a:srgbClr val="FFFFFF"/>
      </a:lt1>
      <a:dk2>
        <a:srgbClr val="402441"/>
      </a:dk2>
      <a:lt2>
        <a:srgbClr val="E5E2E8"/>
      </a:lt2>
      <a:accent1>
        <a:srgbClr val="71B13D"/>
      </a:accent1>
      <a:accent2>
        <a:srgbClr val="9AA938"/>
      </a:accent2>
      <a:accent3>
        <a:srgbClr val="C39A30"/>
      </a:accent3>
      <a:accent4>
        <a:srgbClr val="EB7D4E"/>
      </a:accent4>
      <a:accent5>
        <a:srgbClr val="EE6E7D"/>
      </a:accent5>
      <a:accent6>
        <a:srgbClr val="EB4EA1"/>
      </a:accent6>
      <a:hlink>
        <a:srgbClr val="8F69AE"/>
      </a:hlink>
      <a:folHlink>
        <a:srgbClr val="7F7F7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D675557F283924991517AEECC69857D" ma:contentTypeVersion="2" ma:contentTypeDescription="Crear nuevo documento." ma:contentTypeScope="" ma:versionID="772ba12961f391f06e328261d308fd0f">
  <xsd:schema xmlns:xsd="http://www.w3.org/2001/XMLSchema" xmlns:xs="http://www.w3.org/2001/XMLSchema" xmlns:p="http://schemas.microsoft.com/office/2006/metadata/properties" xmlns:ns2="e776538e-f2be-4343-9e46-2abeda62b23e" targetNamespace="http://schemas.microsoft.com/office/2006/metadata/properties" ma:root="true" ma:fieldsID="202aec19bbb5b11c9894f10a5c2b50be" ns2:_="">
    <xsd:import namespace="e776538e-f2be-4343-9e46-2abeda62b23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76538e-f2be-4343-9e46-2abeda62b2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FEE7D94-911C-4F7A-A49A-528F347A1075}"/>
</file>

<file path=customXml/itemProps2.xml><?xml version="1.0" encoding="utf-8"?>
<ds:datastoreItem xmlns:ds="http://schemas.openxmlformats.org/officeDocument/2006/customXml" ds:itemID="{513142BE-6D84-41BA-8BCB-6F1AA0783AF9}"/>
</file>

<file path=customXml/itemProps3.xml><?xml version="1.0" encoding="utf-8"?>
<ds:datastoreItem xmlns:ds="http://schemas.openxmlformats.org/officeDocument/2006/customXml" ds:itemID="{599ED5EC-96A1-4E74-AFC4-81A3DC31EBAB}"/>
</file>

<file path=docProps/app.xml><?xml version="1.0" encoding="utf-8"?>
<Properties xmlns="http://schemas.openxmlformats.org/officeDocument/2006/extended-properties" xmlns:vt="http://schemas.openxmlformats.org/officeDocument/2006/docPropsVTypes">
  <TotalTime>111</TotalTime>
  <Words>862</Words>
  <Application>Microsoft Macintosh PowerPoint</Application>
  <PresentationFormat>Panorámica</PresentationFormat>
  <Paragraphs>88</Paragraphs>
  <Slides>14</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Avenir Next LT Pro</vt:lpstr>
      <vt:lpstr>Calibri</vt:lpstr>
      <vt:lpstr>Tw Cen MT</vt:lpstr>
      <vt:lpstr>ShapesVTI</vt:lpstr>
      <vt:lpstr>Fundamentos del Diseño de Software</vt:lpstr>
      <vt:lpstr>Diseño de Software</vt:lpstr>
      <vt:lpstr>Diseño de Software</vt:lpstr>
      <vt:lpstr>Tipos de Diseño de Software</vt:lpstr>
      <vt:lpstr>Importancia del Diseño de Software</vt:lpstr>
      <vt:lpstr>Relación de los atributos de calidad con el diseño del software </vt:lpstr>
      <vt:lpstr>Modelo de documentación de la arquitectura</vt:lpstr>
      <vt:lpstr>Modelo 4+1 Vistas</vt:lpstr>
      <vt:lpstr>Modelo 4+1 Vista</vt:lpstr>
      <vt:lpstr>Vista Lógica</vt:lpstr>
      <vt:lpstr>Presentación de PowerPoint</vt:lpstr>
      <vt:lpstr>Vista de Implementación o Componentes</vt:lpstr>
      <vt:lpstr>Vista Despliegue</vt:lpstr>
      <vt:lpstr>Vista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del Diseño de Software</dc:title>
  <dc:creator>Vanessa Castillo</dc:creator>
  <cp:lastModifiedBy>Vanessa Castillo</cp:lastModifiedBy>
  <cp:revision>2</cp:revision>
  <dcterms:created xsi:type="dcterms:W3CDTF">2021-04-29T15:30:24Z</dcterms:created>
  <dcterms:modified xsi:type="dcterms:W3CDTF">2021-04-29T17:21:42Z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0x0101000D675557F283924991517AEECC69857D</vt:lpwstr>
  </property>
</Properties>
</file>