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20"/>
  </p:notesMasterIdLst>
  <p:sldIdLst>
    <p:sldId id="257" r:id="rId3"/>
    <p:sldId id="258" r:id="rId4"/>
    <p:sldId id="259" r:id="rId5"/>
    <p:sldId id="387" r:id="rId6"/>
    <p:sldId id="260" r:id="rId7"/>
    <p:sldId id="388" r:id="rId8"/>
    <p:sldId id="262" r:id="rId9"/>
    <p:sldId id="265" r:id="rId10"/>
    <p:sldId id="285" r:id="rId11"/>
    <p:sldId id="287" r:id="rId12"/>
    <p:sldId id="373" r:id="rId13"/>
    <p:sldId id="375" r:id="rId14"/>
    <p:sldId id="374" r:id="rId15"/>
    <p:sldId id="376" r:id="rId16"/>
    <p:sldId id="377" r:id="rId17"/>
    <p:sldId id="378" r:id="rId18"/>
    <p:sldId id="256" r:id="rId1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38A414-61C1-4D7C-A0BD-EB975A57E024}" type="datetimeFigureOut">
              <a:rPr lang="es-MX" smtClean="0"/>
              <a:t>04/09/2018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B0895-1AC4-4389-B0CD-38846644D424}" type="slidenum">
              <a:rPr lang="es-MX" smtClean="0"/>
              <a:t>‹Nº›</a:t>
            </a:fld>
            <a:endParaRPr lang="es-MX"/>
          </a:p>
        </p:txBody>
      </p:sp>
    </p:spTree>
    <p:extLst>
      <p:ext uri="{BB962C8B-B14F-4D97-AF65-F5344CB8AC3E}">
        <p14:creationId xmlns:p14="http://schemas.microsoft.com/office/powerpoint/2010/main" val="2465634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0B8E5254-5B35-44D9-A791-1C97CAF77A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BF2D5A9-811E-4D22-A3DC-58827EF7E04A}" type="slidenum">
              <a:rPr kumimoji="0" lang="es-ES" altLang="es-MX"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s-ES" altLang="es-MX"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
        <p:nvSpPr>
          <p:cNvPr id="5123" name="Rectangle 2">
            <a:extLst>
              <a:ext uri="{FF2B5EF4-FFF2-40B4-BE49-F238E27FC236}">
                <a16:creationId xmlns:a16="http://schemas.microsoft.com/office/drawing/2014/main" id="{F53E6CC2-FBD7-48C9-BE6E-77224040F6C4}"/>
              </a:ext>
            </a:extLst>
          </p:cNvPr>
          <p:cNvSpPr>
            <a:spLocks noChangeArrowheads="1" noTextEdit="1"/>
          </p:cNvSpPr>
          <p:nvPr>
            <p:ph type="sldImg"/>
          </p:nvPr>
        </p:nvSpPr>
        <p:spPr>
          <a:ln/>
        </p:spPr>
      </p:sp>
      <p:sp>
        <p:nvSpPr>
          <p:cNvPr id="5124" name="Rectangle 3">
            <a:extLst>
              <a:ext uri="{FF2B5EF4-FFF2-40B4-BE49-F238E27FC236}">
                <a16:creationId xmlns:a16="http://schemas.microsoft.com/office/drawing/2014/main" id="{A3439D87-1BBD-48A2-9937-7151F50F28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1 Marcador de imagen de diapositiva">
            <a:extLst>
              <a:ext uri="{FF2B5EF4-FFF2-40B4-BE49-F238E27FC236}">
                <a16:creationId xmlns:a16="http://schemas.microsoft.com/office/drawing/2014/main" id="{F4C459D8-E20B-468A-819D-74A5897B2331}"/>
              </a:ext>
            </a:extLst>
          </p:cNvPr>
          <p:cNvSpPr>
            <a:spLocks noGrp="1" noRot="1" noChangeAspect="1" noChangeArrowheads="1" noTextEdit="1"/>
          </p:cNvSpPr>
          <p:nvPr>
            <p:ph type="sldImg"/>
          </p:nvPr>
        </p:nvSpPr>
        <p:spPr>
          <a:ln/>
        </p:spPr>
      </p:sp>
      <p:sp>
        <p:nvSpPr>
          <p:cNvPr id="7171" name="2 Marcador de notas">
            <a:extLst>
              <a:ext uri="{FF2B5EF4-FFF2-40B4-BE49-F238E27FC236}">
                <a16:creationId xmlns:a16="http://schemas.microsoft.com/office/drawing/2014/main" id="{8DEB0779-3D3C-4947-A278-1A661A8B612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7172" name="3 Marcador de número de diapositiva">
            <a:extLst>
              <a:ext uri="{FF2B5EF4-FFF2-40B4-BE49-F238E27FC236}">
                <a16:creationId xmlns:a16="http://schemas.microsoft.com/office/drawing/2014/main" id="{7F1F0F20-AA5E-4464-A5E3-EC9D1A6A89B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1D92D12-D740-4B50-BB50-EDC20DCB2642}" type="slidenum">
              <a:rPr kumimoji="0" lang="es-ES" altLang="es-MX"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s-ES" altLang="es-MX"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Marcador de imagen de diapositiva">
            <a:extLst>
              <a:ext uri="{FF2B5EF4-FFF2-40B4-BE49-F238E27FC236}">
                <a16:creationId xmlns:a16="http://schemas.microsoft.com/office/drawing/2014/main" id="{6DDFEDE2-B950-4F3D-AD48-80FB19B8CD83}"/>
              </a:ext>
            </a:extLst>
          </p:cNvPr>
          <p:cNvSpPr>
            <a:spLocks noGrp="1" noRot="1" noChangeAspect="1" noChangeArrowheads="1" noTextEdit="1"/>
          </p:cNvSpPr>
          <p:nvPr>
            <p:ph type="sldImg"/>
          </p:nvPr>
        </p:nvSpPr>
        <p:spPr>
          <a:ln/>
        </p:spPr>
      </p:sp>
      <p:sp>
        <p:nvSpPr>
          <p:cNvPr id="9219" name="2 Marcador de notas">
            <a:extLst>
              <a:ext uri="{FF2B5EF4-FFF2-40B4-BE49-F238E27FC236}">
                <a16:creationId xmlns:a16="http://schemas.microsoft.com/office/drawing/2014/main" id="{CAD3A815-07E9-40C9-A741-2BD79CB6358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9220" name="3 Marcador de número de diapositiva">
            <a:extLst>
              <a:ext uri="{FF2B5EF4-FFF2-40B4-BE49-F238E27FC236}">
                <a16:creationId xmlns:a16="http://schemas.microsoft.com/office/drawing/2014/main" id="{08F53CE3-E714-4E79-BC2F-B40EBF56910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B26783D-EBD3-458F-8221-513D20F03B84}" type="slidenum">
              <a:rPr kumimoji="0" lang="es-ES" altLang="es-MX"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s-ES" altLang="es-MX"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Marcador de imagen de diapositiva">
            <a:extLst>
              <a:ext uri="{FF2B5EF4-FFF2-40B4-BE49-F238E27FC236}">
                <a16:creationId xmlns:a16="http://schemas.microsoft.com/office/drawing/2014/main" id="{F3F63CAB-EDE0-40D8-8FC7-022003846931}"/>
              </a:ext>
            </a:extLst>
          </p:cNvPr>
          <p:cNvSpPr>
            <a:spLocks noGrp="1" noRot="1" noChangeAspect="1" noChangeArrowheads="1" noTextEdit="1"/>
          </p:cNvSpPr>
          <p:nvPr>
            <p:ph type="sldImg"/>
          </p:nvPr>
        </p:nvSpPr>
        <p:spPr>
          <a:ln/>
        </p:spPr>
      </p:sp>
      <p:sp>
        <p:nvSpPr>
          <p:cNvPr id="11267" name="2 Marcador de notas">
            <a:extLst>
              <a:ext uri="{FF2B5EF4-FFF2-40B4-BE49-F238E27FC236}">
                <a16:creationId xmlns:a16="http://schemas.microsoft.com/office/drawing/2014/main" id="{A9F9ED4D-0B9C-4A30-9689-79368BC1BD1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11268" name="3 Marcador de número de diapositiva">
            <a:extLst>
              <a:ext uri="{FF2B5EF4-FFF2-40B4-BE49-F238E27FC236}">
                <a16:creationId xmlns:a16="http://schemas.microsoft.com/office/drawing/2014/main" id="{F3DEC413-914E-4FC3-9066-F261DC59606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AD19893-F940-4401-BA7D-10E2C9A94603}" type="slidenum">
              <a:rPr kumimoji="0" lang="es-ES" altLang="es-MX"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s-ES" altLang="es-MX"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Marcador de imagen de diapositiva">
            <a:extLst>
              <a:ext uri="{FF2B5EF4-FFF2-40B4-BE49-F238E27FC236}">
                <a16:creationId xmlns:a16="http://schemas.microsoft.com/office/drawing/2014/main" id="{CB010985-4688-4E85-9D82-442CBA43A291}"/>
              </a:ext>
            </a:extLst>
          </p:cNvPr>
          <p:cNvSpPr>
            <a:spLocks noGrp="1" noRot="1" noChangeAspect="1" noChangeArrowheads="1" noTextEdit="1"/>
          </p:cNvSpPr>
          <p:nvPr>
            <p:ph type="sldImg"/>
          </p:nvPr>
        </p:nvSpPr>
        <p:spPr>
          <a:ln/>
        </p:spPr>
      </p:sp>
      <p:sp>
        <p:nvSpPr>
          <p:cNvPr id="15363" name="2 Marcador de notas">
            <a:extLst>
              <a:ext uri="{FF2B5EF4-FFF2-40B4-BE49-F238E27FC236}">
                <a16:creationId xmlns:a16="http://schemas.microsoft.com/office/drawing/2014/main" id="{3FDC99DD-D712-4775-B85D-F5A472B2853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15364" name="3 Marcador de número de diapositiva">
            <a:extLst>
              <a:ext uri="{FF2B5EF4-FFF2-40B4-BE49-F238E27FC236}">
                <a16:creationId xmlns:a16="http://schemas.microsoft.com/office/drawing/2014/main" id="{9D63687B-B55E-4BDD-9B09-030BDDCE3D6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E2BD6CE-3345-466A-9534-20D1E904D905}" type="slidenum">
              <a:rPr kumimoji="0" lang="es-ES" altLang="es-MX"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s-ES" altLang="es-MX"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Marcador de imagen de diapositiva">
            <a:extLst>
              <a:ext uri="{FF2B5EF4-FFF2-40B4-BE49-F238E27FC236}">
                <a16:creationId xmlns:a16="http://schemas.microsoft.com/office/drawing/2014/main" id="{FE24BA6B-0C2F-4BE5-B741-38F86B7E7C0E}"/>
              </a:ext>
            </a:extLst>
          </p:cNvPr>
          <p:cNvSpPr>
            <a:spLocks noGrp="1" noRot="1" noChangeAspect="1" noChangeArrowheads="1" noTextEdit="1"/>
          </p:cNvSpPr>
          <p:nvPr>
            <p:ph type="sldImg"/>
          </p:nvPr>
        </p:nvSpPr>
        <p:spPr>
          <a:ln/>
        </p:spPr>
      </p:sp>
      <p:sp>
        <p:nvSpPr>
          <p:cNvPr id="17411" name="2 Marcador de notas">
            <a:extLst>
              <a:ext uri="{FF2B5EF4-FFF2-40B4-BE49-F238E27FC236}">
                <a16:creationId xmlns:a16="http://schemas.microsoft.com/office/drawing/2014/main" id="{1D9D93BF-0A37-429B-8D22-5780E75CCED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17412" name="3 Marcador de número de diapositiva">
            <a:extLst>
              <a:ext uri="{FF2B5EF4-FFF2-40B4-BE49-F238E27FC236}">
                <a16:creationId xmlns:a16="http://schemas.microsoft.com/office/drawing/2014/main" id="{4EA9A6FB-4D00-44CD-9C67-3BF90430570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866012A-304B-4B7B-956E-E1076E15EB3D}" type="slidenum">
              <a:rPr kumimoji="0" lang="es-ES" altLang="es-MX"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s-ES" altLang="es-MX"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a:extLst>
              <a:ext uri="{FF2B5EF4-FFF2-40B4-BE49-F238E27FC236}">
                <a16:creationId xmlns:a16="http://schemas.microsoft.com/office/drawing/2014/main" id="{0BB2A50C-CC75-4440-B06C-5472FB9A9596}"/>
              </a:ext>
            </a:extLst>
          </p:cNvPr>
          <p:cNvSpPr>
            <a:spLocks noGrp="1" noRot="1" noChangeAspect="1" noChangeArrowheads="1" noTextEdit="1"/>
          </p:cNvSpPr>
          <p:nvPr>
            <p:ph type="sldImg"/>
          </p:nvPr>
        </p:nvSpPr>
        <p:spPr>
          <a:ln/>
        </p:spPr>
      </p:sp>
      <p:sp>
        <p:nvSpPr>
          <p:cNvPr id="23555" name="2 Marcador de notas">
            <a:extLst>
              <a:ext uri="{FF2B5EF4-FFF2-40B4-BE49-F238E27FC236}">
                <a16:creationId xmlns:a16="http://schemas.microsoft.com/office/drawing/2014/main" id="{91297BD0-F4EB-4984-91EF-E203CFEB20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3556" name="3 Marcador de número de diapositiva">
            <a:extLst>
              <a:ext uri="{FF2B5EF4-FFF2-40B4-BE49-F238E27FC236}">
                <a16:creationId xmlns:a16="http://schemas.microsoft.com/office/drawing/2014/main" id="{2EF5FFA0-6812-420A-9F43-A42C7895D80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6271E40-E18F-47EE-9379-D028927A82C5}" type="slidenum">
              <a:rPr kumimoji="0" lang="es-ES" altLang="es-MX"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s-ES" altLang="es-MX"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1 Marcador de imagen de diapositiva">
            <a:extLst>
              <a:ext uri="{FF2B5EF4-FFF2-40B4-BE49-F238E27FC236}">
                <a16:creationId xmlns:a16="http://schemas.microsoft.com/office/drawing/2014/main" id="{3EB99377-AC33-4AA5-B9CE-0AFCBC860039}"/>
              </a:ext>
            </a:extLst>
          </p:cNvPr>
          <p:cNvSpPr>
            <a:spLocks noGrp="1" noRot="1" noChangeAspect="1" noChangeArrowheads="1" noTextEdit="1"/>
          </p:cNvSpPr>
          <p:nvPr>
            <p:ph type="sldImg"/>
          </p:nvPr>
        </p:nvSpPr>
        <p:spPr>
          <a:ln/>
        </p:spPr>
      </p:sp>
      <p:sp>
        <p:nvSpPr>
          <p:cNvPr id="27651" name="2 Marcador de notas">
            <a:extLst>
              <a:ext uri="{FF2B5EF4-FFF2-40B4-BE49-F238E27FC236}">
                <a16:creationId xmlns:a16="http://schemas.microsoft.com/office/drawing/2014/main" id="{1DFA5D1A-FFF4-4404-ABCC-72A3C954EF1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s-MX"/>
          </a:p>
        </p:txBody>
      </p:sp>
      <p:sp>
        <p:nvSpPr>
          <p:cNvPr id="27652" name="3 Marcador de número de diapositiva">
            <a:extLst>
              <a:ext uri="{FF2B5EF4-FFF2-40B4-BE49-F238E27FC236}">
                <a16:creationId xmlns:a16="http://schemas.microsoft.com/office/drawing/2014/main" id="{87299870-ED33-4C72-BC8A-93C93AB3E48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1B56FFF-DD00-46CA-A881-C5998A595D4C}" type="slidenum">
              <a:rPr kumimoji="0" lang="es-ES" altLang="es-MX"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s-ES" altLang="es-MX"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9B61E0-4F02-48D1-8F3C-8FBBECF213A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F63B7599-3AF8-441C-91E1-190E42C991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5F8C7655-8197-473E-B865-0857DD5B9AF6}"/>
              </a:ext>
            </a:extLst>
          </p:cNvPr>
          <p:cNvSpPr>
            <a:spLocks noGrp="1"/>
          </p:cNvSpPr>
          <p:nvPr>
            <p:ph type="dt" sz="half" idx="10"/>
          </p:nvPr>
        </p:nvSpPr>
        <p:spPr/>
        <p:txBody>
          <a:bodyPr/>
          <a:lstStyle/>
          <a:p>
            <a:fld id="{E04EF2AA-E1E0-49C3-B5F1-CEBAA52F3560}" type="datetimeFigureOut">
              <a:rPr lang="es-MX" smtClean="0"/>
              <a:t>04/09/2018</a:t>
            </a:fld>
            <a:endParaRPr lang="es-MX"/>
          </a:p>
        </p:txBody>
      </p:sp>
      <p:sp>
        <p:nvSpPr>
          <p:cNvPr id="5" name="Marcador de pie de página 4">
            <a:extLst>
              <a:ext uri="{FF2B5EF4-FFF2-40B4-BE49-F238E27FC236}">
                <a16:creationId xmlns:a16="http://schemas.microsoft.com/office/drawing/2014/main" id="{212F6EF0-5A74-420C-9B09-C8E7B6BE5DA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3C5E370-4D57-41A9-AD06-D2507C0673CB}"/>
              </a:ext>
            </a:extLst>
          </p:cNvPr>
          <p:cNvSpPr>
            <a:spLocks noGrp="1"/>
          </p:cNvSpPr>
          <p:nvPr>
            <p:ph type="sldNum" sz="quarter" idx="12"/>
          </p:nvPr>
        </p:nvSpPr>
        <p:spPr/>
        <p:txBody>
          <a:bodyPr/>
          <a:lstStyle/>
          <a:p>
            <a:fld id="{7492DA4D-262A-4BC1-9E18-A993D7771E3F}" type="slidenum">
              <a:rPr lang="es-MX" smtClean="0"/>
              <a:t>‹Nº›</a:t>
            </a:fld>
            <a:endParaRPr lang="es-MX"/>
          </a:p>
        </p:txBody>
      </p:sp>
    </p:spTree>
    <p:extLst>
      <p:ext uri="{BB962C8B-B14F-4D97-AF65-F5344CB8AC3E}">
        <p14:creationId xmlns:p14="http://schemas.microsoft.com/office/powerpoint/2010/main" val="2298878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88D3C-96DF-4A51-9AF3-5FC220DD520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68B9037-086C-407C-BD55-8E7F7C859149}"/>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EFCC3A0-1826-4850-92A7-75CA53AFC0BE}"/>
              </a:ext>
            </a:extLst>
          </p:cNvPr>
          <p:cNvSpPr>
            <a:spLocks noGrp="1"/>
          </p:cNvSpPr>
          <p:nvPr>
            <p:ph type="dt" sz="half" idx="10"/>
          </p:nvPr>
        </p:nvSpPr>
        <p:spPr/>
        <p:txBody>
          <a:bodyPr/>
          <a:lstStyle/>
          <a:p>
            <a:fld id="{E04EF2AA-E1E0-49C3-B5F1-CEBAA52F3560}" type="datetimeFigureOut">
              <a:rPr lang="es-MX" smtClean="0"/>
              <a:t>04/09/2018</a:t>
            </a:fld>
            <a:endParaRPr lang="es-MX"/>
          </a:p>
        </p:txBody>
      </p:sp>
      <p:sp>
        <p:nvSpPr>
          <p:cNvPr id="5" name="Marcador de pie de página 4">
            <a:extLst>
              <a:ext uri="{FF2B5EF4-FFF2-40B4-BE49-F238E27FC236}">
                <a16:creationId xmlns:a16="http://schemas.microsoft.com/office/drawing/2014/main" id="{DFE2138C-B1E3-4D9C-B2CB-76BC1152789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DC43C93-92CF-499F-8E3D-25575FCC7B0D}"/>
              </a:ext>
            </a:extLst>
          </p:cNvPr>
          <p:cNvSpPr>
            <a:spLocks noGrp="1"/>
          </p:cNvSpPr>
          <p:nvPr>
            <p:ph type="sldNum" sz="quarter" idx="12"/>
          </p:nvPr>
        </p:nvSpPr>
        <p:spPr/>
        <p:txBody>
          <a:bodyPr/>
          <a:lstStyle/>
          <a:p>
            <a:fld id="{7492DA4D-262A-4BC1-9E18-A993D7771E3F}" type="slidenum">
              <a:rPr lang="es-MX" smtClean="0"/>
              <a:t>‹Nº›</a:t>
            </a:fld>
            <a:endParaRPr lang="es-MX"/>
          </a:p>
        </p:txBody>
      </p:sp>
    </p:spTree>
    <p:extLst>
      <p:ext uri="{BB962C8B-B14F-4D97-AF65-F5344CB8AC3E}">
        <p14:creationId xmlns:p14="http://schemas.microsoft.com/office/powerpoint/2010/main" val="377466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7C44298-577F-4C6C-8658-DE436D94388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C1636CA-36B0-4BCD-A65A-0BD7C08330BB}"/>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EBA90DA-6BCD-491B-AE5A-95425A03032A}"/>
              </a:ext>
            </a:extLst>
          </p:cNvPr>
          <p:cNvSpPr>
            <a:spLocks noGrp="1"/>
          </p:cNvSpPr>
          <p:nvPr>
            <p:ph type="dt" sz="half" idx="10"/>
          </p:nvPr>
        </p:nvSpPr>
        <p:spPr/>
        <p:txBody>
          <a:bodyPr/>
          <a:lstStyle/>
          <a:p>
            <a:fld id="{E04EF2AA-E1E0-49C3-B5F1-CEBAA52F3560}" type="datetimeFigureOut">
              <a:rPr lang="es-MX" smtClean="0"/>
              <a:t>04/09/2018</a:t>
            </a:fld>
            <a:endParaRPr lang="es-MX"/>
          </a:p>
        </p:txBody>
      </p:sp>
      <p:sp>
        <p:nvSpPr>
          <p:cNvPr id="5" name="Marcador de pie de página 4">
            <a:extLst>
              <a:ext uri="{FF2B5EF4-FFF2-40B4-BE49-F238E27FC236}">
                <a16:creationId xmlns:a16="http://schemas.microsoft.com/office/drawing/2014/main" id="{AE9B6683-7F31-4FB8-8F19-26B54967887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D51F64B-3817-496D-8C37-EBFC1827AA22}"/>
              </a:ext>
            </a:extLst>
          </p:cNvPr>
          <p:cNvSpPr>
            <a:spLocks noGrp="1"/>
          </p:cNvSpPr>
          <p:nvPr>
            <p:ph type="sldNum" sz="quarter" idx="12"/>
          </p:nvPr>
        </p:nvSpPr>
        <p:spPr/>
        <p:txBody>
          <a:bodyPr/>
          <a:lstStyle/>
          <a:p>
            <a:fld id="{7492DA4D-262A-4BC1-9E18-A993D7771E3F}" type="slidenum">
              <a:rPr lang="es-MX" smtClean="0"/>
              <a:t>‹Nº›</a:t>
            </a:fld>
            <a:endParaRPr lang="es-MX"/>
          </a:p>
        </p:txBody>
      </p:sp>
    </p:spTree>
    <p:extLst>
      <p:ext uri="{BB962C8B-B14F-4D97-AF65-F5344CB8AC3E}">
        <p14:creationId xmlns:p14="http://schemas.microsoft.com/office/powerpoint/2010/main" val="2461795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9/4/2018</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pPr>
              <a:defRPr/>
            </a:pPr>
            <a:r>
              <a:rPr lang="es-MX" altLang="es-MX"/>
              <a:t>Series de Fourier. </a:t>
            </a:r>
            <a:fld id="{CF52E849-D4E5-4CCA-8E11-46632A0C6A59}" type="slidenum">
              <a:rPr lang="es-ES" altLang="es-MX" smtClean="0"/>
              <a:pPr>
                <a:defRPr/>
              </a:pPr>
              <a:t>‹Nº›</a:t>
            </a:fld>
            <a:endParaRPr lang="es-ES" altLang="es-MX"/>
          </a:p>
        </p:txBody>
      </p:sp>
    </p:spTree>
    <p:extLst>
      <p:ext uri="{BB962C8B-B14F-4D97-AF65-F5344CB8AC3E}">
        <p14:creationId xmlns:p14="http://schemas.microsoft.com/office/powerpoint/2010/main" val="3148912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s-MX" altLang="es-MX"/>
              <a:t>Series de Fourier. </a:t>
            </a:r>
            <a:fld id="{A4114715-135E-406C-AD45-0ED54E0E7825}" type="slidenum">
              <a:rPr lang="es-ES" altLang="es-MX" smtClean="0"/>
              <a:pPr>
                <a:defRPr/>
              </a:pPr>
              <a:t>‹Nº›</a:t>
            </a:fld>
            <a:endParaRPr lang="es-ES" altLang="es-MX"/>
          </a:p>
        </p:txBody>
      </p:sp>
    </p:spTree>
    <p:extLst>
      <p:ext uri="{BB962C8B-B14F-4D97-AF65-F5344CB8AC3E}">
        <p14:creationId xmlns:p14="http://schemas.microsoft.com/office/powerpoint/2010/main" val="978757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9/4/2018</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pPr>
              <a:defRPr/>
            </a:pPr>
            <a:r>
              <a:rPr lang="es-MX" altLang="es-MX"/>
              <a:t>Series de Fourier. </a:t>
            </a:r>
            <a:fld id="{663B32E9-2385-443A-9613-AEA0F59BD299}" type="slidenum">
              <a:rPr lang="es-ES" altLang="es-MX" smtClean="0"/>
              <a:pPr>
                <a:defRPr/>
              </a:pPr>
              <a:t>‹Nº›</a:t>
            </a:fld>
            <a:endParaRPr lang="es-ES" altLang="es-MX"/>
          </a:p>
        </p:txBody>
      </p:sp>
    </p:spTree>
    <p:extLst>
      <p:ext uri="{BB962C8B-B14F-4D97-AF65-F5344CB8AC3E}">
        <p14:creationId xmlns:p14="http://schemas.microsoft.com/office/powerpoint/2010/main" val="528891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r>
              <a:rPr lang="es-MX" altLang="es-MX"/>
              <a:t>Series de Fourier. </a:t>
            </a:r>
            <a:fld id="{CA3AEAED-A4D5-4DE6-999D-821DDE409662}" type="slidenum">
              <a:rPr lang="es-ES" altLang="es-MX" smtClean="0"/>
              <a:pPr>
                <a:defRPr/>
              </a:pPr>
              <a:t>‹Nº›</a:t>
            </a:fld>
            <a:endParaRPr lang="es-ES" altLang="es-MX"/>
          </a:p>
        </p:txBody>
      </p:sp>
    </p:spTree>
    <p:extLst>
      <p:ext uri="{BB962C8B-B14F-4D97-AF65-F5344CB8AC3E}">
        <p14:creationId xmlns:p14="http://schemas.microsoft.com/office/powerpoint/2010/main" val="1088092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r>
              <a:rPr lang="es-MX" altLang="es-MX"/>
              <a:t>Series de Fourier. </a:t>
            </a:r>
            <a:fld id="{9F8155E6-1061-48C1-A24F-F1D579C4F416}" type="slidenum">
              <a:rPr lang="es-ES" altLang="es-MX" smtClean="0"/>
              <a:pPr>
                <a:defRPr/>
              </a:pPr>
              <a:t>‹Nº›</a:t>
            </a:fld>
            <a:endParaRPr lang="es-ES" altLang="es-MX"/>
          </a:p>
        </p:txBody>
      </p:sp>
    </p:spTree>
    <p:extLst>
      <p:ext uri="{BB962C8B-B14F-4D97-AF65-F5344CB8AC3E}">
        <p14:creationId xmlns:p14="http://schemas.microsoft.com/office/powerpoint/2010/main" val="2217805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r>
              <a:rPr lang="es-MX" altLang="es-MX"/>
              <a:t>Series de Fourier. </a:t>
            </a:r>
            <a:fld id="{247B1F14-BADA-46CC-9F69-D0716262A939}" type="slidenum">
              <a:rPr lang="es-ES" altLang="es-MX" smtClean="0"/>
              <a:pPr>
                <a:defRPr/>
              </a:pPr>
              <a:t>‹Nº›</a:t>
            </a:fld>
            <a:endParaRPr lang="es-ES" altLang="es-MX"/>
          </a:p>
        </p:txBody>
      </p:sp>
    </p:spTree>
    <p:extLst>
      <p:ext uri="{BB962C8B-B14F-4D97-AF65-F5344CB8AC3E}">
        <p14:creationId xmlns:p14="http://schemas.microsoft.com/office/powerpoint/2010/main" val="13449832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r>
              <a:rPr lang="es-MX" altLang="es-MX"/>
              <a:t>Series de Fourier. </a:t>
            </a:r>
            <a:fld id="{03E050C5-D98C-4216-9A82-DE3FF9E774EB}" type="slidenum">
              <a:rPr lang="es-ES" altLang="es-MX" smtClean="0"/>
              <a:pPr>
                <a:defRPr/>
              </a:pPr>
              <a:t>‹Nº›</a:t>
            </a:fld>
            <a:endParaRPr lang="es-ES" altLang="es-MX"/>
          </a:p>
        </p:txBody>
      </p:sp>
    </p:spTree>
    <p:extLst>
      <p:ext uri="{BB962C8B-B14F-4D97-AF65-F5344CB8AC3E}">
        <p14:creationId xmlns:p14="http://schemas.microsoft.com/office/powerpoint/2010/main" val="9838789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r>
              <a:rPr lang="es-MX" altLang="es-MX"/>
              <a:t>Series de Fourier. </a:t>
            </a:r>
            <a:fld id="{ADD8019A-A784-436A-9032-005FA1E943C8}" type="slidenum">
              <a:rPr lang="es-ES" altLang="es-MX" smtClean="0"/>
              <a:pPr>
                <a:defRPr/>
              </a:pPr>
              <a:t>‹Nº›</a:t>
            </a:fld>
            <a:endParaRPr lang="es-ES" altLang="es-MX"/>
          </a:p>
        </p:txBody>
      </p:sp>
    </p:spTree>
    <p:extLst>
      <p:ext uri="{BB962C8B-B14F-4D97-AF65-F5344CB8AC3E}">
        <p14:creationId xmlns:p14="http://schemas.microsoft.com/office/powerpoint/2010/main" val="1817489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D7F55F-0551-499A-A464-16A6FBE7336E}"/>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1F531AFF-D95B-44DD-8164-4139D7F2743E}"/>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A1B06A13-3373-4F95-B894-6F9787A32AB3}"/>
              </a:ext>
            </a:extLst>
          </p:cNvPr>
          <p:cNvSpPr>
            <a:spLocks noGrp="1"/>
          </p:cNvSpPr>
          <p:nvPr>
            <p:ph type="dt" sz="half" idx="10"/>
          </p:nvPr>
        </p:nvSpPr>
        <p:spPr/>
        <p:txBody>
          <a:bodyPr/>
          <a:lstStyle/>
          <a:p>
            <a:fld id="{E04EF2AA-E1E0-49C3-B5F1-CEBAA52F3560}" type="datetimeFigureOut">
              <a:rPr lang="es-MX" smtClean="0"/>
              <a:t>04/09/2018</a:t>
            </a:fld>
            <a:endParaRPr lang="es-MX"/>
          </a:p>
        </p:txBody>
      </p:sp>
      <p:sp>
        <p:nvSpPr>
          <p:cNvPr id="5" name="Marcador de pie de página 4">
            <a:extLst>
              <a:ext uri="{FF2B5EF4-FFF2-40B4-BE49-F238E27FC236}">
                <a16:creationId xmlns:a16="http://schemas.microsoft.com/office/drawing/2014/main" id="{CC9AD1FF-265F-457B-B934-3F603A745FF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1CD8B08-ABE3-4CA6-983D-60E5AC4B9603}"/>
              </a:ext>
            </a:extLst>
          </p:cNvPr>
          <p:cNvSpPr>
            <a:spLocks noGrp="1"/>
          </p:cNvSpPr>
          <p:nvPr>
            <p:ph type="sldNum" sz="quarter" idx="12"/>
          </p:nvPr>
        </p:nvSpPr>
        <p:spPr/>
        <p:txBody>
          <a:bodyPr/>
          <a:lstStyle/>
          <a:p>
            <a:fld id="{7492DA4D-262A-4BC1-9E18-A993D7771E3F}" type="slidenum">
              <a:rPr lang="es-MX" smtClean="0"/>
              <a:t>‹Nº›</a:t>
            </a:fld>
            <a:endParaRPr lang="es-MX"/>
          </a:p>
        </p:txBody>
      </p:sp>
    </p:spTree>
    <p:extLst>
      <p:ext uri="{BB962C8B-B14F-4D97-AF65-F5344CB8AC3E}">
        <p14:creationId xmlns:p14="http://schemas.microsoft.com/office/powerpoint/2010/main" val="25528542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r>
              <a:rPr lang="es-MX" altLang="es-MX"/>
              <a:t>Series de Fourier. </a:t>
            </a:r>
            <a:fld id="{BAEB4672-A123-4E97-A800-331CB57688A7}" type="slidenum">
              <a:rPr lang="es-ES" altLang="es-MX" smtClean="0"/>
              <a:pPr>
                <a:defRPr/>
              </a:pPr>
              <a:t>‹Nº›</a:t>
            </a:fld>
            <a:endParaRPr lang="es-ES" altLang="es-MX"/>
          </a:p>
        </p:txBody>
      </p:sp>
    </p:spTree>
    <p:extLst>
      <p:ext uri="{BB962C8B-B14F-4D97-AF65-F5344CB8AC3E}">
        <p14:creationId xmlns:p14="http://schemas.microsoft.com/office/powerpoint/2010/main" val="31197389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9/4/2018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r>
              <a:rPr lang="es-MX" altLang="es-MX"/>
              <a:t>Series de Fourier. </a:t>
            </a:r>
            <a:fld id="{247B1F14-BADA-46CC-9F69-D0716262A939}" type="slidenum">
              <a:rPr lang="es-ES" altLang="es-MX" smtClean="0"/>
              <a:pPr>
                <a:defRPr/>
              </a:pPr>
              <a:t>‹Nº›</a:t>
            </a:fld>
            <a:endParaRPr lang="es-ES" altLang="es-MX"/>
          </a:p>
        </p:txBody>
      </p:sp>
    </p:spTree>
    <p:extLst>
      <p:ext uri="{BB962C8B-B14F-4D97-AF65-F5344CB8AC3E}">
        <p14:creationId xmlns:p14="http://schemas.microsoft.com/office/powerpoint/2010/main" val="2387130987"/>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9/4/2018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pPr>
              <a:defRPr/>
            </a:pPr>
            <a:r>
              <a:rPr lang="es-MX" altLang="es-MX"/>
              <a:t>Series de Fourier. </a:t>
            </a:r>
            <a:fld id="{247B1F14-BADA-46CC-9F69-D0716262A939}" type="slidenum">
              <a:rPr lang="es-ES" altLang="es-MX" smtClean="0"/>
              <a:pPr>
                <a:defRPr/>
              </a:pPr>
              <a:t>‹Nº›</a:t>
            </a:fld>
            <a:endParaRPr lang="es-ES" altLang="es-MX"/>
          </a:p>
        </p:txBody>
      </p:sp>
    </p:spTree>
    <p:extLst>
      <p:ext uri="{BB962C8B-B14F-4D97-AF65-F5344CB8AC3E}">
        <p14:creationId xmlns:p14="http://schemas.microsoft.com/office/powerpoint/2010/main" val="3483166644"/>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9/4/2018</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pPr>
              <a:defRPr/>
            </a:pPr>
            <a:r>
              <a:rPr lang="es-MX" altLang="es-MX"/>
              <a:t>Series de Fourier. </a:t>
            </a:r>
            <a:fld id="{247B1F14-BADA-46CC-9F69-D0716262A939}" type="slidenum">
              <a:rPr lang="es-ES" altLang="es-MX" smtClean="0"/>
              <a:pPr>
                <a:defRPr/>
              </a:pPr>
              <a:t>‹Nº›</a:t>
            </a:fld>
            <a:endParaRPr lang="es-ES" altLang="es-MX"/>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66153262"/>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9/4/2018</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pPr>
              <a:defRPr/>
            </a:pPr>
            <a:r>
              <a:rPr lang="es-MX" altLang="es-MX"/>
              <a:t>Series de Fourier. </a:t>
            </a:r>
            <a:fld id="{247B1F14-BADA-46CC-9F69-D0716262A939}" type="slidenum">
              <a:rPr lang="es-ES" altLang="es-MX" smtClean="0"/>
              <a:pPr>
                <a:defRPr/>
              </a:pPr>
              <a:t>‹Nº›</a:t>
            </a:fld>
            <a:endParaRPr lang="es-ES" altLang="es-MX"/>
          </a:p>
        </p:txBody>
      </p:sp>
    </p:spTree>
    <p:extLst>
      <p:ext uri="{BB962C8B-B14F-4D97-AF65-F5344CB8AC3E}">
        <p14:creationId xmlns:p14="http://schemas.microsoft.com/office/powerpoint/2010/main" val="769276604"/>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r>
              <a:rPr lang="es-MX" altLang="es-MX"/>
              <a:t>Series de Fourier. </a:t>
            </a:r>
            <a:fld id="{247B1F14-BADA-46CC-9F69-D0716262A939}" type="slidenum">
              <a:rPr lang="es-ES" altLang="es-MX" smtClean="0"/>
              <a:pPr>
                <a:defRPr/>
              </a:pPr>
              <a:t>‹Nº›</a:t>
            </a:fld>
            <a:endParaRPr lang="es-ES" altLang="es-MX"/>
          </a:p>
        </p:txBody>
      </p:sp>
    </p:spTree>
    <p:extLst>
      <p:ext uri="{BB962C8B-B14F-4D97-AF65-F5344CB8AC3E}">
        <p14:creationId xmlns:p14="http://schemas.microsoft.com/office/powerpoint/2010/main" val="4089409963"/>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9/4/2018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r>
              <a:rPr lang="es-MX" altLang="es-MX"/>
              <a:t>Series de Fourier. </a:t>
            </a:r>
            <a:fld id="{247B1F14-BADA-46CC-9F69-D0716262A939}" type="slidenum">
              <a:rPr lang="es-ES" altLang="es-MX" smtClean="0"/>
              <a:pPr>
                <a:defRPr/>
              </a:pPr>
              <a:t>‹Nº›</a:t>
            </a:fld>
            <a:endParaRPr lang="es-ES" altLang="es-MX"/>
          </a:p>
        </p:txBody>
      </p:sp>
    </p:spTree>
    <p:extLst>
      <p:ext uri="{BB962C8B-B14F-4D97-AF65-F5344CB8AC3E}">
        <p14:creationId xmlns:p14="http://schemas.microsoft.com/office/powerpoint/2010/main" val="1280430827"/>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r>
              <a:rPr lang="es-MX" altLang="es-MX"/>
              <a:t>Series de Fourier. </a:t>
            </a:r>
            <a:fld id="{D558649E-4499-4C28-80F5-963F1EF0C7B9}" type="slidenum">
              <a:rPr lang="es-ES" altLang="es-MX" smtClean="0"/>
              <a:pPr>
                <a:defRPr/>
              </a:pPr>
              <a:t>‹Nº›</a:t>
            </a:fld>
            <a:endParaRPr lang="es-ES" altLang="es-MX"/>
          </a:p>
        </p:txBody>
      </p:sp>
    </p:spTree>
    <p:extLst>
      <p:ext uri="{BB962C8B-B14F-4D97-AF65-F5344CB8AC3E}">
        <p14:creationId xmlns:p14="http://schemas.microsoft.com/office/powerpoint/2010/main" val="2859281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9/4/2018</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pPr>
              <a:defRPr/>
            </a:pPr>
            <a:r>
              <a:rPr lang="es-MX" altLang="es-MX"/>
              <a:t>Series de Fourier. </a:t>
            </a:r>
            <a:fld id="{85439BF8-8CA6-4DA5-85D8-6C827507B8E4}" type="slidenum">
              <a:rPr lang="es-ES" altLang="es-MX" smtClean="0"/>
              <a:pPr>
                <a:defRPr/>
              </a:pPr>
              <a:t>‹Nº›</a:t>
            </a:fld>
            <a:endParaRPr lang="es-ES" altLang="es-MX"/>
          </a:p>
        </p:txBody>
      </p:sp>
    </p:spTree>
    <p:extLst>
      <p:ext uri="{BB962C8B-B14F-4D97-AF65-F5344CB8AC3E}">
        <p14:creationId xmlns:p14="http://schemas.microsoft.com/office/powerpoint/2010/main" val="1434706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C97D48-54F8-4B2D-8BD4-A660C12E013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6E917291-9C92-43EA-AECF-9B1B1C6FDD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F53508FD-4915-49B2-BAD3-386ABAC7A7C4}"/>
              </a:ext>
            </a:extLst>
          </p:cNvPr>
          <p:cNvSpPr>
            <a:spLocks noGrp="1"/>
          </p:cNvSpPr>
          <p:nvPr>
            <p:ph type="dt" sz="half" idx="10"/>
          </p:nvPr>
        </p:nvSpPr>
        <p:spPr/>
        <p:txBody>
          <a:bodyPr/>
          <a:lstStyle/>
          <a:p>
            <a:fld id="{E04EF2AA-E1E0-49C3-B5F1-CEBAA52F3560}" type="datetimeFigureOut">
              <a:rPr lang="es-MX" smtClean="0"/>
              <a:t>04/09/2018</a:t>
            </a:fld>
            <a:endParaRPr lang="es-MX"/>
          </a:p>
        </p:txBody>
      </p:sp>
      <p:sp>
        <p:nvSpPr>
          <p:cNvPr id="5" name="Marcador de pie de página 4">
            <a:extLst>
              <a:ext uri="{FF2B5EF4-FFF2-40B4-BE49-F238E27FC236}">
                <a16:creationId xmlns:a16="http://schemas.microsoft.com/office/drawing/2014/main" id="{B8B5F62F-C8F1-4CD1-AB1D-40E652B4EDD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1774DA5-7ED9-404A-9C22-B8C0BC3CE6A9}"/>
              </a:ext>
            </a:extLst>
          </p:cNvPr>
          <p:cNvSpPr>
            <a:spLocks noGrp="1"/>
          </p:cNvSpPr>
          <p:nvPr>
            <p:ph type="sldNum" sz="quarter" idx="12"/>
          </p:nvPr>
        </p:nvSpPr>
        <p:spPr/>
        <p:txBody>
          <a:bodyPr/>
          <a:lstStyle/>
          <a:p>
            <a:fld id="{7492DA4D-262A-4BC1-9E18-A993D7771E3F}" type="slidenum">
              <a:rPr lang="es-MX" smtClean="0"/>
              <a:t>‹Nº›</a:t>
            </a:fld>
            <a:endParaRPr lang="es-MX"/>
          </a:p>
        </p:txBody>
      </p:sp>
    </p:spTree>
    <p:extLst>
      <p:ext uri="{BB962C8B-B14F-4D97-AF65-F5344CB8AC3E}">
        <p14:creationId xmlns:p14="http://schemas.microsoft.com/office/powerpoint/2010/main" val="3807473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408E72-7872-448F-969F-D08F4E97DA1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2CDCC61C-6AC6-4DD9-9C96-4A0615B7FC65}"/>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102AE2F-F25A-4FAF-BD56-153F33B73CCE}"/>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38620E72-8908-4409-8983-4F744E2FE34B}"/>
              </a:ext>
            </a:extLst>
          </p:cNvPr>
          <p:cNvSpPr>
            <a:spLocks noGrp="1"/>
          </p:cNvSpPr>
          <p:nvPr>
            <p:ph type="dt" sz="half" idx="10"/>
          </p:nvPr>
        </p:nvSpPr>
        <p:spPr/>
        <p:txBody>
          <a:bodyPr/>
          <a:lstStyle/>
          <a:p>
            <a:fld id="{E04EF2AA-E1E0-49C3-B5F1-CEBAA52F3560}" type="datetimeFigureOut">
              <a:rPr lang="es-MX" smtClean="0"/>
              <a:t>04/09/2018</a:t>
            </a:fld>
            <a:endParaRPr lang="es-MX"/>
          </a:p>
        </p:txBody>
      </p:sp>
      <p:sp>
        <p:nvSpPr>
          <p:cNvPr id="6" name="Marcador de pie de página 5">
            <a:extLst>
              <a:ext uri="{FF2B5EF4-FFF2-40B4-BE49-F238E27FC236}">
                <a16:creationId xmlns:a16="http://schemas.microsoft.com/office/drawing/2014/main" id="{800ABBA3-09F0-41E9-B51E-4115EAFAD33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900079FA-7608-43BA-B785-CA346C171599}"/>
              </a:ext>
            </a:extLst>
          </p:cNvPr>
          <p:cNvSpPr>
            <a:spLocks noGrp="1"/>
          </p:cNvSpPr>
          <p:nvPr>
            <p:ph type="sldNum" sz="quarter" idx="12"/>
          </p:nvPr>
        </p:nvSpPr>
        <p:spPr/>
        <p:txBody>
          <a:bodyPr/>
          <a:lstStyle/>
          <a:p>
            <a:fld id="{7492DA4D-262A-4BC1-9E18-A993D7771E3F}" type="slidenum">
              <a:rPr lang="es-MX" smtClean="0"/>
              <a:t>‹Nº›</a:t>
            </a:fld>
            <a:endParaRPr lang="es-MX"/>
          </a:p>
        </p:txBody>
      </p:sp>
    </p:spTree>
    <p:extLst>
      <p:ext uri="{BB962C8B-B14F-4D97-AF65-F5344CB8AC3E}">
        <p14:creationId xmlns:p14="http://schemas.microsoft.com/office/powerpoint/2010/main" val="2981215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8CF206-EEAE-4C7C-A2A6-A9FD98D1E74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C05CF3D-CBBC-4066-A5B7-289AE8A16E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6CBFBBBC-9E99-4134-92DD-7D4CE6B1FF36}"/>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33FE4D54-4D37-4E12-9D4F-51A26AF9D3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8885E0B1-5507-4357-AF56-D6BB1B82A89A}"/>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4CBF8CE1-915A-48EC-8709-1B208AD87269}"/>
              </a:ext>
            </a:extLst>
          </p:cNvPr>
          <p:cNvSpPr>
            <a:spLocks noGrp="1"/>
          </p:cNvSpPr>
          <p:nvPr>
            <p:ph type="dt" sz="half" idx="10"/>
          </p:nvPr>
        </p:nvSpPr>
        <p:spPr/>
        <p:txBody>
          <a:bodyPr/>
          <a:lstStyle/>
          <a:p>
            <a:fld id="{E04EF2AA-E1E0-49C3-B5F1-CEBAA52F3560}" type="datetimeFigureOut">
              <a:rPr lang="es-MX" smtClean="0"/>
              <a:t>04/09/2018</a:t>
            </a:fld>
            <a:endParaRPr lang="es-MX"/>
          </a:p>
        </p:txBody>
      </p:sp>
      <p:sp>
        <p:nvSpPr>
          <p:cNvPr id="8" name="Marcador de pie de página 7">
            <a:extLst>
              <a:ext uri="{FF2B5EF4-FFF2-40B4-BE49-F238E27FC236}">
                <a16:creationId xmlns:a16="http://schemas.microsoft.com/office/drawing/2014/main" id="{DD6F1DF7-7B4B-498C-A4B4-BFDE5E507566}"/>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72ED0147-3B70-4454-9894-25CA71B39FB6}"/>
              </a:ext>
            </a:extLst>
          </p:cNvPr>
          <p:cNvSpPr>
            <a:spLocks noGrp="1"/>
          </p:cNvSpPr>
          <p:nvPr>
            <p:ph type="sldNum" sz="quarter" idx="12"/>
          </p:nvPr>
        </p:nvSpPr>
        <p:spPr/>
        <p:txBody>
          <a:bodyPr/>
          <a:lstStyle/>
          <a:p>
            <a:fld id="{7492DA4D-262A-4BC1-9E18-A993D7771E3F}" type="slidenum">
              <a:rPr lang="es-MX" smtClean="0"/>
              <a:t>‹Nº›</a:t>
            </a:fld>
            <a:endParaRPr lang="es-MX"/>
          </a:p>
        </p:txBody>
      </p:sp>
    </p:spTree>
    <p:extLst>
      <p:ext uri="{BB962C8B-B14F-4D97-AF65-F5344CB8AC3E}">
        <p14:creationId xmlns:p14="http://schemas.microsoft.com/office/powerpoint/2010/main" val="399111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F5DB9D-5118-4A46-BFD6-850AECA2C4C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003864E7-10AA-4257-A5EA-05F4FC65C5ED}"/>
              </a:ext>
            </a:extLst>
          </p:cNvPr>
          <p:cNvSpPr>
            <a:spLocks noGrp="1"/>
          </p:cNvSpPr>
          <p:nvPr>
            <p:ph type="dt" sz="half" idx="10"/>
          </p:nvPr>
        </p:nvSpPr>
        <p:spPr/>
        <p:txBody>
          <a:bodyPr/>
          <a:lstStyle/>
          <a:p>
            <a:fld id="{E04EF2AA-E1E0-49C3-B5F1-CEBAA52F3560}" type="datetimeFigureOut">
              <a:rPr lang="es-MX" smtClean="0"/>
              <a:t>04/09/2018</a:t>
            </a:fld>
            <a:endParaRPr lang="es-MX"/>
          </a:p>
        </p:txBody>
      </p:sp>
      <p:sp>
        <p:nvSpPr>
          <p:cNvPr id="4" name="Marcador de pie de página 3">
            <a:extLst>
              <a:ext uri="{FF2B5EF4-FFF2-40B4-BE49-F238E27FC236}">
                <a16:creationId xmlns:a16="http://schemas.microsoft.com/office/drawing/2014/main" id="{23496941-35DC-4DEF-BD78-F9CC4138E974}"/>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EE20D005-1CB5-4A86-9993-8AF3C6013106}"/>
              </a:ext>
            </a:extLst>
          </p:cNvPr>
          <p:cNvSpPr>
            <a:spLocks noGrp="1"/>
          </p:cNvSpPr>
          <p:nvPr>
            <p:ph type="sldNum" sz="quarter" idx="12"/>
          </p:nvPr>
        </p:nvSpPr>
        <p:spPr/>
        <p:txBody>
          <a:bodyPr/>
          <a:lstStyle/>
          <a:p>
            <a:fld id="{7492DA4D-262A-4BC1-9E18-A993D7771E3F}" type="slidenum">
              <a:rPr lang="es-MX" smtClean="0"/>
              <a:t>‹Nº›</a:t>
            </a:fld>
            <a:endParaRPr lang="es-MX"/>
          </a:p>
        </p:txBody>
      </p:sp>
    </p:spTree>
    <p:extLst>
      <p:ext uri="{BB962C8B-B14F-4D97-AF65-F5344CB8AC3E}">
        <p14:creationId xmlns:p14="http://schemas.microsoft.com/office/powerpoint/2010/main" val="4241459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1B88DBE-457E-46D6-8E25-31B14C5B8347}"/>
              </a:ext>
            </a:extLst>
          </p:cNvPr>
          <p:cNvSpPr>
            <a:spLocks noGrp="1"/>
          </p:cNvSpPr>
          <p:nvPr>
            <p:ph type="dt" sz="half" idx="10"/>
          </p:nvPr>
        </p:nvSpPr>
        <p:spPr/>
        <p:txBody>
          <a:bodyPr/>
          <a:lstStyle/>
          <a:p>
            <a:fld id="{E04EF2AA-E1E0-49C3-B5F1-CEBAA52F3560}" type="datetimeFigureOut">
              <a:rPr lang="es-MX" smtClean="0"/>
              <a:t>04/09/2018</a:t>
            </a:fld>
            <a:endParaRPr lang="es-MX"/>
          </a:p>
        </p:txBody>
      </p:sp>
      <p:sp>
        <p:nvSpPr>
          <p:cNvPr id="3" name="Marcador de pie de página 2">
            <a:extLst>
              <a:ext uri="{FF2B5EF4-FFF2-40B4-BE49-F238E27FC236}">
                <a16:creationId xmlns:a16="http://schemas.microsoft.com/office/drawing/2014/main" id="{0E96E718-259A-479E-8506-F061DA00151A}"/>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547B848F-0867-4504-86E1-74559513EF6C}"/>
              </a:ext>
            </a:extLst>
          </p:cNvPr>
          <p:cNvSpPr>
            <a:spLocks noGrp="1"/>
          </p:cNvSpPr>
          <p:nvPr>
            <p:ph type="sldNum" sz="quarter" idx="12"/>
          </p:nvPr>
        </p:nvSpPr>
        <p:spPr/>
        <p:txBody>
          <a:bodyPr/>
          <a:lstStyle/>
          <a:p>
            <a:fld id="{7492DA4D-262A-4BC1-9E18-A993D7771E3F}" type="slidenum">
              <a:rPr lang="es-MX" smtClean="0"/>
              <a:t>‹Nº›</a:t>
            </a:fld>
            <a:endParaRPr lang="es-MX"/>
          </a:p>
        </p:txBody>
      </p:sp>
    </p:spTree>
    <p:extLst>
      <p:ext uri="{BB962C8B-B14F-4D97-AF65-F5344CB8AC3E}">
        <p14:creationId xmlns:p14="http://schemas.microsoft.com/office/powerpoint/2010/main" val="2575259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665EAA-400B-405D-BE9D-956C2A32FFF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BDA39F6-3158-416F-8CB9-E933E9BCFE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62952DB9-FEF9-473C-BFC0-054808C1A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C44301CD-8E3F-43E7-AA8A-585B41124A56}"/>
              </a:ext>
            </a:extLst>
          </p:cNvPr>
          <p:cNvSpPr>
            <a:spLocks noGrp="1"/>
          </p:cNvSpPr>
          <p:nvPr>
            <p:ph type="dt" sz="half" idx="10"/>
          </p:nvPr>
        </p:nvSpPr>
        <p:spPr/>
        <p:txBody>
          <a:bodyPr/>
          <a:lstStyle/>
          <a:p>
            <a:fld id="{E04EF2AA-E1E0-49C3-B5F1-CEBAA52F3560}" type="datetimeFigureOut">
              <a:rPr lang="es-MX" smtClean="0"/>
              <a:t>04/09/2018</a:t>
            </a:fld>
            <a:endParaRPr lang="es-MX"/>
          </a:p>
        </p:txBody>
      </p:sp>
      <p:sp>
        <p:nvSpPr>
          <p:cNvPr id="6" name="Marcador de pie de página 5">
            <a:extLst>
              <a:ext uri="{FF2B5EF4-FFF2-40B4-BE49-F238E27FC236}">
                <a16:creationId xmlns:a16="http://schemas.microsoft.com/office/drawing/2014/main" id="{47C0AD3E-AC1B-4AEE-A201-7010F05EB7A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E6778FB-918D-4586-90FD-62EBB6163B56}"/>
              </a:ext>
            </a:extLst>
          </p:cNvPr>
          <p:cNvSpPr>
            <a:spLocks noGrp="1"/>
          </p:cNvSpPr>
          <p:nvPr>
            <p:ph type="sldNum" sz="quarter" idx="12"/>
          </p:nvPr>
        </p:nvSpPr>
        <p:spPr/>
        <p:txBody>
          <a:bodyPr/>
          <a:lstStyle/>
          <a:p>
            <a:fld id="{7492DA4D-262A-4BC1-9E18-A993D7771E3F}" type="slidenum">
              <a:rPr lang="es-MX" smtClean="0"/>
              <a:t>‹Nº›</a:t>
            </a:fld>
            <a:endParaRPr lang="es-MX"/>
          </a:p>
        </p:txBody>
      </p:sp>
    </p:spTree>
    <p:extLst>
      <p:ext uri="{BB962C8B-B14F-4D97-AF65-F5344CB8AC3E}">
        <p14:creationId xmlns:p14="http://schemas.microsoft.com/office/powerpoint/2010/main" val="1320165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1AEA93-F871-47CD-A423-FD61FD8399A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835C74E7-185D-48B4-9B5E-84D2A1653F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74C428D1-EF68-4BBC-BF41-BFAF41E4EC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AC12EC3-1B75-421B-B592-8DDB0A3401C1}"/>
              </a:ext>
            </a:extLst>
          </p:cNvPr>
          <p:cNvSpPr>
            <a:spLocks noGrp="1"/>
          </p:cNvSpPr>
          <p:nvPr>
            <p:ph type="dt" sz="half" idx="10"/>
          </p:nvPr>
        </p:nvSpPr>
        <p:spPr/>
        <p:txBody>
          <a:bodyPr/>
          <a:lstStyle/>
          <a:p>
            <a:fld id="{E04EF2AA-E1E0-49C3-B5F1-CEBAA52F3560}" type="datetimeFigureOut">
              <a:rPr lang="es-MX" smtClean="0"/>
              <a:t>04/09/2018</a:t>
            </a:fld>
            <a:endParaRPr lang="es-MX"/>
          </a:p>
        </p:txBody>
      </p:sp>
      <p:sp>
        <p:nvSpPr>
          <p:cNvPr id="6" name="Marcador de pie de página 5">
            <a:extLst>
              <a:ext uri="{FF2B5EF4-FFF2-40B4-BE49-F238E27FC236}">
                <a16:creationId xmlns:a16="http://schemas.microsoft.com/office/drawing/2014/main" id="{157488A3-3BD8-4D53-A4DD-2438B8FC42B4}"/>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BDB27291-B694-4FC5-9AC2-FE402E54A157}"/>
              </a:ext>
            </a:extLst>
          </p:cNvPr>
          <p:cNvSpPr>
            <a:spLocks noGrp="1"/>
          </p:cNvSpPr>
          <p:nvPr>
            <p:ph type="sldNum" sz="quarter" idx="12"/>
          </p:nvPr>
        </p:nvSpPr>
        <p:spPr/>
        <p:txBody>
          <a:bodyPr/>
          <a:lstStyle/>
          <a:p>
            <a:fld id="{7492DA4D-262A-4BC1-9E18-A993D7771E3F}" type="slidenum">
              <a:rPr lang="es-MX" smtClean="0"/>
              <a:t>‹Nº›</a:t>
            </a:fld>
            <a:endParaRPr lang="es-MX"/>
          </a:p>
        </p:txBody>
      </p:sp>
    </p:spTree>
    <p:extLst>
      <p:ext uri="{BB962C8B-B14F-4D97-AF65-F5344CB8AC3E}">
        <p14:creationId xmlns:p14="http://schemas.microsoft.com/office/powerpoint/2010/main" val="2370558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3535079-4E10-448B-AA37-93A2425C39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B3082CED-8177-44B7-B8CA-7B5EE7652A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76C7694-0D35-43F8-A3DF-1FE3B1C02F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EF2AA-E1E0-49C3-B5F1-CEBAA52F3560}" type="datetimeFigureOut">
              <a:rPr lang="es-MX" smtClean="0"/>
              <a:t>04/09/2018</a:t>
            </a:fld>
            <a:endParaRPr lang="es-MX"/>
          </a:p>
        </p:txBody>
      </p:sp>
      <p:sp>
        <p:nvSpPr>
          <p:cNvPr id="5" name="Marcador de pie de página 4">
            <a:extLst>
              <a:ext uri="{FF2B5EF4-FFF2-40B4-BE49-F238E27FC236}">
                <a16:creationId xmlns:a16="http://schemas.microsoft.com/office/drawing/2014/main" id="{0917318E-455C-42B2-94E0-F529F41501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B075087E-0E33-4FB2-AA1F-245BB3208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92DA4D-262A-4BC1-9E18-A993D7771E3F}" type="slidenum">
              <a:rPr lang="es-MX" smtClean="0"/>
              <a:t>‹Nº›</a:t>
            </a:fld>
            <a:endParaRPr lang="es-MX"/>
          </a:p>
        </p:txBody>
      </p:sp>
    </p:spTree>
    <p:extLst>
      <p:ext uri="{BB962C8B-B14F-4D97-AF65-F5344CB8AC3E}">
        <p14:creationId xmlns:p14="http://schemas.microsoft.com/office/powerpoint/2010/main" val="591574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04EF2AA-E1E0-49C3-B5F1-CEBAA52F3560}" type="datetimeFigureOut">
              <a:rPr lang="es-MX" smtClean="0"/>
              <a:t>04/09/2018</a:t>
            </a:fld>
            <a:endParaRPr lang="es-MX"/>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492DA4D-262A-4BC1-9E18-A993D7771E3F}" type="slidenum">
              <a:rPr lang="es-MX" smtClean="0"/>
              <a:t>‹Nº›</a:t>
            </a:fld>
            <a:endParaRPr lang="es-MX"/>
          </a:p>
        </p:txBody>
      </p:sp>
      <p:sp>
        <p:nvSpPr>
          <p:cNvPr id="8" name="Text Box 10">
            <a:extLst>
              <a:ext uri="{FF2B5EF4-FFF2-40B4-BE49-F238E27FC236}">
                <a16:creationId xmlns:a16="http://schemas.microsoft.com/office/drawing/2014/main" id="{99435BB1-5E38-4AFA-BF43-65EAE6A032C9}"/>
              </a:ext>
            </a:extLst>
          </p:cNvPr>
          <p:cNvSpPr txBox="1">
            <a:spLocks noChangeArrowheads="1"/>
          </p:cNvSpPr>
          <p:nvPr userDrawn="1"/>
        </p:nvSpPr>
        <p:spPr bwMode="auto">
          <a:xfrm>
            <a:off x="0" y="6629400"/>
            <a:ext cx="12192000" cy="152400"/>
          </a:xfrm>
          <a:prstGeom prst="rect">
            <a:avLst/>
          </a:prstGeom>
          <a:gradFill rotWithShape="0">
            <a:gsLst>
              <a:gs pos="0">
                <a:srgbClr val="3366FF"/>
              </a:gs>
              <a:gs pos="25000">
                <a:srgbClr val="01A78F"/>
              </a:gs>
              <a:gs pos="50000">
                <a:srgbClr val="FFFF00"/>
              </a:gs>
              <a:gs pos="75000">
                <a:srgbClr val="FF6633"/>
              </a:gs>
              <a:gs pos="100000">
                <a:srgbClr val="FF3399"/>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3200" u="sng">
                <a:solidFill>
                  <a:schemeClr val="tx1"/>
                </a:solidFill>
                <a:latin typeface="Times New Roman" panose="02020603050405020304" pitchFamily="18" charset="0"/>
              </a:defRPr>
            </a:lvl1pPr>
            <a:lvl2pPr marL="742950" indent="-285750">
              <a:defRPr sz="3200" u="sng">
                <a:solidFill>
                  <a:schemeClr val="tx1"/>
                </a:solidFill>
                <a:latin typeface="Times New Roman" panose="02020603050405020304" pitchFamily="18" charset="0"/>
              </a:defRPr>
            </a:lvl2pPr>
            <a:lvl3pPr marL="1143000" indent="-228600">
              <a:defRPr sz="3200" u="sng">
                <a:solidFill>
                  <a:schemeClr val="tx1"/>
                </a:solidFill>
                <a:latin typeface="Times New Roman" panose="02020603050405020304" pitchFamily="18" charset="0"/>
              </a:defRPr>
            </a:lvl3pPr>
            <a:lvl4pPr marL="1600200" indent="-228600">
              <a:defRPr sz="3200" u="sng">
                <a:solidFill>
                  <a:schemeClr val="tx1"/>
                </a:solidFill>
                <a:latin typeface="Times New Roman" panose="02020603050405020304" pitchFamily="18" charset="0"/>
              </a:defRPr>
            </a:lvl4pPr>
            <a:lvl5pPr marL="2057400" indent="-228600">
              <a:defRPr sz="32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a:solidFill>
                  <a:schemeClr val="tx1"/>
                </a:solidFill>
                <a:latin typeface="Times New Roman" panose="02020603050405020304" pitchFamily="18" charset="0"/>
              </a:defRPr>
            </a:lvl9pPr>
          </a:lstStyle>
          <a:p>
            <a:pPr eaLnBrk="1" hangingPunct="1">
              <a:spcBef>
                <a:spcPct val="50000"/>
              </a:spcBef>
              <a:defRPr/>
            </a:pPr>
            <a:endParaRPr lang="es-MX" altLang="es-MX" sz="2400" u="none"/>
          </a:p>
        </p:txBody>
      </p:sp>
      <p:sp>
        <p:nvSpPr>
          <p:cNvPr id="9" name="AutoShape 7">
            <a:extLst>
              <a:ext uri="{FF2B5EF4-FFF2-40B4-BE49-F238E27FC236}">
                <a16:creationId xmlns:a16="http://schemas.microsoft.com/office/drawing/2014/main" id="{32E1510E-0642-4F15-ADFE-6487574875C6}"/>
              </a:ext>
            </a:extLst>
          </p:cNvPr>
          <p:cNvSpPr>
            <a:spLocks noChangeArrowheads="1"/>
          </p:cNvSpPr>
          <p:nvPr userDrawn="1"/>
        </p:nvSpPr>
        <p:spPr bwMode="auto">
          <a:xfrm rot="16100213">
            <a:off x="9906001" y="4434947"/>
            <a:ext cx="1828800" cy="2544233"/>
          </a:xfrm>
          <a:prstGeom prst="star32">
            <a:avLst>
              <a:gd name="adj" fmla="val 4236"/>
            </a:avLst>
          </a:prstGeom>
          <a:gradFill rotWithShape="0">
            <a:gsLst>
              <a:gs pos="0">
                <a:srgbClr val="3366FF"/>
              </a:gs>
              <a:gs pos="25000">
                <a:srgbClr val="01A78F"/>
              </a:gs>
              <a:gs pos="50000">
                <a:srgbClr val="FFFF00"/>
              </a:gs>
              <a:gs pos="75000">
                <a:srgbClr val="FF6633"/>
              </a:gs>
              <a:gs pos="100000">
                <a:srgbClr val="FF3399"/>
              </a:gs>
            </a:gsLst>
            <a:path path="shape">
              <a:fillToRect l="50000" t="50000" r="50000" b="50000"/>
            </a:path>
          </a:gradFill>
          <a:ln w="9525">
            <a:solidFill>
              <a:srgbClr val="D6C990"/>
            </a:solidFill>
            <a:miter lim="800000"/>
            <a:headEnd/>
            <a:tailEnd/>
          </a:ln>
        </p:spPr>
        <p:txBody>
          <a:bodyPr wrap="none" anchor="ctr"/>
          <a:lstStyle>
            <a:lvl1pPr>
              <a:defRPr sz="3200" u="sng">
                <a:solidFill>
                  <a:schemeClr val="tx1"/>
                </a:solidFill>
                <a:latin typeface="Times New Roman" panose="02020603050405020304" pitchFamily="18" charset="0"/>
              </a:defRPr>
            </a:lvl1pPr>
            <a:lvl2pPr marL="742950" indent="-285750">
              <a:defRPr sz="3200" u="sng">
                <a:solidFill>
                  <a:schemeClr val="tx1"/>
                </a:solidFill>
                <a:latin typeface="Times New Roman" panose="02020603050405020304" pitchFamily="18" charset="0"/>
              </a:defRPr>
            </a:lvl2pPr>
            <a:lvl3pPr marL="1143000" indent="-228600">
              <a:defRPr sz="3200" u="sng">
                <a:solidFill>
                  <a:schemeClr val="tx1"/>
                </a:solidFill>
                <a:latin typeface="Times New Roman" panose="02020603050405020304" pitchFamily="18" charset="0"/>
              </a:defRPr>
            </a:lvl3pPr>
            <a:lvl4pPr marL="1600200" indent="-228600">
              <a:defRPr sz="3200" u="sng">
                <a:solidFill>
                  <a:schemeClr val="tx1"/>
                </a:solidFill>
                <a:latin typeface="Times New Roman" panose="02020603050405020304" pitchFamily="18" charset="0"/>
              </a:defRPr>
            </a:lvl4pPr>
            <a:lvl5pPr marL="2057400" indent="-228600">
              <a:defRPr sz="32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32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32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32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3200" u="sng">
                <a:solidFill>
                  <a:schemeClr val="tx1"/>
                </a:solidFill>
                <a:latin typeface="Times New Roman" panose="02020603050405020304" pitchFamily="18" charset="0"/>
              </a:defRPr>
            </a:lvl9pPr>
          </a:lstStyle>
          <a:p>
            <a:pPr eaLnBrk="1" hangingPunct="1">
              <a:defRPr/>
            </a:pPr>
            <a:endParaRPr lang="es-MX" altLang="es-MX" sz="3200"/>
          </a:p>
        </p:txBody>
      </p:sp>
      <p:pic>
        <p:nvPicPr>
          <p:cNvPr id="10" name="Picture 9" descr="C:\Mis documentos\escudos\FIE azul.bmp">
            <a:extLst>
              <a:ext uri="{FF2B5EF4-FFF2-40B4-BE49-F238E27FC236}">
                <a16:creationId xmlns:a16="http://schemas.microsoft.com/office/drawing/2014/main" id="{2F95E664-19B7-4096-95AF-1732A6A578CC}"/>
              </a:ext>
            </a:extLst>
          </p:cNvPr>
          <p:cNvPicPr>
            <a:picLocks noChangeAspect="1" noChangeArrowheads="1"/>
          </p:cNvPicPr>
          <p:nvPr userDrawn="1"/>
        </p:nvPicPr>
        <p:blipFill>
          <a:blip r:embed="rId20">
            <a:clrChange>
              <a:clrFrom>
                <a:srgbClr val="FFFFFF"/>
              </a:clrFrom>
              <a:clrTo>
                <a:srgbClr val="FFFFFF">
                  <a:alpha val="0"/>
                </a:srgbClr>
              </a:clrTo>
            </a:clrChange>
            <a:extLst>
              <a:ext uri="{28A0092B-C50C-407E-A947-70E740481C1C}">
                <a14:useLocalDpi xmlns:a14="http://schemas.microsoft.com/office/drawing/2010/main" val="0"/>
              </a:ext>
            </a:extLst>
          </a:blip>
          <a:srcRect l="12346" t="10257" r="11728" b="22650"/>
          <a:stretch>
            <a:fillRect/>
          </a:stretch>
        </p:blipFill>
        <p:spPr bwMode="auto">
          <a:xfrm>
            <a:off x="0" y="6442076"/>
            <a:ext cx="10160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627854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0626A79-F0D8-4FFB-90BB-57CEFBF0CAC3}"/>
              </a:ext>
            </a:extLst>
          </p:cNvPr>
          <p:cNvPicPr>
            <a:picLocks noChangeAspect="1"/>
          </p:cNvPicPr>
          <p:nvPr/>
        </p:nvPicPr>
        <p:blipFill>
          <a:blip r:embed="rId3"/>
          <a:stretch>
            <a:fillRect/>
          </a:stretch>
        </p:blipFill>
        <p:spPr>
          <a:xfrm>
            <a:off x="5067300" y="3222626"/>
            <a:ext cx="1905000" cy="3000375"/>
          </a:xfrm>
          <a:prstGeom prst="ellipse">
            <a:avLst/>
          </a:prstGeom>
          <a:ln>
            <a:noFill/>
          </a:ln>
          <a:effectLst>
            <a:softEdge rad="112500"/>
          </a:effectLst>
        </p:spPr>
      </p:pic>
      <p:sp>
        <p:nvSpPr>
          <p:cNvPr id="2050" name="Rectangle 2">
            <a:extLst>
              <a:ext uri="{FF2B5EF4-FFF2-40B4-BE49-F238E27FC236}">
                <a16:creationId xmlns:a16="http://schemas.microsoft.com/office/drawing/2014/main" id="{504390F4-9862-4ED2-960E-EC4BD4DCD82D}"/>
              </a:ext>
            </a:extLst>
          </p:cNvPr>
          <p:cNvSpPr>
            <a:spLocks noGrp="1" noChangeArrowheads="1"/>
          </p:cNvSpPr>
          <p:nvPr>
            <p:ph type="title"/>
          </p:nvPr>
        </p:nvSpPr>
        <p:spPr>
          <a:xfrm>
            <a:off x="1752600" y="533400"/>
            <a:ext cx="8534400" cy="1676400"/>
          </a:xfrm>
        </p:spPr>
        <p:txBody>
          <a:bodyPr/>
          <a:lstStyle/>
          <a:p>
            <a:pPr eaLnBrk="1" hangingPunct="1">
              <a:defRPr/>
            </a:pPr>
            <a:r>
              <a:rPr lang="es-ES" sz="3200" b="1" dirty="0">
                <a:solidFill>
                  <a:srgbClr val="0066FF"/>
                </a:solidFill>
                <a:effectLst>
                  <a:outerShdw blurRad="38100" dist="38100" dir="2700000" algn="tl">
                    <a:srgbClr val="000000"/>
                  </a:outerShdw>
                </a:effectLst>
              </a:rPr>
              <a:t>Matemática Superiores Para Ingenieros</a:t>
            </a:r>
          </a:p>
        </p:txBody>
      </p:sp>
      <p:sp>
        <p:nvSpPr>
          <p:cNvPr id="2051" name="Rectangle 3">
            <a:extLst>
              <a:ext uri="{FF2B5EF4-FFF2-40B4-BE49-F238E27FC236}">
                <a16:creationId xmlns:a16="http://schemas.microsoft.com/office/drawing/2014/main" id="{BB00C2A7-0DC9-4F05-AF8A-6F4431B3F39F}"/>
              </a:ext>
            </a:extLst>
          </p:cNvPr>
          <p:cNvSpPr>
            <a:spLocks noGrp="1" noChangeArrowheads="1"/>
          </p:cNvSpPr>
          <p:nvPr>
            <p:ph idx="1"/>
          </p:nvPr>
        </p:nvSpPr>
        <p:spPr>
          <a:xfrm>
            <a:off x="1981200" y="1911353"/>
            <a:ext cx="8458200" cy="3124200"/>
          </a:xfrm>
        </p:spPr>
        <p:txBody>
          <a:bodyPr/>
          <a:lstStyle/>
          <a:p>
            <a:pPr algn="ctr" eaLnBrk="1" hangingPunct="1">
              <a:lnSpc>
                <a:spcPct val="90000"/>
              </a:lnSpc>
              <a:buFontTx/>
              <a:buNone/>
            </a:pPr>
            <a:r>
              <a:rPr lang="es-MX" altLang="es-MX" b="1" dirty="0"/>
              <a:t>Facultad de Ciencia y Tecnología</a:t>
            </a:r>
          </a:p>
          <a:p>
            <a:pPr algn="ctr" eaLnBrk="1" hangingPunct="1">
              <a:lnSpc>
                <a:spcPct val="90000"/>
              </a:lnSpc>
              <a:buFontTx/>
              <a:buNone/>
            </a:pPr>
            <a:r>
              <a:rPr lang="es-MX" altLang="es-MX" b="1" dirty="0"/>
              <a:t>Universidad Tecnológica de Panamá</a:t>
            </a:r>
          </a:p>
          <a:p>
            <a:pPr algn="ctr" eaLnBrk="1" hangingPunct="1">
              <a:lnSpc>
                <a:spcPct val="90000"/>
              </a:lnSpc>
              <a:buFontTx/>
              <a:buNone/>
            </a:pPr>
            <a:r>
              <a:rPr lang="es-MX" altLang="es-MX" b="1" dirty="0"/>
              <a:t>Sede Regional de Panamá Oeste</a:t>
            </a:r>
          </a:p>
          <a:p>
            <a:pPr algn="ctr" eaLnBrk="1" hangingPunct="1">
              <a:lnSpc>
                <a:spcPct val="90000"/>
              </a:lnSpc>
              <a:buFontTx/>
              <a:buNone/>
            </a:pPr>
            <a:endParaRPr lang="es-MX" altLang="es-MX" b="1" dirty="0"/>
          </a:p>
          <a:p>
            <a:pPr algn="ctr" eaLnBrk="1" hangingPunct="1">
              <a:lnSpc>
                <a:spcPct val="90000"/>
              </a:lnSpc>
              <a:buFontTx/>
              <a:buNone/>
            </a:pPr>
            <a:endParaRPr lang="es-MX" altLang="es-MX" b="1" dirty="0"/>
          </a:p>
          <a:p>
            <a:pPr algn="ctr" eaLnBrk="1" hangingPunct="1">
              <a:lnSpc>
                <a:spcPct val="90000"/>
              </a:lnSpc>
              <a:buFontTx/>
              <a:buNone/>
            </a:pPr>
            <a:r>
              <a:rPr lang="es-MX" altLang="es-MX" sz="2000" b="1" dirty="0">
                <a:solidFill>
                  <a:srgbClr val="FF0000"/>
                </a:solidFill>
              </a:rPr>
              <a:t>II SEMESTRE</a:t>
            </a:r>
            <a:endParaRPr lang="es-ES" altLang="es-MX" sz="2000" b="1" dirty="0">
              <a:solidFill>
                <a:srgbClr val="FF0000"/>
              </a:solidFill>
            </a:endParaRPr>
          </a:p>
        </p:txBody>
      </p:sp>
      <p:sp>
        <p:nvSpPr>
          <p:cNvPr id="4099" name="3 Marcador de número de diapositiva">
            <a:extLst>
              <a:ext uri="{FF2B5EF4-FFF2-40B4-BE49-F238E27FC236}">
                <a16:creationId xmlns:a16="http://schemas.microsoft.com/office/drawing/2014/main" id="{57D57641-2918-4993-8308-0A80F2CFF8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MX" altLang="es-MX" sz="1200">
                <a:solidFill>
                  <a:srgbClr val="0066FF"/>
                </a:solidFill>
              </a:rPr>
              <a:t>Series de Fourier. </a:t>
            </a:r>
            <a:fld id="{D45048A2-7DF8-43D7-88FA-82B9FD334F67}" type="slidenum">
              <a:rPr lang="es-ES" altLang="es-MX" sz="1200">
                <a:solidFill>
                  <a:srgbClr val="0066FF"/>
                </a:solidFill>
              </a:rPr>
              <a:pPr fontAlgn="base">
                <a:spcBef>
                  <a:spcPct val="0"/>
                </a:spcBef>
                <a:spcAft>
                  <a:spcPct val="0"/>
                </a:spcAft>
                <a:buNone/>
              </a:pPr>
              <a:t>1</a:t>
            </a:fld>
            <a:endParaRPr lang="es-ES" altLang="es-MX" sz="1200">
              <a:solidFill>
                <a:srgbClr val="0066FF"/>
              </a:solidFill>
            </a:endParaRPr>
          </a:p>
        </p:txBody>
      </p:sp>
      <p:pic>
        <p:nvPicPr>
          <p:cNvPr id="4102" name="Imagen 1">
            <a:extLst>
              <a:ext uri="{FF2B5EF4-FFF2-40B4-BE49-F238E27FC236}">
                <a16:creationId xmlns:a16="http://schemas.microsoft.com/office/drawing/2014/main" id="{EAE7F66F-0F66-4C3F-B36B-03A3640531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0377" y="5035553"/>
            <a:ext cx="1453047" cy="1187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Imagen 2">
            <a:extLst>
              <a:ext uri="{FF2B5EF4-FFF2-40B4-BE49-F238E27FC236}">
                <a16:creationId xmlns:a16="http://schemas.microsoft.com/office/drawing/2014/main" id="{461D102D-EF86-44E3-B73F-9CE24F161B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87000" y="4359692"/>
            <a:ext cx="1126435" cy="1147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dissolve">
                                      <p:cBhvr>
                                        <p:cTn id="7" dur="500"/>
                                        <p:tgtEl>
                                          <p:spTgt spid="2051">
                                            <p:txEl>
                                              <p:pRg st="0" end="0"/>
                                            </p:txEl>
                                          </p:spTgt>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animEffect transition="in" filter="dissolve">
                                      <p:cBhvr>
                                        <p:cTn id="11" dur="500"/>
                                        <p:tgtEl>
                                          <p:spTgt spid="2051">
                                            <p:txEl>
                                              <p:pRg st="1" end="1"/>
                                            </p:txEl>
                                          </p:spTgt>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animEffect transition="in" filter="dissolve">
                                      <p:cBhvr>
                                        <p:cTn id="15" dur="500"/>
                                        <p:tgtEl>
                                          <p:spTgt spid="2051">
                                            <p:txEl>
                                              <p:pRg st="2" end="2"/>
                                            </p:txEl>
                                          </p:spTgt>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2051">
                                            <p:txEl>
                                              <p:pRg st="5" end="5"/>
                                            </p:txEl>
                                          </p:spTgt>
                                        </p:tgtEl>
                                        <p:attrNameLst>
                                          <p:attrName>style.visibility</p:attrName>
                                        </p:attrNameLst>
                                      </p:cBhvr>
                                      <p:to>
                                        <p:strVal val="visible"/>
                                      </p:to>
                                    </p:set>
                                    <p:animEffect transition="in" filter="dissolve">
                                      <p:cBhvr>
                                        <p:cTn id="19" dur="500"/>
                                        <p:tgtEl>
                                          <p:spTgt spid="2051">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box(out)">
                                      <p:cBhvr>
                                        <p:cTn id="2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P spid="2051" grpId="0" build="p" autoUpdateAnimBg="0"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34D00C4-ECD5-4992-9C0F-AE1AED8437B2}"/>
              </a:ext>
            </a:extLst>
          </p:cNvPr>
          <p:cNvSpPr>
            <a:spLocks noGrp="1" noChangeArrowheads="1"/>
          </p:cNvSpPr>
          <p:nvPr>
            <p:ph type="title"/>
          </p:nvPr>
        </p:nvSpPr>
        <p:spPr>
          <a:xfrm>
            <a:off x="2209800" y="152400"/>
            <a:ext cx="7772400" cy="533400"/>
          </a:xfrm>
        </p:spPr>
        <p:txBody>
          <a:bodyPr>
            <a:normAutofit fontScale="90000"/>
          </a:bodyPr>
          <a:lstStyle/>
          <a:p>
            <a:pPr eaLnBrk="1" hangingPunct="1">
              <a:defRPr/>
            </a:pPr>
            <a:r>
              <a:rPr lang="es-MX" sz="3600">
                <a:solidFill>
                  <a:srgbClr val="0066FF"/>
                </a:solidFill>
                <a:effectLst>
                  <a:outerShdw blurRad="38100" dist="38100" dir="2700000" algn="tl">
                    <a:srgbClr val="000000"/>
                  </a:outerShdw>
                </a:effectLst>
              </a:rPr>
              <a:t>Cálculo de los coeficientes de la Serie</a:t>
            </a:r>
            <a:endParaRPr lang="es-ES" sz="3600">
              <a:solidFill>
                <a:srgbClr val="0066FF"/>
              </a:solidFill>
              <a:effectLst>
                <a:outerShdw blurRad="38100" dist="38100" dir="2700000" algn="tl">
                  <a:srgbClr val="000000"/>
                </a:outerShdw>
              </a:effectLst>
            </a:endParaRPr>
          </a:p>
        </p:txBody>
      </p:sp>
      <p:sp>
        <p:nvSpPr>
          <p:cNvPr id="26628" name="Rectangle 3">
            <a:extLst>
              <a:ext uri="{FF2B5EF4-FFF2-40B4-BE49-F238E27FC236}">
                <a16:creationId xmlns:a16="http://schemas.microsoft.com/office/drawing/2014/main" id="{4A914DB8-1741-474B-AB16-09A5149519F1}"/>
              </a:ext>
            </a:extLst>
          </p:cNvPr>
          <p:cNvSpPr>
            <a:spLocks noGrp="1" noChangeArrowheads="1"/>
          </p:cNvSpPr>
          <p:nvPr>
            <p:ph idx="1"/>
          </p:nvPr>
        </p:nvSpPr>
        <p:spPr>
          <a:xfrm>
            <a:off x="2057400" y="1066800"/>
            <a:ext cx="8229600" cy="5334000"/>
          </a:xfrm>
        </p:spPr>
        <p:txBody>
          <a:bodyPr/>
          <a:lstStyle/>
          <a:p>
            <a:pPr marL="0" indent="0" algn="just" eaLnBrk="1" hangingPunct="1">
              <a:lnSpc>
                <a:spcPct val="90000"/>
              </a:lnSpc>
              <a:buNone/>
            </a:pPr>
            <a:r>
              <a:rPr lang="es-MX" altLang="es-MX"/>
              <a:t>El intervalo de integración no necesita ser simétrico respecto al origen.</a:t>
            </a:r>
          </a:p>
          <a:p>
            <a:pPr marL="0" indent="0" eaLnBrk="1" hangingPunct="1">
              <a:lnSpc>
                <a:spcPct val="90000"/>
              </a:lnSpc>
              <a:buNone/>
            </a:pPr>
            <a:endParaRPr lang="es-MX" altLang="es-MX" sz="1200"/>
          </a:p>
          <a:p>
            <a:pPr marL="0" indent="0" algn="just" eaLnBrk="1" hangingPunct="1">
              <a:lnSpc>
                <a:spcPct val="90000"/>
              </a:lnSpc>
              <a:buNone/>
            </a:pPr>
            <a:r>
              <a:rPr lang="es-MX" altLang="es-MX"/>
              <a:t>Como la ortogonalidad de las funciones seno y coseno no sólo se da en el intervalo de  –T/2 a T/2, sino en cualquier intervalo que cubra un periodo completo:</a:t>
            </a:r>
          </a:p>
          <a:p>
            <a:pPr marL="0" indent="0" eaLnBrk="1" hangingPunct="1">
              <a:lnSpc>
                <a:spcPct val="90000"/>
              </a:lnSpc>
              <a:buNone/>
            </a:pPr>
            <a:endParaRPr lang="es-MX" altLang="es-MX" sz="1200"/>
          </a:p>
          <a:p>
            <a:pPr marL="0" indent="0" algn="ctr" eaLnBrk="1" hangingPunct="1">
              <a:lnSpc>
                <a:spcPct val="90000"/>
              </a:lnSpc>
              <a:buNone/>
            </a:pPr>
            <a:r>
              <a:rPr lang="es-MX" altLang="es-MX"/>
              <a:t>(de t</a:t>
            </a:r>
            <a:r>
              <a:rPr lang="es-MX" altLang="es-MX" baseline="-25000"/>
              <a:t>0</a:t>
            </a:r>
            <a:r>
              <a:rPr lang="es-MX" altLang="es-MX"/>
              <a:t> a t</a:t>
            </a:r>
            <a:r>
              <a:rPr lang="es-MX" altLang="es-MX" baseline="-25000"/>
              <a:t>0</a:t>
            </a:r>
            <a:r>
              <a:rPr lang="es-MX" altLang="es-MX"/>
              <a:t>+T, con t</a:t>
            </a:r>
            <a:r>
              <a:rPr lang="es-MX" altLang="es-MX" baseline="-25000"/>
              <a:t>0</a:t>
            </a:r>
            <a:r>
              <a:rPr lang="es-MX" altLang="es-MX"/>
              <a:t> arbitrario)</a:t>
            </a:r>
          </a:p>
          <a:p>
            <a:pPr marL="0" indent="0" algn="ctr" eaLnBrk="1" hangingPunct="1">
              <a:lnSpc>
                <a:spcPct val="90000"/>
              </a:lnSpc>
              <a:buNone/>
            </a:pPr>
            <a:endParaRPr lang="es-MX" altLang="es-MX" sz="1000"/>
          </a:p>
          <a:p>
            <a:pPr marL="0" indent="0" algn="just" eaLnBrk="1" hangingPunct="1">
              <a:lnSpc>
                <a:spcPct val="90000"/>
              </a:lnSpc>
              <a:buNone/>
            </a:pPr>
            <a:r>
              <a:rPr lang="es-MX" altLang="es-MX"/>
              <a:t>las fórmulas anteriores pueden calcularse en cualquier intervalo que cumpla este requisito.</a:t>
            </a:r>
          </a:p>
        </p:txBody>
      </p:sp>
      <p:sp>
        <p:nvSpPr>
          <p:cNvPr id="26626" name="3 Marcador de número de diapositiva">
            <a:extLst>
              <a:ext uri="{FF2B5EF4-FFF2-40B4-BE49-F238E27FC236}">
                <a16:creationId xmlns:a16="http://schemas.microsoft.com/office/drawing/2014/main" id="{428B7049-37F6-472A-8B23-66513ACC5C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MX" altLang="es-MX" sz="1200">
                <a:solidFill>
                  <a:srgbClr val="0066FF"/>
                </a:solidFill>
              </a:rPr>
              <a:t>Series de Fourier. </a:t>
            </a:r>
            <a:fld id="{5BC6D993-3176-4FED-9C50-89705BD40689}" type="slidenum">
              <a:rPr lang="es-ES" altLang="es-MX" sz="1200">
                <a:solidFill>
                  <a:srgbClr val="0066FF"/>
                </a:solidFill>
              </a:rPr>
              <a:pPr fontAlgn="base">
                <a:spcBef>
                  <a:spcPct val="0"/>
                </a:spcBef>
                <a:spcAft>
                  <a:spcPct val="0"/>
                </a:spcAft>
                <a:buNone/>
              </a:pPr>
              <a:t>10</a:t>
            </a:fld>
            <a:endParaRPr lang="es-ES" altLang="es-MX" sz="1200">
              <a:solidFill>
                <a:srgbClr val="0066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Marcador de número de diapositiva 3">
            <a:extLst>
              <a:ext uri="{FF2B5EF4-FFF2-40B4-BE49-F238E27FC236}">
                <a16:creationId xmlns:a16="http://schemas.microsoft.com/office/drawing/2014/main" id="{1CDDCFB9-15F3-4204-AE2E-0DA23E625E6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MX" altLang="es-MX" sz="1200">
                <a:solidFill>
                  <a:srgbClr val="0066FF"/>
                </a:solidFill>
              </a:rPr>
              <a:t>Series de Fourier. </a:t>
            </a:r>
            <a:fld id="{4E107671-93D9-46C6-A518-DE89DA4ED200}" type="slidenum">
              <a:rPr lang="es-ES" altLang="es-MX" sz="1200">
                <a:solidFill>
                  <a:srgbClr val="0066FF"/>
                </a:solidFill>
              </a:rPr>
              <a:pPr fontAlgn="base">
                <a:spcBef>
                  <a:spcPct val="0"/>
                </a:spcBef>
                <a:spcAft>
                  <a:spcPct val="0"/>
                </a:spcAft>
                <a:buNone/>
              </a:pPr>
              <a:t>11</a:t>
            </a:fld>
            <a:endParaRPr lang="es-ES" altLang="es-MX" sz="1200">
              <a:solidFill>
                <a:srgbClr val="0066FF"/>
              </a:solidFill>
            </a:endParaRPr>
          </a:p>
        </p:txBody>
      </p:sp>
      <p:pic>
        <p:nvPicPr>
          <p:cNvPr id="30723" name="Imagen 4">
            <a:extLst>
              <a:ext uri="{FF2B5EF4-FFF2-40B4-BE49-F238E27FC236}">
                <a16:creationId xmlns:a16="http://schemas.microsoft.com/office/drawing/2014/main" id="{25F537DD-B68F-4C75-AA0D-1DAAEA9492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550863"/>
            <a:ext cx="7386638" cy="526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 name="CuadroTexto 1">
                <a:extLst>
                  <a:ext uri="{FF2B5EF4-FFF2-40B4-BE49-F238E27FC236}">
                    <a16:creationId xmlns:a16="http://schemas.microsoft.com/office/drawing/2014/main" id="{A9BC065F-7318-4D3C-84FF-1CEDDD5293B4}"/>
                  </a:ext>
                </a:extLst>
              </p:cNvPr>
              <p:cNvSpPr txBox="1"/>
              <p:nvPr/>
            </p:nvSpPr>
            <p:spPr>
              <a:xfrm>
                <a:off x="2786744" y="1480457"/>
                <a:ext cx="5900057" cy="1053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eaLnBrk="0" fontAlgn="base" hangingPunct="0">
                  <a:spcBef>
                    <a:spcPct val="0"/>
                  </a:spcBef>
                  <a:spcAft>
                    <a:spcPct val="0"/>
                  </a:spcAft>
                </a:pPr>
                <a:r>
                  <a:rPr lang="es-MX" sz="3200" u="sng" dirty="0">
                    <a:solidFill>
                      <a:srgbClr val="FFFFFF"/>
                    </a:solidFill>
                    <a:latin typeface="Times New Roman"/>
                  </a:rPr>
                  <a:t>f</a:t>
                </a:r>
                <a:r>
                  <a:rPr lang="es-MX" sz="2800" dirty="0">
                    <a:solidFill>
                      <a:srgbClr val="FFFFFF"/>
                    </a:solidFill>
                    <a:latin typeface="Times New Roman"/>
                  </a:rPr>
                  <a:t>(t)= </a:t>
                </a:r>
                <a14:m>
                  <m:oMath xmlns:m="http://schemas.openxmlformats.org/officeDocument/2006/math">
                    <m:d>
                      <m:dPr>
                        <m:begChr m:val="{"/>
                        <m:endChr m:val=""/>
                        <m:ctrlPr>
                          <a:rPr lang="es-MX" sz="2800" i="1">
                            <a:solidFill>
                              <a:srgbClr val="FFFFFF"/>
                            </a:solidFill>
                            <a:latin typeface="Cambria Math" panose="02040503050406030204" pitchFamily="18" charset="0"/>
                          </a:rPr>
                        </m:ctrlPr>
                      </m:dPr>
                      <m:e>
                        <m:eqArr>
                          <m:eqArrPr>
                            <m:ctrlPr>
                              <a:rPr lang="es-MX" sz="2800" i="1">
                                <a:solidFill>
                                  <a:srgbClr val="FFFFFF"/>
                                </a:solidFill>
                                <a:latin typeface="Cambria Math" panose="02040503050406030204" pitchFamily="18" charset="0"/>
                              </a:rPr>
                            </m:ctrlPr>
                          </m:eqArrPr>
                          <m:e>
                            <m:r>
                              <a:rPr lang="es-MX" sz="2800" i="1">
                                <a:solidFill>
                                  <a:srgbClr val="FFFFFF"/>
                                </a:solidFill>
                                <a:latin typeface="Cambria Math" panose="02040503050406030204" pitchFamily="18" charset="0"/>
                              </a:rPr>
                              <m:t>0     −</m:t>
                            </m:r>
                            <m:r>
                              <a:rPr lang="es-MX" sz="2800" i="1">
                                <a:solidFill>
                                  <a:srgbClr val="FFFFFF"/>
                                </a:solidFill>
                                <a:latin typeface="Cambria Math" panose="02040503050406030204" pitchFamily="18" charset="0"/>
                                <a:ea typeface="Cambria Math" panose="02040503050406030204" pitchFamily="18" charset="0"/>
                              </a:rPr>
                              <m:t>𝜋</m:t>
                            </m:r>
                            <m:r>
                              <a:rPr lang="es-MX" sz="2800" i="1">
                                <a:solidFill>
                                  <a:srgbClr val="FFFFFF"/>
                                </a:solidFill>
                                <a:latin typeface="Cambria Math" panose="02040503050406030204" pitchFamily="18" charset="0"/>
                                <a:ea typeface="Cambria Math" panose="02040503050406030204" pitchFamily="18" charset="0"/>
                              </a:rPr>
                              <m:t>&lt;</m:t>
                            </m:r>
                            <m:r>
                              <a:rPr lang="es-MX" sz="2800" i="1">
                                <a:solidFill>
                                  <a:srgbClr val="FFFFFF"/>
                                </a:solidFill>
                                <a:latin typeface="Cambria Math" panose="02040503050406030204" pitchFamily="18" charset="0"/>
                                <a:ea typeface="Cambria Math" panose="02040503050406030204" pitchFamily="18" charset="0"/>
                              </a:rPr>
                              <m:t>𝑡</m:t>
                            </m:r>
                            <m:r>
                              <a:rPr lang="es-MX" sz="2800" i="1">
                                <a:solidFill>
                                  <a:srgbClr val="FFFFFF"/>
                                </a:solidFill>
                                <a:latin typeface="Cambria Math" panose="02040503050406030204" pitchFamily="18" charset="0"/>
                                <a:ea typeface="Cambria Math" panose="02040503050406030204" pitchFamily="18" charset="0"/>
                              </a:rPr>
                              <m:t>&lt;0</m:t>
                            </m:r>
                          </m:e>
                          <m:e>
                            <m:r>
                              <a:rPr lang="es-MX" sz="2800" i="1">
                                <a:solidFill>
                                  <a:srgbClr val="FFFFFF"/>
                                </a:solidFill>
                                <a:latin typeface="Cambria Math" panose="02040503050406030204" pitchFamily="18" charset="0"/>
                                <a:ea typeface="Cambria Math" panose="02040503050406030204" pitchFamily="18" charset="0"/>
                              </a:rPr>
                              <m:t>𝜋</m:t>
                            </m:r>
                            <m:r>
                              <a:rPr lang="es-MX" sz="2800" i="1">
                                <a:solidFill>
                                  <a:srgbClr val="FFFFFF"/>
                                </a:solidFill>
                                <a:latin typeface="Cambria Math" panose="02040503050406030204" pitchFamily="18" charset="0"/>
                                <a:ea typeface="Cambria Math" panose="02040503050406030204" pitchFamily="18" charset="0"/>
                              </a:rPr>
                              <m:t>−</m:t>
                            </m:r>
                            <m:r>
                              <a:rPr lang="es-MX" sz="2800" i="1">
                                <a:solidFill>
                                  <a:srgbClr val="FFFFFF"/>
                                </a:solidFill>
                                <a:latin typeface="Cambria Math" panose="02040503050406030204" pitchFamily="18" charset="0"/>
                                <a:ea typeface="Cambria Math" panose="02040503050406030204" pitchFamily="18" charset="0"/>
                              </a:rPr>
                              <m:t>𝑡</m:t>
                            </m:r>
                            <m:r>
                              <a:rPr lang="es-MX" sz="2800" i="1">
                                <a:solidFill>
                                  <a:srgbClr val="FFFFFF"/>
                                </a:solidFill>
                                <a:latin typeface="Cambria Math" panose="02040503050406030204" pitchFamily="18" charset="0"/>
                                <a:ea typeface="Cambria Math" panose="02040503050406030204" pitchFamily="18" charset="0"/>
                              </a:rPr>
                              <m:t>  0&lt;</m:t>
                            </m:r>
                            <m:r>
                              <a:rPr lang="es-MX" sz="2800" i="1">
                                <a:solidFill>
                                  <a:srgbClr val="FFFFFF"/>
                                </a:solidFill>
                                <a:latin typeface="Cambria Math" panose="02040503050406030204" pitchFamily="18" charset="0"/>
                                <a:ea typeface="Cambria Math" panose="02040503050406030204" pitchFamily="18" charset="0"/>
                              </a:rPr>
                              <m:t>𝑡</m:t>
                            </m:r>
                            <m:r>
                              <a:rPr lang="es-MX" sz="2800" i="1">
                                <a:solidFill>
                                  <a:srgbClr val="FFFFFF"/>
                                </a:solidFill>
                                <a:latin typeface="Cambria Math" panose="02040503050406030204" pitchFamily="18" charset="0"/>
                                <a:ea typeface="Cambria Math" panose="02040503050406030204" pitchFamily="18" charset="0"/>
                              </a:rPr>
                              <m:t>&lt;</m:t>
                            </m:r>
                            <m:r>
                              <a:rPr lang="es-MX" sz="2800" i="1">
                                <a:solidFill>
                                  <a:srgbClr val="FFFFFF"/>
                                </a:solidFill>
                                <a:latin typeface="Cambria Math" panose="02040503050406030204" pitchFamily="18" charset="0"/>
                                <a:ea typeface="Cambria Math" panose="02040503050406030204" pitchFamily="18" charset="0"/>
                              </a:rPr>
                              <m:t>𝜋</m:t>
                            </m:r>
                          </m:e>
                        </m:eqArr>
                      </m:e>
                    </m:d>
                  </m:oMath>
                </a14:m>
                <a:endParaRPr lang="es-MX" sz="2800" dirty="0">
                  <a:solidFill>
                    <a:srgbClr val="FFFFFF"/>
                  </a:solidFill>
                  <a:latin typeface="Times New Roman"/>
                </a:endParaRPr>
              </a:p>
            </p:txBody>
          </p:sp>
        </mc:Choice>
        <mc:Fallback>
          <p:sp>
            <p:nvSpPr>
              <p:cNvPr id="2" name="CuadroTexto 1">
                <a:extLst>
                  <a:ext uri="{FF2B5EF4-FFF2-40B4-BE49-F238E27FC236}">
                    <a16:creationId xmlns:a16="http://schemas.microsoft.com/office/drawing/2014/main" id="{A9BC065F-7318-4D3C-84FF-1CEDDD5293B4}"/>
                  </a:ext>
                </a:extLst>
              </p:cNvPr>
              <p:cNvSpPr txBox="1">
                <a:spLocks noRot="1" noChangeAspect="1" noMove="1" noResize="1" noEditPoints="1" noAdjustHandles="1" noChangeArrowheads="1" noChangeShapeType="1" noTextEdit="1"/>
              </p:cNvSpPr>
              <p:nvPr/>
            </p:nvSpPr>
            <p:spPr>
              <a:xfrm>
                <a:off x="2786744" y="1480457"/>
                <a:ext cx="5900057" cy="1053494"/>
              </a:xfrm>
              <a:prstGeom prst="rect">
                <a:avLst/>
              </a:prstGeom>
              <a:blipFill>
                <a:blip r:embed="rId3"/>
                <a:stretch>
                  <a:fillRect l="-2474"/>
                </a:stretch>
              </a:blipFill>
            </p:spPr>
            <p:txBody>
              <a:bodyPr/>
              <a:lstStyle/>
              <a:p>
                <a:r>
                  <a:rPr lang="es-MX">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Marcador de número de diapositiva 1">
            <a:extLst>
              <a:ext uri="{FF2B5EF4-FFF2-40B4-BE49-F238E27FC236}">
                <a16:creationId xmlns:a16="http://schemas.microsoft.com/office/drawing/2014/main" id="{BF7040A3-7A68-43D3-B1D6-A3B69258828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MX" altLang="es-MX" sz="1200">
                <a:solidFill>
                  <a:srgbClr val="0066FF"/>
                </a:solidFill>
              </a:rPr>
              <a:t>Series de Fourier. </a:t>
            </a:r>
            <a:fld id="{EB2F65A0-9794-4823-8303-F1C6D91E6365}" type="slidenum">
              <a:rPr lang="es-ES" altLang="es-MX" sz="1200">
                <a:solidFill>
                  <a:srgbClr val="0066FF"/>
                </a:solidFill>
              </a:rPr>
              <a:pPr fontAlgn="base">
                <a:spcBef>
                  <a:spcPct val="0"/>
                </a:spcBef>
                <a:spcAft>
                  <a:spcPct val="0"/>
                </a:spcAft>
                <a:buNone/>
              </a:pPr>
              <a:t>12</a:t>
            </a:fld>
            <a:endParaRPr lang="es-ES" altLang="es-MX" sz="1200">
              <a:solidFill>
                <a:srgbClr val="0066FF"/>
              </a:solidFill>
            </a:endParaRPr>
          </a:p>
        </p:txBody>
      </p:sp>
      <p:pic>
        <p:nvPicPr>
          <p:cNvPr id="31747" name="Imagen 2">
            <a:extLst>
              <a:ext uri="{FF2B5EF4-FFF2-40B4-BE49-F238E27FC236}">
                <a16:creationId xmlns:a16="http://schemas.microsoft.com/office/drawing/2014/main" id="{742FA979-D64E-44AB-A58C-8E7D0B9E2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313" y="276225"/>
            <a:ext cx="7808912" cy="590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Marcador de número de diapositiva 1">
            <a:extLst>
              <a:ext uri="{FF2B5EF4-FFF2-40B4-BE49-F238E27FC236}">
                <a16:creationId xmlns:a16="http://schemas.microsoft.com/office/drawing/2014/main" id="{0AD11900-B8D5-4045-AEB0-C55EC4C3962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MX" altLang="es-MX" sz="1200">
                <a:solidFill>
                  <a:srgbClr val="0066FF"/>
                </a:solidFill>
              </a:rPr>
              <a:t>Series de Fourier. </a:t>
            </a:r>
            <a:fld id="{0A349C64-EAA0-499B-9077-124419DE54EE}" type="slidenum">
              <a:rPr lang="es-ES" altLang="es-MX" sz="1200">
                <a:solidFill>
                  <a:srgbClr val="0066FF"/>
                </a:solidFill>
              </a:rPr>
              <a:pPr fontAlgn="base">
                <a:spcBef>
                  <a:spcPct val="0"/>
                </a:spcBef>
                <a:spcAft>
                  <a:spcPct val="0"/>
                </a:spcAft>
                <a:buNone/>
              </a:pPr>
              <a:t>13</a:t>
            </a:fld>
            <a:endParaRPr lang="es-ES" altLang="es-MX" sz="1200">
              <a:solidFill>
                <a:srgbClr val="0066FF"/>
              </a:solidFill>
            </a:endParaRPr>
          </a:p>
        </p:txBody>
      </p:sp>
      <p:pic>
        <p:nvPicPr>
          <p:cNvPr id="32771" name="Imagen 2">
            <a:extLst>
              <a:ext uri="{FF2B5EF4-FFF2-40B4-BE49-F238E27FC236}">
                <a16:creationId xmlns:a16="http://schemas.microsoft.com/office/drawing/2014/main" id="{1E2B7680-5499-4655-9F98-547C517AE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6289" y="363539"/>
            <a:ext cx="7678737" cy="600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Marcador de número de diapositiva 1">
            <a:extLst>
              <a:ext uri="{FF2B5EF4-FFF2-40B4-BE49-F238E27FC236}">
                <a16:creationId xmlns:a16="http://schemas.microsoft.com/office/drawing/2014/main" id="{FC4DCC69-B2B7-4831-85C9-56A62AC7A73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MX" altLang="es-MX" sz="1200">
                <a:solidFill>
                  <a:srgbClr val="0066FF"/>
                </a:solidFill>
              </a:rPr>
              <a:t>Series de Fourier. </a:t>
            </a:r>
            <a:fld id="{20A2EA55-A39C-47D2-A7E3-32ECD6479F00}" type="slidenum">
              <a:rPr lang="es-ES" altLang="es-MX" sz="1200">
                <a:solidFill>
                  <a:srgbClr val="0066FF"/>
                </a:solidFill>
              </a:rPr>
              <a:pPr fontAlgn="base">
                <a:spcBef>
                  <a:spcPct val="0"/>
                </a:spcBef>
                <a:spcAft>
                  <a:spcPct val="0"/>
                </a:spcAft>
                <a:buNone/>
              </a:pPr>
              <a:t>14</a:t>
            </a:fld>
            <a:endParaRPr lang="es-ES" altLang="es-MX" sz="1200">
              <a:solidFill>
                <a:srgbClr val="0066FF"/>
              </a:solidFill>
            </a:endParaRPr>
          </a:p>
        </p:txBody>
      </p:sp>
      <p:pic>
        <p:nvPicPr>
          <p:cNvPr id="33795" name="Imagen 2">
            <a:extLst>
              <a:ext uri="{FF2B5EF4-FFF2-40B4-BE49-F238E27FC236}">
                <a16:creationId xmlns:a16="http://schemas.microsoft.com/office/drawing/2014/main" id="{6346A169-B7F9-4F23-A85B-268CE19D6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113" y="363539"/>
            <a:ext cx="8591550" cy="586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Marcador de número de diapositiva 1">
            <a:extLst>
              <a:ext uri="{FF2B5EF4-FFF2-40B4-BE49-F238E27FC236}">
                <a16:creationId xmlns:a16="http://schemas.microsoft.com/office/drawing/2014/main" id="{478F0F27-F946-4709-B0CD-E7B2FF3ED0E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MX" altLang="es-MX" sz="1200">
                <a:solidFill>
                  <a:srgbClr val="0066FF"/>
                </a:solidFill>
              </a:rPr>
              <a:t>Series de Fourier. </a:t>
            </a:r>
            <a:fld id="{5E8D3E86-0C56-4BBC-8E3B-4A8CC402DA7C}" type="slidenum">
              <a:rPr lang="es-ES" altLang="es-MX" sz="1200">
                <a:solidFill>
                  <a:srgbClr val="0066FF"/>
                </a:solidFill>
              </a:rPr>
              <a:pPr fontAlgn="base">
                <a:spcBef>
                  <a:spcPct val="0"/>
                </a:spcBef>
                <a:spcAft>
                  <a:spcPct val="0"/>
                </a:spcAft>
                <a:buNone/>
              </a:pPr>
              <a:t>15</a:t>
            </a:fld>
            <a:endParaRPr lang="es-ES" altLang="es-MX" sz="1200">
              <a:solidFill>
                <a:srgbClr val="0066FF"/>
              </a:solidFill>
            </a:endParaRPr>
          </a:p>
        </p:txBody>
      </p:sp>
      <p:pic>
        <p:nvPicPr>
          <p:cNvPr id="34819" name="Imagen 2">
            <a:extLst>
              <a:ext uri="{FF2B5EF4-FFF2-40B4-BE49-F238E27FC236}">
                <a16:creationId xmlns:a16="http://schemas.microsoft.com/office/drawing/2014/main" id="{00FC5556-C9A0-480E-8BAD-5D0EE5E54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39" y="406401"/>
            <a:ext cx="8664575" cy="573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Marcador de número de diapositiva 1">
            <a:extLst>
              <a:ext uri="{FF2B5EF4-FFF2-40B4-BE49-F238E27FC236}">
                <a16:creationId xmlns:a16="http://schemas.microsoft.com/office/drawing/2014/main" id="{1AF06A42-FA02-4079-935C-26D99EFCF1A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MX" altLang="es-MX" sz="1200">
                <a:solidFill>
                  <a:srgbClr val="0066FF"/>
                </a:solidFill>
              </a:rPr>
              <a:t>Series de Fourier. </a:t>
            </a:r>
            <a:fld id="{C80039A4-72C2-4B6B-AFD0-C12FB21820FC}" type="slidenum">
              <a:rPr lang="es-ES" altLang="es-MX" sz="1200">
                <a:solidFill>
                  <a:srgbClr val="0066FF"/>
                </a:solidFill>
              </a:rPr>
              <a:pPr fontAlgn="base">
                <a:spcBef>
                  <a:spcPct val="0"/>
                </a:spcBef>
                <a:spcAft>
                  <a:spcPct val="0"/>
                </a:spcAft>
                <a:buNone/>
              </a:pPr>
              <a:t>16</a:t>
            </a:fld>
            <a:endParaRPr lang="es-ES" altLang="es-MX" sz="1200">
              <a:solidFill>
                <a:srgbClr val="0066FF"/>
              </a:solidFill>
            </a:endParaRPr>
          </a:p>
        </p:txBody>
      </p:sp>
      <p:pic>
        <p:nvPicPr>
          <p:cNvPr id="35843" name="Imagen 2">
            <a:extLst>
              <a:ext uri="{FF2B5EF4-FFF2-40B4-BE49-F238E27FC236}">
                <a16:creationId xmlns:a16="http://schemas.microsoft.com/office/drawing/2014/main" id="{B478559D-7A22-4169-A855-7CACCC83F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1" y="493713"/>
            <a:ext cx="5692775" cy="542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Imagen 3">
            <a:extLst>
              <a:ext uri="{FF2B5EF4-FFF2-40B4-BE49-F238E27FC236}">
                <a16:creationId xmlns:a16="http://schemas.microsoft.com/office/drawing/2014/main" id="{40571EDF-C068-4D41-ABD0-895271689D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0064" y="493713"/>
            <a:ext cx="3817937"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CDA340-A75D-43E6-B9BC-276FA8C9620C}"/>
              </a:ext>
            </a:extLst>
          </p:cNvPr>
          <p:cNvSpPr>
            <a:spLocks noGrp="1"/>
          </p:cNvSpPr>
          <p:nvPr>
            <p:ph type="ctrTitle"/>
          </p:nvPr>
        </p:nvSpPr>
        <p:spPr/>
        <p:txBody>
          <a:bodyPr/>
          <a:lstStyle/>
          <a:p>
            <a:endParaRPr lang="es-MX"/>
          </a:p>
        </p:txBody>
      </p:sp>
      <p:sp>
        <p:nvSpPr>
          <p:cNvPr id="3" name="Subtítulo 2">
            <a:extLst>
              <a:ext uri="{FF2B5EF4-FFF2-40B4-BE49-F238E27FC236}">
                <a16:creationId xmlns:a16="http://schemas.microsoft.com/office/drawing/2014/main" id="{C8B71851-6B0C-444C-9D9A-DEB29214275F}"/>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3148732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38EB9D8-D149-4EEE-BF59-5C3730BEA225}"/>
              </a:ext>
            </a:extLst>
          </p:cNvPr>
          <p:cNvSpPr>
            <a:spLocks noGrp="1" noChangeArrowheads="1"/>
          </p:cNvSpPr>
          <p:nvPr>
            <p:ph type="title"/>
          </p:nvPr>
        </p:nvSpPr>
        <p:spPr>
          <a:xfrm>
            <a:off x="2209800" y="152400"/>
            <a:ext cx="7772400" cy="533400"/>
          </a:xfrm>
        </p:spPr>
        <p:txBody>
          <a:bodyPr>
            <a:normAutofit fontScale="90000"/>
          </a:bodyPr>
          <a:lstStyle/>
          <a:p>
            <a:pPr eaLnBrk="1" hangingPunct="1">
              <a:defRPr/>
            </a:pPr>
            <a:r>
              <a:rPr lang="es-MX" sz="3600" b="1">
                <a:effectLst>
                  <a:outerShdw blurRad="38100" dist="38100" dir="2700000" algn="tl">
                    <a:srgbClr val="FFFFFF"/>
                  </a:outerShdw>
                </a:effectLst>
              </a:rPr>
              <a:t>Series de Fourier</a:t>
            </a:r>
            <a:endParaRPr lang="es-ES" sz="3600" b="1">
              <a:effectLst>
                <a:outerShdw blurRad="38100" dist="38100" dir="2700000" algn="tl">
                  <a:srgbClr val="FFFFFF"/>
                </a:outerShdw>
              </a:effectLst>
            </a:endParaRPr>
          </a:p>
        </p:txBody>
      </p:sp>
      <p:sp>
        <p:nvSpPr>
          <p:cNvPr id="3075" name="Rectangle 3">
            <a:extLst>
              <a:ext uri="{FF2B5EF4-FFF2-40B4-BE49-F238E27FC236}">
                <a16:creationId xmlns:a16="http://schemas.microsoft.com/office/drawing/2014/main" id="{02B4D3D3-8A62-43D1-8472-277BB315D9CF}"/>
              </a:ext>
            </a:extLst>
          </p:cNvPr>
          <p:cNvSpPr>
            <a:spLocks noGrp="1" noChangeArrowheads="1"/>
          </p:cNvSpPr>
          <p:nvPr>
            <p:ph idx="1"/>
          </p:nvPr>
        </p:nvSpPr>
        <p:spPr>
          <a:xfrm>
            <a:off x="2209800" y="838200"/>
            <a:ext cx="8077200" cy="5715000"/>
          </a:xfrm>
        </p:spPr>
        <p:txBody>
          <a:bodyPr/>
          <a:lstStyle/>
          <a:p>
            <a:pPr algn="ctr" eaLnBrk="1" hangingPunct="1">
              <a:lnSpc>
                <a:spcPct val="90000"/>
              </a:lnSpc>
              <a:buFontTx/>
              <a:buNone/>
            </a:pPr>
            <a:r>
              <a:rPr lang="es-MX" altLang="es-MX" sz="2400" b="1">
                <a:solidFill>
                  <a:srgbClr val="0066FF"/>
                </a:solidFill>
                <a:cs typeface="Times New Roman" panose="02020603050405020304" pitchFamily="18" charset="0"/>
              </a:rPr>
              <a:t>Contenido</a:t>
            </a:r>
          </a:p>
          <a:p>
            <a:pPr algn="ctr" eaLnBrk="1" hangingPunct="1">
              <a:lnSpc>
                <a:spcPct val="90000"/>
              </a:lnSpc>
              <a:buFontTx/>
              <a:buNone/>
            </a:pPr>
            <a:endParaRPr lang="es-MX" altLang="es-MX" sz="2400" b="1">
              <a:solidFill>
                <a:srgbClr val="0066FF"/>
              </a:solidFill>
              <a:cs typeface="Times New Roman" panose="02020603050405020304" pitchFamily="18" charset="0"/>
            </a:endParaRPr>
          </a:p>
        </p:txBody>
      </p:sp>
      <p:sp>
        <p:nvSpPr>
          <p:cNvPr id="6146" name="3 Marcador de número de diapositiva">
            <a:extLst>
              <a:ext uri="{FF2B5EF4-FFF2-40B4-BE49-F238E27FC236}">
                <a16:creationId xmlns:a16="http://schemas.microsoft.com/office/drawing/2014/main" id="{A5C9039F-221E-4FB2-8F5E-A7BCA92836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MX" altLang="es-MX" sz="1200">
                <a:solidFill>
                  <a:srgbClr val="0066FF"/>
                </a:solidFill>
              </a:rPr>
              <a:t>Series de Fourier. </a:t>
            </a:r>
            <a:fld id="{E301D082-3723-4BEF-A92F-C5D5681AC579}" type="slidenum">
              <a:rPr lang="es-ES" altLang="es-MX" sz="1200">
                <a:solidFill>
                  <a:srgbClr val="0066FF"/>
                </a:solidFill>
              </a:rPr>
              <a:pPr fontAlgn="base">
                <a:spcBef>
                  <a:spcPct val="0"/>
                </a:spcBef>
                <a:spcAft>
                  <a:spcPct val="0"/>
                </a:spcAft>
                <a:buNone/>
              </a:pPr>
              <a:t>2</a:t>
            </a:fld>
            <a:endParaRPr lang="es-ES" altLang="es-MX" sz="1200">
              <a:solidFill>
                <a:srgbClr val="0066FF"/>
              </a:solidFill>
            </a:endParaRPr>
          </a:p>
        </p:txBody>
      </p:sp>
      <p:pic>
        <p:nvPicPr>
          <p:cNvPr id="6149" name="Imagen 1">
            <a:extLst>
              <a:ext uri="{FF2B5EF4-FFF2-40B4-BE49-F238E27FC236}">
                <a16:creationId xmlns:a16="http://schemas.microsoft.com/office/drawing/2014/main" id="{B9473078-65BF-4CDC-A9D4-5A6D3834C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0725" y="857250"/>
            <a:ext cx="8154988" cy="569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dissolve">
                                      <p:cBhvr>
                                        <p:cTn id="7" dur="500"/>
                                        <p:tgtEl>
                                          <p:spTgt spid="30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85B0516-6C2C-481A-ACFF-BCA7F79BC892}"/>
              </a:ext>
            </a:extLst>
          </p:cNvPr>
          <p:cNvSpPr>
            <a:spLocks noGrp="1" noChangeArrowheads="1"/>
          </p:cNvSpPr>
          <p:nvPr>
            <p:ph type="title"/>
          </p:nvPr>
        </p:nvSpPr>
        <p:spPr>
          <a:xfrm>
            <a:off x="2209800" y="152400"/>
            <a:ext cx="7772400" cy="533400"/>
          </a:xfrm>
        </p:spPr>
        <p:txBody>
          <a:bodyPr>
            <a:normAutofit fontScale="90000"/>
          </a:bodyPr>
          <a:lstStyle/>
          <a:p>
            <a:pPr eaLnBrk="1" hangingPunct="1">
              <a:defRPr/>
            </a:pPr>
            <a:r>
              <a:rPr lang="es-MX" sz="3600">
                <a:solidFill>
                  <a:srgbClr val="0066FF"/>
                </a:solidFill>
                <a:effectLst>
                  <a:outerShdw blurRad="38100" dist="38100" dir="2700000" algn="tl">
                    <a:srgbClr val="000000"/>
                  </a:outerShdw>
                </a:effectLst>
              </a:rPr>
              <a:t>Preámbulo</a:t>
            </a:r>
            <a:endParaRPr lang="es-ES" sz="3600">
              <a:solidFill>
                <a:srgbClr val="0066FF"/>
              </a:solidFill>
              <a:effectLst>
                <a:outerShdw blurRad="38100" dist="38100" dir="2700000" algn="tl">
                  <a:srgbClr val="000000"/>
                </a:outerShdw>
              </a:effectLst>
            </a:endParaRPr>
          </a:p>
        </p:txBody>
      </p:sp>
      <p:sp>
        <p:nvSpPr>
          <p:cNvPr id="8194" name="3 Marcador de número de diapositiva">
            <a:extLst>
              <a:ext uri="{FF2B5EF4-FFF2-40B4-BE49-F238E27FC236}">
                <a16:creationId xmlns:a16="http://schemas.microsoft.com/office/drawing/2014/main" id="{A8DCEDDF-0130-429A-B446-8A732DACBBD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MX" altLang="es-MX" sz="1200">
                <a:solidFill>
                  <a:srgbClr val="0066FF"/>
                </a:solidFill>
              </a:rPr>
              <a:t>Series de Fourier. </a:t>
            </a:r>
            <a:fld id="{E5EA66CA-64F7-4A85-A418-F4934AF65686}" type="slidenum">
              <a:rPr lang="es-ES" altLang="es-MX" sz="1200">
                <a:solidFill>
                  <a:srgbClr val="0066FF"/>
                </a:solidFill>
              </a:rPr>
              <a:pPr fontAlgn="base">
                <a:spcBef>
                  <a:spcPct val="0"/>
                </a:spcBef>
                <a:spcAft>
                  <a:spcPct val="0"/>
                </a:spcAft>
                <a:buNone/>
              </a:pPr>
              <a:t>3</a:t>
            </a:fld>
            <a:endParaRPr lang="es-ES" altLang="es-MX" sz="1200">
              <a:solidFill>
                <a:srgbClr val="0066FF"/>
              </a:solidFill>
            </a:endParaRPr>
          </a:p>
        </p:txBody>
      </p:sp>
      <p:pic>
        <p:nvPicPr>
          <p:cNvPr id="8196" name="Imagen 3">
            <a:extLst>
              <a:ext uri="{FF2B5EF4-FFF2-40B4-BE49-F238E27FC236}">
                <a16:creationId xmlns:a16="http://schemas.microsoft.com/office/drawing/2014/main" id="{AF310376-732C-4B4A-9AD2-8824A2C8DF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074738"/>
            <a:ext cx="7772400" cy="5080000"/>
          </a:xfrm>
          <a:prstGeom prst="rect">
            <a:avLst/>
          </a:prstGeom>
          <a:noFill/>
          <a:ln>
            <a:noFill/>
          </a:ln>
          <a:effectLst>
            <a:glow rad="228600">
              <a:schemeClr val="accent2">
                <a:satMod val="175000"/>
                <a:alpha val="40000"/>
              </a:schemeClr>
            </a:glo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C3C64227-04EB-475B-A59D-67DB5454E72F}"/>
              </a:ext>
            </a:extLst>
          </p:cNvPr>
          <p:cNvSpPr>
            <a:spLocks noGrp="1"/>
          </p:cNvSpPr>
          <p:nvPr>
            <p:ph type="sldNum" sz="quarter" idx="12"/>
          </p:nvPr>
        </p:nvSpPr>
        <p:spPr/>
        <p:txBody>
          <a:bodyPr/>
          <a:lstStyle/>
          <a:p>
            <a:pPr fontAlgn="base">
              <a:spcBef>
                <a:spcPct val="0"/>
              </a:spcBef>
              <a:spcAft>
                <a:spcPct val="0"/>
              </a:spcAft>
              <a:defRPr/>
            </a:pPr>
            <a:r>
              <a:rPr lang="es-MX" altLang="es-MX">
                <a:latin typeface="Times New Roman" panose="02020603050405020304" pitchFamily="18" charset="0"/>
              </a:rPr>
              <a:t>Series de Fourier. </a:t>
            </a:r>
            <a:fld id="{A4114715-135E-406C-AD45-0ED54E0E7825}" type="slidenum">
              <a:rPr lang="es-ES" altLang="es-MX">
                <a:latin typeface="Times New Roman" panose="02020603050405020304" pitchFamily="18" charset="0"/>
              </a:rPr>
              <a:pPr fontAlgn="base">
                <a:spcBef>
                  <a:spcPct val="0"/>
                </a:spcBef>
                <a:spcAft>
                  <a:spcPct val="0"/>
                </a:spcAft>
                <a:defRPr/>
              </a:pPr>
              <a:t>4</a:t>
            </a:fld>
            <a:endParaRPr lang="es-ES" altLang="es-MX">
              <a:latin typeface="Times New Roman" panose="02020603050405020304" pitchFamily="18" charset="0"/>
            </a:endParaRPr>
          </a:p>
        </p:txBody>
      </p:sp>
      <p:sp>
        <p:nvSpPr>
          <p:cNvPr id="5" name="Rectángulo 4">
            <a:extLst>
              <a:ext uri="{FF2B5EF4-FFF2-40B4-BE49-F238E27FC236}">
                <a16:creationId xmlns:a16="http://schemas.microsoft.com/office/drawing/2014/main" id="{F29F5EA8-25EB-45F7-A429-A39F5D87F396}"/>
              </a:ext>
            </a:extLst>
          </p:cNvPr>
          <p:cNvSpPr/>
          <p:nvPr/>
        </p:nvSpPr>
        <p:spPr bwMode="auto">
          <a:xfrm>
            <a:off x="2046514" y="304800"/>
            <a:ext cx="8098972" cy="56896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just" eaLnBrk="0" fontAlgn="base" hangingPunct="0">
              <a:spcBef>
                <a:spcPct val="0"/>
              </a:spcBef>
              <a:spcAft>
                <a:spcPct val="0"/>
              </a:spcAft>
            </a:pPr>
            <a:r>
              <a:rPr lang="es-MX" sz="2000" u="sng" dirty="0">
                <a:solidFill>
                  <a:srgbClr val="000000"/>
                </a:solidFill>
                <a:latin typeface="Times New Roman" panose="02020603050405020304" pitchFamily="18" charset="0"/>
              </a:rPr>
              <a:t>En matemáticas, una serie de Fourier descompone funciones periódicas o señales periódicas en la suma de  funciones oscilantes simples, como senos y cosenos (o exponenciales  complejos). El estudio de la serie de Fourier Es una rama del análisis de Fourier.</a:t>
            </a:r>
            <a:br>
              <a:rPr lang="es-MX" sz="2000" u="sng" dirty="0">
                <a:solidFill>
                  <a:srgbClr val="000000"/>
                </a:solidFill>
                <a:latin typeface="Times New Roman" panose="02020603050405020304" pitchFamily="18" charset="0"/>
              </a:rPr>
            </a:br>
            <a:br>
              <a:rPr lang="es-MX" sz="2000" u="sng" dirty="0">
                <a:solidFill>
                  <a:srgbClr val="000000"/>
                </a:solidFill>
                <a:latin typeface="Times New Roman" panose="02020603050405020304" pitchFamily="18" charset="0"/>
              </a:rPr>
            </a:br>
            <a:r>
              <a:rPr lang="es-MX" sz="2000" u="sng" dirty="0">
                <a:solidFill>
                  <a:srgbClr val="000000"/>
                </a:solidFill>
                <a:latin typeface="Times New Roman" panose="02020603050405020304" pitchFamily="18" charset="0"/>
              </a:rPr>
              <a:t>La serie de Fourier Se nombra en honor de Jean-</a:t>
            </a:r>
            <a:r>
              <a:rPr lang="es-MX" sz="2000" u="sng" dirty="0" err="1">
                <a:solidFill>
                  <a:srgbClr val="000000"/>
                </a:solidFill>
                <a:latin typeface="Times New Roman" panose="02020603050405020304" pitchFamily="18" charset="0"/>
              </a:rPr>
              <a:t>Baptiste</a:t>
            </a:r>
            <a:r>
              <a:rPr lang="es-MX" sz="2000" u="sng" dirty="0">
                <a:solidFill>
                  <a:srgbClr val="000000"/>
                </a:solidFill>
                <a:latin typeface="Times New Roman" panose="02020603050405020304" pitchFamily="18" charset="0"/>
              </a:rPr>
              <a:t> José Fourier (1768-1830), que hizo contribuciones importantes al estudio de la serie trigonométrica, después de investigaciones preliminares por  Leonhard Euler y Daniel Bernoulli. Fourier introdujo la serie con el fin de solucionar la ecuación del calor en una placa de metal.</a:t>
            </a:r>
          </a:p>
          <a:p>
            <a:pPr algn="just" eaLnBrk="0" fontAlgn="base" hangingPunct="0">
              <a:spcBef>
                <a:spcPct val="0"/>
              </a:spcBef>
              <a:spcAft>
                <a:spcPct val="0"/>
              </a:spcAft>
            </a:pPr>
            <a:r>
              <a:rPr lang="es-MX" sz="2000" u="sng" dirty="0">
                <a:solidFill>
                  <a:srgbClr val="000000"/>
                </a:solidFill>
                <a:latin typeface="Times New Roman" panose="02020603050405020304" pitchFamily="18" charset="0"/>
              </a:rPr>
              <a:t> </a:t>
            </a:r>
          </a:p>
          <a:p>
            <a:pPr algn="just" eaLnBrk="0" fontAlgn="base" hangingPunct="0">
              <a:spcBef>
                <a:spcPct val="0"/>
              </a:spcBef>
              <a:spcAft>
                <a:spcPct val="0"/>
              </a:spcAft>
            </a:pPr>
            <a:r>
              <a:rPr lang="es-MX" sz="2000" u="sng" dirty="0">
                <a:solidFill>
                  <a:srgbClr val="000000"/>
                </a:solidFill>
                <a:latin typeface="Times New Roman" panose="02020603050405020304" pitchFamily="18" charset="0"/>
              </a:rPr>
              <a:t>En las ramas de la Electrónica e Ingeniería se trabajan diferentes formas de señales tales como: sinusoidal, cuadrada y triangular. Todas estas señales mencionadas son periódicas ósea que se repiten luego de un tiempo. La aplicación del osciloscopio nos permite entender un poco mejor como son estas señales que se pueden determinar calculando la Serie de Fourier para cada una de estas.</a:t>
            </a:r>
          </a:p>
        </p:txBody>
      </p:sp>
      <p:pic>
        <p:nvPicPr>
          <p:cNvPr id="6" name="Imagen 5">
            <a:extLst>
              <a:ext uri="{FF2B5EF4-FFF2-40B4-BE49-F238E27FC236}">
                <a16:creationId xmlns:a16="http://schemas.microsoft.com/office/drawing/2014/main" id="{C1FE5626-B1AB-4675-A6D5-8B1E4FE82007}"/>
              </a:ext>
            </a:extLst>
          </p:cNvPr>
          <p:cNvPicPr>
            <a:picLocks noChangeAspect="1"/>
          </p:cNvPicPr>
          <p:nvPr/>
        </p:nvPicPr>
        <p:blipFill>
          <a:blip r:embed="rId2"/>
          <a:stretch>
            <a:fillRect/>
          </a:stretch>
        </p:blipFill>
        <p:spPr>
          <a:xfrm>
            <a:off x="3919538" y="2033588"/>
            <a:ext cx="4352925" cy="2790825"/>
          </a:xfrm>
          <a:prstGeom prst="rect">
            <a:avLst/>
          </a:prstGeom>
        </p:spPr>
      </p:pic>
    </p:spTree>
    <p:extLst>
      <p:ext uri="{BB962C8B-B14F-4D97-AF65-F5344CB8AC3E}">
        <p14:creationId xmlns:p14="http://schemas.microsoft.com/office/powerpoint/2010/main" val="407739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FC4C7C3-BB72-41A8-BBB7-8D9120C7A4BF}"/>
              </a:ext>
            </a:extLst>
          </p:cNvPr>
          <p:cNvSpPr>
            <a:spLocks noGrp="1" noChangeArrowheads="1"/>
          </p:cNvSpPr>
          <p:nvPr>
            <p:ph type="title"/>
          </p:nvPr>
        </p:nvSpPr>
        <p:spPr>
          <a:xfrm>
            <a:off x="2209800" y="152400"/>
            <a:ext cx="7772400" cy="533400"/>
          </a:xfrm>
        </p:spPr>
        <p:txBody>
          <a:bodyPr>
            <a:normAutofit fontScale="90000"/>
          </a:bodyPr>
          <a:lstStyle/>
          <a:p>
            <a:pPr eaLnBrk="1" hangingPunct="1">
              <a:defRPr/>
            </a:pPr>
            <a:r>
              <a:rPr lang="es-MX" sz="3600">
                <a:solidFill>
                  <a:srgbClr val="0066FF"/>
                </a:solidFill>
                <a:effectLst>
                  <a:outerShdw blurRad="38100" dist="38100" dir="2700000" algn="tl">
                    <a:srgbClr val="000000"/>
                  </a:outerShdw>
                </a:effectLst>
              </a:rPr>
              <a:t>Funciones Periódicas</a:t>
            </a:r>
            <a:endParaRPr lang="es-ES" sz="3600">
              <a:solidFill>
                <a:srgbClr val="0066FF"/>
              </a:solidFill>
              <a:effectLst>
                <a:outerShdw blurRad="38100" dist="38100" dir="2700000" algn="tl">
                  <a:srgbClr val="000000"/>
                </a:outerShdw>
              </a:effectLst>
            </a:endParaRPr>
          </a:p>
        </p:txBody>
      </p:sp>
      <p:sp>
        <p:nvSpPr>
          <p:cNvPr id="10244" name="Rectangle 3">
            <a:extLst>
              <a:ext uri="{FF2B5EF4-FFF2-40B4-BE49-F238E27FC236}">
                <a16:creationId xmlns:a16="http://schemas.microsoft.com/office/drawing/2014/main" id="{EC4FA65F-680E-4816-8E99-F49C50357C4A}"/>
              </a:ext>
            </a:extLst>
          </p:cNvPr>
          <p:cNvSpPr>
            <a:spLocks noGrp="1" noChangeArrowheads="1"/>
          </p:cNvSpPr>
          <p:nvPr>
            <p:ph idx="1"/>
          </p:nvPr>
        </p:nvSpPr>
        <p:spPr>
          <a:xfrm>
            <a:off x="2057400" y="1219200"/>
            <a:ext cx="8229600" cy="5181600"/>
          </a:xfrm>
        </p:spPr>
        <p:txBody>
          <a:bodyPr/>
          <a:lstStyle/>
          <a:p>
            <a:pPr marL="0" indent="0" eaLnBrk="1" hangingPunct="1">
              <a:buNone/>
            </a:pPr>
            <a:r>
              <a:rPr lang="es-MX" altLang="es-MX">
                <a:cs typeface="Times New Roman" panose="02020603050405020304" pitchFamily="18" charset="0"/>
              </a:rPr>
              <a:t>Una </a:t>
            </a:r>
            <a:r>
              <a:rPr lang="es-MX" altLang="es-MX" b="1" i="1">
                <a:cs typeface="Times New Roman" panose="02020603050405020304" pitchFamily="18" charset="0"/>
              </a:rPr>
              <a:t>Función Periódica</a:t>
            </a:r>
            <a:r>
              <a:rPr lang="es-MX" altLang="es-MX">
                <a:cs typeface="Times New Roman" panose="02020603050405020304" pitchFamily="18" charset="0"/>
              </a:rPr>
              <a:t> f(t) cumple la siguiente propiedad para todo valor de t.</a:t>
            </a:r>
          </a:p>
          <a:p>
            <a:pPr marL="0" indent="0" algn="ctr" eaLnBrk="1" hangingPunct="1">
              <a:buNone/>
            </a:pPr>
            <a:r>
              <a:rPr lang="es-MX" altLang="es-MX">
                <a:cs typeface="Times New Roman" panose="02020603050405020304" pitchFamily="18" charset="0"/>
              </a:rPr>
              <a:t>f(t)=f(t+T)</a:t>
            </a:r>
          </a:p>
          <a:p>
            <a:pPr marL="0" indent="0" eaLnBrk="1" hangingPunct="1">
              <a:buNone/>
            </a:pPr>
            <a:endParaRPr lang="es-MX" altLang="es-MX"/>
          </a:p>
          <a:p>
            <a:pPr marL="0" indent="0" eaLnBrk="1" hangingPunct="1">
              <a:buNone/>
            </a:pPr>
            <a:r>
              <a:rPr lang="es-MX" altLang="es-MX"/>
              <a:t>A la constante mínima para la cual se cumple lo anterior se le llama el </a:t>
            </a:r>
            <a:r>
              <a:rPr lang="es-MX" altLang="es-MX" b="1" i="1"/>
              <a:t>periodo</a:t>
            </a:r>
            <a:r>
              <a:rPr lang="es-MX" altLang="es-MX"/>
              <a:t> de  la función</a:t>
            </a:r>
          </a:p>
          <a:p>
            <a:pPr marL="0" indent="0" eaLnBrk="1" hangingPunct="1">
              <a:buNone/>
            </a:pPr>
            <a:endParaRPr lang="es-MX" altLang="es-MX"/>
          </a:p>
          <a:p>
            <a:pPr marL="0" indent="0" eaLnBrk="1" hangingPunct="1">
              <a:buNone/>
            </a:pPr>
            <a:r>
              <a:rPr lang="es-MX" altLang="es-MX"/>
              <a:t>Repitiendo la propiedad se puede obtener:</a:t>
            </a:r>
          </a:p>
          <a:p>
            <a:pPr marL="0" indent="0" algn="ctr" eaLnBrk="1" hangingPunct="1">
              <a:buNone/>
            </a:pPr>
            <a:r>
              <a:rPr lang="es-MX" altLang="es-MX"/>
              <a:t>f(t)=f(t+nT), donde n=0,</a:t>
            </a:r>
            <a:r>
              <a:rPr lang="es-MX" altLang="es-MX">
                <a:sym typeface="Symbol" panose="05050102010706020507" pitchFamily="18" charset="2"/>
              </a:rPr>
              <a:t></a:t>
            </a:r>
            <a:r>
              <a:rPr lang="es-MX" altLang="es-MX"/>
              <a:t>1, </a:t>
            </a:r>
            <a:r>
              <a:rPr lang="es-MX" altLang="es-MX">
                <a:sym typeface="Symbol" panose="05050102010706020507" pitchFamily="18" charset="2"/>
              </a:rPr>
              <a:t></a:t>
            </a:r>
            <a:r>
              <a:rPr lang="es-MX" altLang="es-MX"/>
              <a:t> 2, </a:t>
            </a:r>
            <a:r>
              <a:rPr lang="es-MX" altLang="es-MX">
                <a:sym typeface="Symbol" panose="05050102010706020507" pitchFamily="18" charset="2"/>
              </a:rPr>
              <a:t>3,</a:t>
            </a:r>
            <a:r>
              <a:rPr lang="es-MX" altLang="es-MX"/>
              <a:t>...</a:t>
            </a:r>
            <a:endParaRPr lang="es-ES" altLang="es-MX"/>
          </a:p>
        </p:txBody>
      </p:sp>
      <p:sp>
        <p:nvSpPr>
          <p:cNvPr id="10242" name="3 Marcador de número de diapositiva">
            <a:extLst>
              <a:ext uri="{FF2B5EF4-FFF2-40B4-BE49-F238E27FC236}">
                <a16:creationId xmlns:a16="http://schemas.microsoft.com/office/drawing/2014/main" id="{FFA1C61F-C021-4D3A-B0CF-C03D279E47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MX" altLang="es-MX" sz="1200">
                <a:solidFill>
                  <a:srgbClr val="0066FF"/>
                </a:solidFill>
              </a:rPr>
              <a:t>Series de Fourier. </a:t>
            </a:r>
            <a:fld id="{EAEA0438-407E-4A69-86BC-A9AC1778A280}" type="slidenum">
              <a:rPr lang="es-ES" altLang="es-MX" sz="1200">
                <a:solidFill>
                  <a:srgbClr val="0066FF"/>
                </a:solidFill>
              </a:rPr>
              <a:pPr fontAlgn="base">
                <a:spcBef>
                  <a:spcPct val="0"/>
                </a:spcBef>
                <a:spcAft>
                  <a:spcPct val="0"/>
                </a:spcAft>
                <a:buNone/>
              </a:pPr>
              <a:t>5</a:t>
            </a:fld>
            <a:endParaRPr lang="es-ES" altLang="es-MX" sz="1200">
              <a:solidFill>
                <a:srgbClr val="0066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35D3AF9C-8BD6-4DCE-A0CF-CE68F615623F}"/>
              </a:ext>
            </a:extLst>
          </p:cNvPr>
          <p:cNvSpPr>
            <a:spLocks noGrp="1"/>
          </p:cNvSpPr>
          <p:nvPr>
            <p:ph type="sldNum" sz="quarter" idx="12"/>
          </p:nvPr>
        </p:nvSpPr>
        <p:spPr/>
        <p:txBody>
          <a:bodyPr/>
          <a:lstStyle/>
          <a:p>
            <a:pPr fontAlgn="base">
              <a:spcBef>
                <a:spcPct val="0"/>
              </a:spcBef>
              <a:spcAft>
                <a:spcPct val="0"/>
              </a:spcAft>
              <a:defRPr/>
            </a:pPr>
            <a:r>
              <a:rPr lang="es-MX" altLang="es-MX">
                <a:latin typeface="Times New Roman" panose="02020603050405020304" pitchFamily="18" charset="0"/>
              </a:rPr>
              <a:t>Series de Fourier. </a:t>
            </a:r>
            <a:fld id="{A4114715-135E-406C-AD45-0ED54E0E7825}" type="slidenum">
              <a:rPr lang="es-ES" altLang="es-MX">
                <a:latin typeface="Times New Roman" panose="02020603050405020304" pitchFamily="18" charset="0"/>
              </a:rPr>
              <a:pPr fontAlgn="base">
                <a:spcBef>
                  <a:spcPct val="0"/>
                </a:spcBef>
                <a:spcAft>
                  <a:spcPct val="0"/>
                </a:spcAft>
                <a:defRPr/>
              </a:pPr>
              <a:t>6</a:t>
            </a:fld>
            <a:endParaRPr lang="es-ES" altLang="es-MX">
              <a:latin typeface="Times New Roman" panose="02020603050405020304" pitchFamily="18" charset="0"/>
            </a:endParaRPr>
          </a:p>
        </p:txBody>
      </p:sp>
      <p:pic>
        <p:nvPicPr>
          <p:cNvPr id="6" name="Imagen 5">
            <a:extLst>
              <a:ext uri="{FF2B5EF4-FFF2-40B4-BE49-F238E27FC236}">
                <a16:creationId xmlns:a16="http://schemas.microsoft.com/office/drawing/2014/main" id="{173464DF-3BF9-46E2-8F06-8F85FD2ADFA0}"/>
              </a:ext>
            </a:extLst>
          </p:cNvPr>
          <p:cNvPicPr>
            <a:picLocks noChangeAspect="1"/>
          </p:cNvPicPr>
          <p:nvPr/>
        </p:nvPicPr>
        <p:blipFill>
          <a:blip r:embed="rId2"/>
          <a:stretch>
            <a:fillRect/>
          </a:stretch>
        </p:blipFill>
        <p:spPr>
          <a:xfrm>
            <a:off x="2061029" y="406401"/>
            <a:ext cx="8229600" cy="6023429"/>
          </a:xfrm>
          <a:prstGeom prst="rect">
            <a:avLst/>
          </a:prstGeom>
        </p:spPr>
      </p:pic>
    </p:spTree>
    <p:extLst>
      <p:ext uri="{BB962C8B-B14F-4D97-AF65-F5344CB8AC3E}">
        <p14:creationId xmlns:p14="http://schemas.microsoft.com/office/powerpoint/2010/main" val="2347218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a:extLst>
              <a:ext uri="{FF2B5EF4-FFF2-40B4-BE49-F238E27FC236}">
                <a16:creationId xmlns:a16="http://schemas.microsoft.com/office/drawing/2014/main" id="{74CC953D-1E59-4382-BEFE-E565F7A528E7}"/>
              </a:ext>
            </a:extLst>
          </p:cNvPr>
          <p:cNvSpPr>
            <a:spLocks noGrp="1" noChangeArrowheads="1"/>
          </p:cNvSpPr>
          <p:nvPr>
            <p:ph type="title"/>
          </p:nvPr>
        </p:nvSpPr>
        <p:spPr>
          <a:xfrm>
            <a:off x="2209800" y="152400"/>
            <a:ext cx="7772400" cy="533400"/>
          </a:xfrm>
        </p:spPr>
        <p:txBody>
          <a:bodyPr>
            <a:normAutofit fontScale="90000"/>
          </a:bodyPr>
          <a:lstStyle/>
          <a:p>
            <a:pPr eaLnBrk="1" hangingPunct="1">
              <a:defRPr/>
            </a:pPr>
            <a:r>
              <a:rPr lang="es-MX" sz="3600">
                <a:solidFill>
                  <a:srgbClr val="0066FF"/>
                </a:solidFill>
                <a:effectLst>
                  <a:outerShdw blurRad="38100" dist="38100" dir="2700000" algn="tl">
                    <a:srgbClr val="000000"/>
                  </a:outerShdw>
                </a:effectLst>
              </a:rPr>
              <a:t>Funciones Periódicas</a:t>
            </a:r>
            <a:endParaRPr lang="es-ES" sz="3600">
              <a:solidFill>
                <a:srgbClr val="0066FF"/>
              </a:solidFill>
              <a:effectLst>
                <a:outerShdw blurRad="38100" dist="38100" dir="2700000" algn="tl">
                  <a:srgbClr val="000000"/>
                </a:outerShdw>
              </a:effectLst>
            </a:endParaRPr>
          </a:p>
        </p:txBody>
      </p:sp>
      <p:sp>
        <p:nvSpPr>
          <p:cNvPr id="14340" name="Rectangle 1027">
            <a:extLst>
              <a:ext uri="{FF2B5EF4-FFF2-40B4-BE49-F238E27FC236}">
                <a16:creationId xmlns:a16="http://schemas.microsoft.com/office/drawing/2014/main" id="{52AE041B-8E3A-4349-A20B-7606813DE351}"/>
              </a:ext>
            </a:extLst>
          </p:cNvPr>
          <p:cNvSpPr>
            <a:spLocks noGrp="1" noChangeArrowheads="1"/>
          </p:cNvSpPr>
          <p:nvPr>
            <p:ph idx="1"/>
          </p:nvPr>
        </p:nvSpPr>
        <p:spPr>
          <a:xfrm>
            <a:off x="2057400" y="1066800"/>
            <a:ext cx="8229600" cy="4953000"/>
          </a:xfrm>
          <a:gradFill rotWithShape="0">
            <a:gsLst>
              <a:gs pos="0">
                <a:srgbClr val="D1C39F"/>
              </a:gs>
              <a:gs pos="35001">
                <a:srgbClr val="F0EBD5"/>
              </a:gs>
              <a:gs pos="100000">
                <a:srgbClr val="FFEFD1"/>
              </a:gs>
            </a:gsLst>
            <a:lin ang="2700000" scaled="1"/>
          </a:gradFill>
          <a:ln cap="flat">
            <a:solidFill>
              <a:srgbClr val="0066FF"/>
            </a:solidFill>
            <a:miter lim="800000"/>
            <a:headEnd/>
            <a:tailEnd/>
          </a:ln>
        </p:spPr>
        <p:txBody>
          <a:bodyPr/>
          <a:lstStyle/>
          <a:p>
            <a:pPr marL="0" indent="0" eaLnBrk="1" hangingPunct="1">
              <a:lnSpc>
                <a:spcPct val="90000"/>
              </a:lnSpc>
              <a:buNone/>
            </a:pPr>
            <a:r>
              <a:rPr lang="es-MX" altLang="es-MX" sz="2600"/>
              <a:t>Gráfica de la función</a:t>
            </a:r>
            <a:endParaRPr lang="es-ES" altLang="es-MX" sz="2600"/>
          </a:p>
        </p:txBody>
      </p:sp>
      <p:sp>
        <p:nvSpPr>
          <p:cNvPr id="14338" name="3 Marcador de número de diapositiva">
            <a:extLst>
              <a:ext uri="{FF2B5EF4-FFF2-40B4-BE49-F238E27FC236}">
                <a16:creationId xmlns:a16="http://schemas.microsoft.com/office/drawing/2014/main" id="{E55877CB-2BED-46F3-867C-755B512331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MX" altLang="es-MX" sz="1200">
                <a:solidFill>
                  <a:srgbClr val="0066FF"/>
                </a:solidFill>
              </a:rPr>
              <a:t>Series de Fourier. </a:t>
            </a:r>
            <a:fld id="{A1B0DAB7-1ACC-469B-A16D-21A83F37A054}" type="slidenum">
              <a:rPr lang="es-ES" altLang="es-MX" sz="1200">
                <a:solidFill>
                  <a:srgbClr val="0066FF"/>
                </a:solidFill>
              </a:rPr>
              <a:pPr fontAlgn="base">
                <a:spcBef>
                  <a:spcPct val="0"/>
                </a:spcBef>
                <a:spcAft>
                  <a:spcPct val="0"/>
                </a:spcAft>
                <a:buNone/>
              </a:pPr>
              <a:t>7</a:t>
            </a:fld>
            <a:endParaRPr lang="es-ES" altLang="es-MX" sz="1200">
              <a:solidFill>
                <a:srgbClr val="0066FF"/>
              </a:solidFill>
            </a:endParaRPr>
          </a:p>
        </p:txBody>
      </p:sp>
      <p:grpSp>
        <p:nvGrpSpPr>
          <p:cNvPr id="14341" name="Group 1122">
            <a:extLst>
              <a:ext uri="{FF2B5EF4-FFF2-40B4-BE49-F238E27FC236}">
                <a16:creationId xmlns:a16="http://schemas.microsoft.com/office/drawing/2014/main" id="{76C7F99A-F687-42A8-A2F6-225DC6305DEB}"/>
              </a:ext>
            </a:extLst>
          </p:cNvPr>
          <p:cNvGrpSpPr>
            <a:grpSpLocks/>
          </p:cNvGrpSpPr>
          <p:nvPr/>
        </p:nvGrpSpPr>
        <p:grpSpPr bwMode="auto">
          <a:xfrm>
            <a:off x="1978026" y="1905001"/>
            <a:ext cx="7546975" cy="3978275"/>
            <a:chOff x="286" y="1200"/>
            <a:chExt cx="4754" cy="2506"/>
          </a:xfrm>
        </p:grpSpPr>
        <p:sp>
          <p:nvSpPr>
            <p:cNvPr id="14345" name="Rectangle 1032">
              <a:extLst>
                <a:ext uri="{FF2B5EF4-FFF2-40B4-BE49-F238E27FC236}">
                  <a16:creationId xmlns:a16="http://schemas.microsoft.com/office/drawing/2014/main" id="{8DAA2695-86C8-4197-B39C-734A33CEDAA1}"/>
                </a:ext>
              </a:extLst>
            </p:cNvPr>
            <p:cNvSpPr>
              <a:spLocks noChangeArrowheads="1"/>
            </p:cNvSpPr>
            <p:nvPr/>
          </p:nvSpPr>
          <p:spPr bwMode="auto">
            <a:xfrm>
              <a:off x="649" y="1285"/>
              <a:ext cx="4391" cy="2118"/>
            </a:xfrm>
            <a:prstGeom prst="rect">
              <a:avLst/>
            </a:prstGeom>
            <a:solidFill>
              <a:srgbClr val="E5EAE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endParaRPr lang="es-MX" altLang="es-MX" u="sng">
                <a:solidFill>
                  <a:srgbClr val="000000"/>
                </a:solidFill>
              </a:endParaRPr>
            </a:p>
          </p:txBody>
        </p:sp>
        <p:sp>
          <p:nvSpPr>
            <p:cNvPr id="14346" name="Freeform 1034">
              <a:extLst>
                <a:ext uri="{FF2B5EF4-FFF2-40B4-BE49-F238E27FC236}">
                  <a16:creationId xmlns:a16="http://schemas.microsoft.com/office/drawing/2014/main" id="{4E360219-B1DB-4856-9E6E-35DFB55F6A35}"/>
                </a:ext>
              </a:extLst>
            </p:cNvPr>
            <p:cNvSpPr>
              <a:spLocks/>
            </p:cNvSpPr>
            <p:nvPr/>
          </p:nvSpPr>
          <p:spPr bwMode="auto">
            <a:xfrm>
              <a:off x="649" y="1274"/>
              <a:ext cx="1" cy="2118"/>
            </a:xfrm>
            <a:custGeom>
              <a:avLst/>
              <a:gdLst>
                <a:gd name="T0" fmla="*/ 0 w 1"/>
                <a:gd name="T1" fmla="*/ 81233 h 342"/>
                <a:gd name="T2" fmla="*/ 0 w 1"/>
                <a:gd name="T3" fmla="*/ 0 h 342"/>
                <a:gd name="T4" fmla="*/ 0 w 1"/>
                <a:gd name="T5" fmla="*/ 0 h 342"/>
                <a:gd name="T6" fmla="*/ 0 60000 65536"/>
                <a:gd name="T7" fmla="*/ 0 60000 65536"/>
                <a:gd name="T8" fmla="*/ 0 60000 65536"/>
                <a:gd name="T9" fmla="*/ 0 w 1"/>
                <a:gd name="T10" fmla="*/ 0 h 342"/>
                <a:gd name="T11" fmla="*/ 1 w 1"/>
                <a:gd name="T12" fmla="*/ 342 h 342"/>
              </a:gdLst>
              <a:ahLst/>
              <a:cxnLst>
                <a:cxn ang="T6">
                  <a:pos x="T0" y="T1"/>
                </a:cxn>
                <a:cxn ang="T7">
                  <a:pos x="T2" y="T3"/>
                </a:cxn>
                <a:cxn ang="T8">
                  <a:pos x="T4" y="T5"/>
                </a:cxn>
              </a:cxnLst>
              <a:rect l="T9" t="T10" r="T11" b="T12"/>
              <a:pathLst>
                <a:path w="1" h="342">
                  <a:moveTo>
                    <a:pt x="0" y="342"/>
                  </a:move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47" name="Freeform 1035">
              <a:extLst>
                <a:ext uri="{FF2B5EF4-FFF2-40B4-BE49-F238E27FC236}">
                  <a16:creationId xmlns:a16="http://schemas.microsoft.com/office/drawing/2014/main" id="{2B59F7C1-1C4B-4A26-8DDF-F7393F11C517}"/>
                </a:ext>
              </a:extLst>
            </p:cNvPr>
            <p:cNvSpPr>
              <a:spLocks/>
            </p:cNvSpPr>
            <p:nvPr/>
          </p:nvSpPr>
          <p:spPr bwMode="auto">
            <a:xfrm>
              <a:off x="1609" y="1274"/>
              <a:ext cx="1" cy="2118"/>
            </a:xfrm>
            <a:custGeom>
              <a:avLst/>
              <a:gdLst>
                <a:gd name="T0" fmla="*/ 0 w 1"/>
                <a:gd name="T1" fmla="*/ 81233 h 342"/>
                <a:gd name="T2" fmla="*/ 0 w 1"/>
                <a:gd name="T3" fmla="*/ 0 h 342"/>
                <a:gd name="T4" fmla="*/ 0 w 1"/>
                <a:gd name="T5" fmla="*/ 0 h 342"/>
                <a:gd name="T6" fmla="*/ 0 60000 65536"/>
                <a:gd name="T7" fmla="*/ 0 60000 65536"/>
                <a:gd name="T8" fmla="*/ 0 60000 65536"/>
                <a:gd name="T9" fmla="*/ 0 w 1"/>
                <a:gd name="T10" fmla="*/ 0 h 342"/>
                <a:gd name="T11" fmla="*/ 1 w 1"/>
                <a:gd name="T12" fmla="*/ 342 h 342"/>
              </a:gdLst>
              <a:ahLst/>
              <a:cxnLst>
                <a:cxn ang="T6">
                  <a:pos x="T0" y="T1"/>
                </a:cxn>
                <a:cxn ang="T7">
                  <a:pos x="T2" y="T3"/>
                </a:cxn>
                <a:cxn ang="T8">
                  <a:pos x="T4" y="T5"/>
                </a:cxn>
              </a:cxnLst>
              <a:rect l="T9" t="T10" r="T11" b="T12"/>
              <a:pathLst>
                <a:path w="1" h="342">
                  <a:moveTo>
                    <a:pt x="0" y="342"/>
                  </a:move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48" name="Freeform 1036">
              <a:extLst>
                <a:ext uri="{FF2B5EF4-FFF2-40B4-BE49-F238E27FC236}">
                  <a16:creationId xmlns:a16="http://schemas.microsoft.com/office/drawing/2014/main" id="{EEC60275-9BBB-4190-AF04-6D94CCDF28AB}"/>
                </a:ext>
              </a:extLst>
            </p:cNvPr>
            <p:cNvSpPr>
              <a:spLocks/>
            </p:cNvSpPr>
            <p:nvPr/>
          </p:nvSpPr>
          <p:spPr bwMode="auto">
            <a:xfrm>
              <a:off x="2574" y="1274"/>
              <a:ext cx="2" cy="2118"/>
            </a:xfrm>
            <a:custGeom>
              <a:avLst/>
              <a:gdLst>
                <a:gd name="T0" fmla="*/ 0 w 2"/>
                <a:gd name="T1" fmla="*/ 81233 h 342"/>
                <a:gd name="T2" fmla="*/ 0 w 2"/>
                <a:gd name="T3" fmla="*/ 0 h 342"/>
                <a:gd name="T4" fmla="*/ 0 w 2"/>
                <a:gd name="T5" fmla="*/ 0 h 342"/>
                <a:gd name="T6" fmla="*/ 0 60000 65536"/>
                <a:gd name="T7" fmla="*/ 0 60000 65536"/>
                <a:gd name="T8" fmla="*/ 0 60000 65536"/>
                <a:gd name="T9" fmla="*/ 0 w 2"/>
                <a:gd name="T10" fmla="*/ 0 h 342"/>
                <a:gd name="T11" fmla="*/ 2 w 2"/>
                <a:gd name="T12" fmla="*/ 342 h 342"/>
              </a:gdLst>
              <a:ahLst/>
              <a:cxnLst>
                <a:cxn ang="T6">
                  <a:pos x="T0" y="T1"/>
                </a:cxn>
                <a:cxn ang="T7">
                  <a:pos x="T2" y="T3"/>
                </a:cxn>
                <a:cxn ang="T8">
                  <a:pos x="T4" y="T5"/>
                </a:cxn>
              </a:cxnLst>
              <a:rect l="T9" t="T10" r="T11" b="T12"/>
              <a:pathLst>
                <a:path w="2" h="342">
                  <a:moveTo>
                    <a:pt x="0" y="342"/>
                  </a:move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49" name="Freeform 1037">
              <a:extLst>
                <a:ext uri="{FF2B5EF4-FFF2-40B4-BE49-F238E27FC236}">
                  <a16:creationId xmlns:a16="http://schemas.microsoft.com/office/drawing/2014/main" id="{FC36A53B-1EAB-4CD0-A3C9-DCD64C459A83}"/>
                </a:ext>
              </a:extLst>
            </p:cNvPr>
            <p:cNvSpPr>
              <a:spLocks/>
            </p:cNvSpPr>
            <p:nvPr/>
          </p:nvSpPr>
          <p:spPr bwMode="auto">
            <a:xfrm>
              <a:off x="3534" y="1274"/>
              <a:ext cx="1" cy="2118"/>
            </a:xfrm>
            <a:custGeom>
              <a:avLst/>
              <a:gdLst>
                <a:gd name="T0" fmla="*/ 0 w 1"/>
                <a:gd name="T1" fmla="*/ 81233 h 342"/>
                <a:gd name="T2" fmla="*/ 0 w 1"/>
                <a:gd name="T3" fmla="*/ 0 h 342"/>
                <a:gd name="T4" fmla="*/ 0 w 1"/>
                <a:gd name="T5" fmla="*/ 0 h 342"/>
                <a:gd name="T6" fmla="*/ 0 60000 65536"/>
                <a:gd name="T7" fmla="*/ 0 60000 65536"/>
                <a:gd name="T8" fmla="*/ 0 60000 65536"/>
                <a:gd name="T9" fmla="*/ 0 w 1"/>
                <a:gd name="T10" fmla="*/ 0 h 342"/>
                <a:gd name="T11" fmla="*/ 1 w 1"/>
                <a:gd name="T12" fmla="*/ 342 h 342"/>
              </a:gdLst>
              <a:ahLst/>
              <a:cxnLst>
                <a:cxn ang="T6">
                  <a:pos x="T0" y="T1"/>
                </a:cxn>
                <a:cxn ang="T7">
                  <a:pos x="T2" y="T3"/>
                </a:cxn>
                <a:cxn ang="T8">
                  <a:pos x="T4" y="T5"/>
                </a:cxn>
              </a:cxnLst>
              <a:rect l="T9" t="T10" r="T11" b="T12"/>
              <a:pathLst>
                <a:path w="1" h="342">
                  <a:moveTo>
                    <a:pt x="0" y="342"/>
                  </a:move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50" name="Freeform 1038">
              <a:extLst>
                <a:ext uri="{FF2B5EF4-FFF2-40B4-BE49-F238E27FC236}">
                  <a16:creationId xmlns:a16="http://schemas.microsoft.com/office/drawing/2014/main" id="{A3CF6B3F-E2C0-4DCC-8EA7-7D9C2F11E27D}"/>
                </a:ext>
              </a:extLst>
            </p:cNvPr>
            <p:cNvSpPr>
              <a:spLocks/>
            </p:cNvSpPr>
            <p:nvPr/>
          </p:nvSpPr>
          <p:spPr bwMode="auto">
            <a:xfrm>
              <a:off x="4501" y="1274"/>
              <a:ext cx="1" cy="2118"/>
            </a:xfrm>
            <a:custGeom>
              <a:avLst/>
              <a:gdLst>
                <a:gd name="T0" fmla="*/ 0 w 1"/>
                <a:gd name="T1" fmla="*/ 81233 h 342"/>
                <a:gd name="T2" fmla="*/ 0 w 1"/>
                <a:gd name="T3" fmla="*/ 0 h 342"/>
                <a:gd name="T4" fmla="*/ 0 w 1"/>
                <a:gd name="T5" fmla="*/ 0 h 342"/>
                <a:gd name="T6" fmla="*/ 0 60000 65536"/>
                <a:gd name="T7" fmla="*/ 0 60000 65536"/>
                <a:gd name="T8" fmla="*/ 0 60000 65536"/>
                <a:gd name="T9" fmla="*/ 0 w 1"/>
                <a:gd name="T10" fmla="*/ 0 h 342"/>
                <a:gd name="T11" fmla="*/ 1 w 1"/>
                <a:gd name="T12" fmla="*/ 342 h 342"/>
              </a:gdLst>
              <a:ahLst/>
              <a:cxnLst>
                <a:cxn ang="T6">
                  <a:pos x="T0" y="T1"/>
                </a:cxn>
                <a:cxn ang="T7">
                  <a:pos x="T2" y="T3"/>
                </a:cxn>
                <a:cxn ang="T8">
                  <a:pos x="T4" y="T5"/>
                </a:cxn>
              </a:cxnLst>
              <a:rect l="T9" t="T10" r="T11" b="T12"/>
              <a:pathLst>
                <a:path w="1" h="342">
                  <a:moveTo>
                    <a:pt x="0" y="342"/>
                  </a:moveTo>
                  <a:lnTo>
                    <a:pt x="0"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51" name="Freeform 1041">
              <a:extLst>
                <a:ext uri="{FF2B5EF4-FFF2-40B4-BE49-F238E27FC236}">
                  <a16:creationId xmlns:a16="http://schemas.microsoft.com/office/drawing/2014/main" id="{687F628E-1FA4-43E7-9C14-EFBDD5724F7B}"/>
                </a:ext>
              </a:extLst>
            </p:cNvPr>
            <p:cNvSpPr>
              <a:spLocks/>
            </p:cNvSpPr>
            <p:nvPr/>
          </p:nvSpPr>
          <p:spPr bwMode="auto">
            <a:xfrm flipV="1">
              <a:off x="649" y="2987"/>
              <a:ext cx="4391" cy="52"/>
            </a:xfrm>
            <a:custGeom>
              <a:avLst/>
              <a:gdLst>
                <a:gd name="T0" fmla="*/ 0 w 688"/>
                <a:gd name="T1" fmla="*/ 0 h 52"/>
                <a:gd name="T2" fmla="*/ 178863 w 688"/>
                <a:gd name="T3" fmla="*/ 0 h 52"/>
                <a:gd name="T4" fmla="*/ 178863 w 688"/>
                <a:gd name="T5" fmla="*/ 0 h 52"/>
                <a:gd name="T6" fmla="*/ 0 60000 65536"/>
                <a:gd name="T7" fmla="*/ 0 60000 65536"/>
                <a:gd name="T8" fmla="*/ 0 60000 65536"/>
                <a:gd name="T9" fmla="*/ 0 w 688"/>
                <a:gd name="T10" fmla="*/ 0 h 52"/>
                <a:gd name="T11" fmla="*/ 688 w 688"/>
                <a:gd name="T12" fmla="*/ 52 h 52"/>
              </a:gdLst>
              <a:ahLst/>
              <a:cxnLst>
                <a:cxn ang="T6">
                  <a:pos x="T0" y="T1"/>
                </a:cxn>
                <a:cxn ang="T7">
                  <a:pos x="T2" y="T3"/>
                </a:cxn>
                <a:cxn ang="T8">
                  <a:pos x="T4" y="T5"/>
                </a:cxn>
              </a:cxnLst>
              <a:rect l="T9" t="T10" r="T11" b="T12"/>
              <a:pathLst>
                <a:path w="688" h="52">
                  <a:moveTo>
                    <a:pt x="0" y="0"/>
                  </a:moveTo>
                  <a:lnTo>
                    <a:pt x="688"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52" name="Freeform 1042">
              <a:extLst>
                <a:ext uri="{FF2B5EF4-FFF2-40B4-BE49-F238E27FC236}">
                  <a16:creationId xmlns:a16="http://schemas.microsoft.com/office/drawing/2014/main" id="{53D7DC52-AC7A-4C1F-9C4F-44F1C5F68CE5}"/>
                </a:ext>
              </a:extLst>
            </p:cNvPr>
            <p:cNvSpPr>
              <a:spLocks/>
            </p:cNvSpPr>
            <p:nvPr/>
          </p:nvSpPr>
          <p:spPr bwMode="auto">
            <a:xfrm flipV="1">
              <a:off x="649" y="2635"/>
              <a:ext cx="4391" cy="51"/>
            </a:xfrm>
            <a:custGeom>
              <a:avLst/>
              <a:gdLst>
                <a:gd name="T0" fmla="*/ 0 w 688"/>
                <a:gd name="T1" fmla="*/ 0 h 51"/>
                <a:gd name="T2" fmla="*/ 178863 w 688"/>
                <a:gd name="T3" fmla="*/ 0 h 51"/>
                <a:gd name="T4" fmla="*/ 178863 w 688"/>
                <a:gd name="T5" fmla="*/ 0 h 51"/>
                <a:gd name="T6" fmla="*/ 0 60000 65536"/>
                <a:gd name="T7" fmla="*/ 0 60000 65536"/>
                <a:gd name="T8" fmla="*/ 0 60000 65536"/>
                <a:gd name="T9" fmla="*/ 0 w 688"/>
                <a:gd name="T10" fmla="*/ 0 h 51"/>
                <a:gd name="T11" fmla="*/ 688 w 688"/>
                <a:gd name="T12" fmla="*/ 51 h 51"/>
              </a:gdLst>
              <a:ahLst/>
              <a:cxnLst>
                <a:cxn ang="T6">
                  <a:pos x="T0" y="T1"/>
                </a:cxn>
                <a:cxn ang="T7">
                  <a:pos x="T2" y="T3"/>
                </a:cxn>
                <a:cxn ang="T8">
                  <a:pos x="T4" y="T5"/>
                </a:cxn>
              </a:cxnLst>
              <a:rect l="T9" t="T10" r="T11" b="T12"/>
              <a:pathLst>
                <a:path w="688" h="51">
                  <a:moveTo>
                    <a:pt x="0" y="0"/>
                  </a:moveTo>
                  <a:lnTo>
                    <a:pt x="688"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53" name="Freeform 1043">
              <a:extLst>
                <a:ext uri="{FF2B5EF4-FFF2-40B4-BE49-F238E27FC236}">
                  <a16:creationId xmlns:a16="http://schemas.microsoft.com/office/drawing/2014/main" id="{E8AB5C2D-1767-4513-AC11-2A6CA2958418}"/>
                </a:ext>
              </a:extLst>
            </p:cNvPr>
            <p:cNvSpPr>
              <a:spLocks/>
            </p:cNvSpPr>
            <p:nvPr/>
          </p:nvSpPr>
          <p:spPr bwMode="auto">
            <a:xfrm>
              <a:off x="649" y="2333"/>
              <a:ext cx="4391" cy="51"/>
            </a:xfrm>
            <a:custGeom>
              <a:avLst/>
              <a:gdLst>
                <a:gd name="T0" fmla="*/ 0 w 688"/>
                <a:gd name="T1" fmla="*/ 0 h 51"/>
                <a:gd name="T2" fmla="*/ 178863 w 688"/>
                <a:gd name="T3" fmla="*/ 0 h 51"/>
                <a:gd name="T4" fmla="*/ 178863 w 688"/>
                <a:gd name="T5" fmla="*/ 0 h 51"/>
                <a:gd name="T6" fmla="*/ 0 60000 65536"/>
                <a:gd name="T7" fmla="*/ 0 60000 65536"/>
                <a:gd name="T8" fmla="*/ 0 60000 65536"/>
                <a:gd name="T9" fmla="*/ 0 w 688"/>
                <a:gd name="T10" fmla="*/ 0 h 51"/>
                <a:gd name="T11" fmla="*/ 688 w 688"/>
                <a:gd name="T12" fmla="*/ 51 h 51"/>
              </a:gdLst>
              <a:ahLst/>
              <a:cxnLst>
                <a:cxn ang="T6">
                  <a:pos x="T0" y="T1"/>
                </a:cxn>
                <a:cxn ang="T7">
                  <a:pos x="T2" y="T3"/>
                </a:cxn>
                <a:cxn ang="T8">
                  <a:pos x="T4" y="T5"/>
                </a:cxn>
              </a:cxnLst>
              <a:rect l="T9" t="T10" r="T11" b="T12"/>
              <a:pathLst>
                <a:path w="688" h="51">
                  <a:moveTo>
                    <a:pt x="0" y="0"/>
                  </a:moveTo>
                  <a:lnTo>
                    <a:pt x="688" y="0"/>
                  </a:lnTo>
                </a:path>
              </a:pathLst>
            </a:custGeom>
            <a:noFill/>
            <a:ln w="31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54" name="Freeform 1044">
              <a:extLst>
                <a:ext uri="{FF2B5EF4-FFF2-40B4-BE49-F238E27FC236}">
                  <a16:creationId xmlns:a16="http://schemas.microsoft.com/office/drawing/2014/main" id="{F3CE9074-383F-4599-A559-7975FFADDDD0}"/>
                </a:ext>
              </a:extLst>
            </p:cNvPr>
            <p:cNvSpPr>
              <a:spLocks/>
            </p:cNvSpPr>
            <p:nvPr/>
          </p:nvSpPr>
          <p:spPr bwMode="auto">
            <a:xfrm flipV="1">
              <a:off x="649" y="1911"/>
              <a:ext cx="4391" cy="70"/>
            </a:xfrm>
            <a:custGeom>
              <a:avLst/>
              <a:gdLst>
                <a:gd name="T0" fmla="*/ 0 w 688"/>
                <a:gd name="T1" fmla="*/ 0 h 70"/>
                <a:gd name="T2" fmla="*/ 178863 w 688"/>
                <a:gd name="T3" fmla="*/ 0 h 70"/>
                <a:gd name="T4" fmla="*/ 178863 w 688"/>
                <a:gd name="T5" fmla="*/ 0 h 70"/>
                <a:gd name="T6" fmla="*/ 0 60000 65536"/>
                <a:gd name="T7" fmla="*/ 0 60000 65536"/>
                <a:gd name="T8" fmla="*/ 0 60000 65536"/>
                <a:gd name="T9" fmla="*/ 0 w 688"/>
                <a:gd name="T10" fmla="*/ 0 h 70"/>
                <a:gd name="T11" fmla="*/ 688 w 688"/>
                <a:gd name="T12" fmla="*/ 70 h 70"/>
              </a:gdLst>
              <a:ahLst/>
              <a:cxnLst>
                <a:cxn ang="T6">
                  <a:pos x="T0" y="T1"/>
                </a:cxn>
                <a:cxn ang="T7">
                  <a:pos x="T2" y="T3"/>
                </a:cxn>
                <a:cxn ang="T8">
                  <a:pos x="T4" y="T5"/>
                </a:cxn>
              </a:cxnLst>
              <a:rect l="T9" t="T10" r="T11" b="T12"/>
              <a:pathLst>
                <a:path w="688" h="70">
                  <a:moveTo>
                    <a:pt x="0" y="0"/>
                  </a:moveTo>
                  <a:lnTo>
                    <a:pt x="688"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55" name="Freeform 1045">
              <a:extLst>
                <a:ext uri="{FF2B5EF4-FFF2-40B4-BE49-F238E27FC236}">
                  <a16:creationId xmlns:a16="http://schemas.microsoft.com/office/drawing/2014/main" id="{26FEDABC-EC9C-473B-9B84-546E3240BD62}"/>
                </a:ext>
              </a:extLst>
            </p:cNvPr>
            <p:cNvSpPr>
              <a:spLocks/>
            </p:cNvSpPr>
            <p:nvPr/>
          </p:nvSpPr>
          <p:spPr bwMode="auto">
            <a:xfrm>
              <a:off x="649" y="1651"/>
              <a:ext cx="4391" cy="51"/>
            </a:xfrm>
            <a:custGeom>
              <a:avLst/>
              <a:gdLst>
                <a:gd name="T0" fmla="*/ 0 w 688"/>
                <a:gd name="T1" fmla="*/ 0 h 51"/>
                <a:gd name="T2" fmla="*/ 178863 w 688"/>
                <a:gd name="T3" fmla="*/ 0 h 51"/>
                <a:gd name="T4" fmla="*/ 178863 w 688"/>
                <a:gd name="T5" fmla="*/ 0 h 51"/>
                <a:gd name="T6" fmla="*/ 0 60000 65536"/>
                <a:gd name="T7" fmla="*/ 0 60000 65536"/>
                <a:gd name="T8" fmla="*/ 0 60000 65536"/>
                <a:gd name="T9" fmla="*/ 0 w 688"/>
                <a:gd name="T10" fmla="*/ 0 h 51"/>
                <a:gd name="T11" fmla="*/ 688 w 688"/>
                <a:gd name="T12" fmla="*/ 51 h 51"/>
              </a:gdLst>
              <a:ahLst/>
              <a:cxnLst>
                <a:cxn ang="T6">
                  <a:pos x="T0" y="T1"/>
                </a:cxn>
                <a:cxn ang="T7">
                  <a:pos x="T2" y="T3"/>
                </a:cxn>
                <a:cxn ang="T8">
                  <a:pos x="T4" y="T5"/>
                </a:cxn>
              </a:cxnLst>
              <a:rect l="T9" t="T10" r="T11" b="T12"/>
              <a:pathLst>
                <a:path w="688" h="51">
                  <a:moveTo>
                    <a:pt x="0" y="0"/>
                  </a:moveTo>
                  <a:lnTo>
                    <a:pt x="688" y="0"/>
                  </a:lnTo>
                </a:path>
              </a:pathLst>
            </a:custGeom>
            <a:noFill/>
            <a:ln w="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56" name="Freeform 1046">
              <a:extLst>
                <a:ext uri="{FF2B5EF4-FFF2-40B4-BE49-F238E27FC236}">
                  <a16:creationId xmlns:a16="http://schemas.microsoft.com/office/drawing/2014/main" id="{FAFD2A41-EB79-45C5-B514-47A17C2A7D47}"/>
                </a:ext>
              </a:extLst>
            </p:cNvPr>
            <p:cNvSpPr>
              <a:spLocks/>
            </p:cNvSpPr>
            <p:nvPr/>
          </p:nvSpPr>
          <p:spPr bwMode="auto">
            <a:xfrm flipV="1">
              <a:off x="649" y="1212"/>
              <a:ext cx="4391" cy="62"/>
            </a:xfrm>
            <a:custGeom>
              <a:avLst/>
              <a:gdLst>
                <a:gd name="T0" fmla="*/ 0 w 688"/>
                <a:gd name="T1" fmla="*/ 0 h 62"/>
                <a:gd name="T2" fmla="*/ 178863 w 688"/>
                <a:gd name="T3" fmla="*/ 0 h 62"/>
                <a:gd name="T4" fmla="*/ 178863 w 688"/>
                <a:gd name="T5" fmla="*/ 0 h 62"/>
                <a:gd name="T6" fmla="*/ 0 60000 65536"/>
                <a:gd name="T7" fmla="*/ 0 60000 65536"/>
                <a:gd name="T8" fmla="*/ 0 60000 65536"/>
                <a:gd name="T9" fmla="*/ 0 w 688"/>
                <a:gd name="T10" fmla="*/ 0 h 62"/>
                <a:gd name="T11" fmla="*/ 688 w 688"/>
                <a:gd name="T12" fmla="*/ 62 h 62"/>
              </a:gdLst>
              <a:ahLst/>
              <a:cxnLst>
                <a:cxn ang="T6">
                  <a:pos x="T0" y="T1"/>
                </a:cxn>
                <a:cxn ang="T7">
                  <a:pos x="T2" y="T3"/>
                </a:cxn>
                <a:cxn ang="T8">
                  <a:pos x="T4" y="T5"/>
                </a:cxn>
              </a:cxnLst>
              <a:rect l="T9" t="T10" r="T11" b="T12"/>
              <a:pathLst>
                <a:path w="688" h="62">
                  <a:moveTo>
                    <a:pt x="0" y="0"/>
                  </a:moveTo>
                  <a:lnTo>
                    <a:pt x="688"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57" name="Freeform 1048">
              <a:extLst>
                <a:ext uri="{FF2B5EF4-FFF2-40B4-BE49-F238E27FC236}">
                  <a16:creationId xmlns:a16="http://schemas.microsoft.com/office/drawing/2014/main" id="{556E1502-A9D7-4415-99CA-43EF9D8ABE0A}"/>
                </a:ext>
              </a:extLst>
            </p:cNvPr>
            <p:cNvSpPr>
              <a:spLocks/>
            </p:cNvSpPr>
            <p:nvPr/>
          </p:nvSpPr>
          <p:spPr bwMode="auto">
            <a:xfrm>
              <a:off x="649" y="1274"/>
              <a:ext cx="4391" cy="2118"/>
            </a:xfrm>
            <a:custGeom>
              <a:avLst/>
              <a:gdLst>
                <a:gd name="T0" fmla="*/ 0 w 688"/>
                <a:gd name="T1" fmla="*/ 81233 h 342"/>
                <a:gd name="T2" fmla="*/ 178863 w 688"/>
                <a:gd name="T3" fmla="*/ 81233 h 342"/>
                <a:gd name="T4" fmla="*/ 178863 w 688"/>
                <a:gd name="T5" fmla="*/ 0 h 342"/>
                <a:gd name="T6" fmla="*/ 0 60000 65536"/>
                <a:gd name="T7" fmla="*/ 0 60000 65536"/>
                <a:gd name="T8" fmla="*/ 0 60000 65536"/>
                <a:gd name="T9" fmla="*/ 0 w 688"/>
                <a:gd name="T10" fmla="*/ 0 h 342"/>
                <a:gd name="T11" fmla="*/ 688 w 688"/>
                <a:gd name="T12" fmla="*/ 342 h 342"/>
              </a:gdLst>
              <a:ahLst/>
              <a:cxnLst>
                <a:cxn ang="T6">
                  <a:pos x="T0" y="T1"/>
                </a:cxn>
                <a:cxn ang="T7">
                  <a:pos x="T2" y="T3"/>
                </a:cxn>
                <a:cxn ang="T8">
                  <a:pos x="T4" y="T5"/>
                </a:cxn>
              </a:cxnLst>
              <a:rect l="T9" t="T10" r="T11" b="T12"/>
              <a:pathLst>
                <a:path w="688" h="342">
                  <a:moveTo>
                    <a:pt x="0" y="342"/>
                  </a:moveTo>
                  <a:lnTo>
                    <a:pt x="688" y="342"/>
                  </a:lnTo>
                  <a:lnTo>
                    <a:pt x="688" y="0"/>
                  </a:lnTo>
                </a:path>
              </a:pathLst>
            </a:custGeom>
            <a:noFill/>
            <a:ln w="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58" name="Line 1049">
              <a:extLst>
                <a:ext uri="{FF2B5EF4-FFF2-40B4-BE49-F238E27FC236}">
                  <a16:creationId xmlns:a16="http://schemas.microsoft.com/office/drawing/2014/main" id="{E6DB38CE-DC32-497B-8AA6-E157FE90FC84}"/>
                </a:ext>
              </a:extLst>
            </p:cNvPr>
            <p:cNvSpPr>
              <a:spLocks noChangeShapeType="1"/>
            </p:cNvSpPr>
            <p:nvPr/>
          </p:nvSpPr>
          <p:spPr bwMode="auto">
            <a:xfrm flipV="1">
              <a:off x="649" y="1274"/>
              <a:ext cx="1" cy="21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59" name="Line 1051">
              <a:extLst>
                <a:ext uri="{FF2B5EF4-FFF2-40B4-BE49-F238E27FC236}">
                  <a16:creationId xmlns:a16="http://schemas.microsoft.com/office/drawing/2014/main" id="{C78D46EF-9100-4CC3-A0F0-CC7D46A4882B}"/>
                </a:ext>
              </a:extLst>
            </p:cNvPr>
            <p:cNvSpPr>
              <a:spLocks noChangeShapeType="1"/>
            </p:cNvSpPr>
            <p:nvPr/>
          </p:nvSpPr>
          <p:spPr bwMode="auto">
            <a:xfrm flipV="1">
              <a:off x="649" y="1274"/>
              <a:ext cx="1" cy="21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60" name="Line 1052">
              <a:extLst>
                <a:ext uri="{FF2B5EF4-FFF2-40B4-BE49-F238E27FC236}">
                  <a16:creationId xmlns:a16="http://schemas.microsoft.com/office/drawing/2014/main" id="{3F2C38C7-512F-4180-AE5F-D11FA3758E41}"/>
                </a:ext>
              </a:extLst>
            </p:cNvPr>
            <p:cNvSpPr>
              <a:spLocks noChangeShapeType="1"/>
            </p:cNvSpPr>
            <p:nvPr/>
          </p:nvSpPr>
          <p:spPr bwMode="auto">
            <a:xfrm flipV="1">
              <a:off x="649" y="3348"/>
              <a:ext cx="1" cy="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61" name="Line 1053">
              <a:extLst>
                <a:ext uri="{FF2B5EF4-FFF2-40B4-BE49-F238E27FC236}">
                  <a16:creationId xmlns:a16="http://schemas.microsoft.com/office/drawing/2014/main" id="{7FB8FD8C-35F2-4312-BA6C-7D8CA194A0A3}"/>
                </a:ext>
              </a:extLst>
            </p:cNvPr>
            <p:cNvSpPr>
              <a:spLocks noChangeShapeType="1"/>
            </p:cNvSpPr>
            <p:nvPr/>
          </p:nvSpPr>
          <p:spPr bwMode="auto">
            <a:xfrm>
              <a:off x="649" y="1274"/>
              <a:ext cx="1" cy="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62" name="Rectangle 1054">
              <a:extLst>
                <a:ext uri="{FF2B5EF4-FFF2-40B4-BE49-F238E27FC236}">
                  <a16:creationId xmlns:a16="http://schemas.microsoft.com/office/drawing/2014/main" id="{184F3F8C-A9EA-48A9-8403-ECBBDB762C25}"/>
                </a:ext>
              </a:extLst>
            </p:cNvPr>
            <p:cNvSpPr>
              <a:spLocks noChangeArrowheads="1"/>
            </p:cNvSpPr>
            <p:nvPr/>
          </p:nvSpPr>
          <p:spPr bwMode="auto">
            <a:xfrm>
              <a:off x="607" y="3410"/>
              <a:ext cx="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ES" altLang="es-MX" sz="1600">
                  <a:solidFill>
                    <a:srgbClr val="000000"/>
                  </a:solidFill>
                  <a:latin typeface="Helvetica" panose="020B0604020202020204" pitchFamily="34" charset="0"/>
                </a:rPr>
                <a:t>0</a:t>
              </a:r>
              <a:endParaRPr lang="es-ES" altLang="es-MX" sz="2400">
                <a:solidFill>
                  <a:srgbClr val="000000"/>
                </a:solidFill>
              </a:endParaRPr>
            </a:p>
          </p:txBody>
        </p:sp>
        <p:sp>
          <p:nvSpPr>
            <p:cNvPr id="14363" name="Line 1055">
              <a:extLst>
                <a:ext uri="{FF2B5EF4-FFF2-40B4-BE49-F238E27FC236}">
                  <a16:creationId xmlns:a16="http://schemas.microsoft.com/office/drawing/2014/main" id="{78E3C164-93E8-4002-A27A-FE2341235A7B}"/>
                </a:ext>
              </a:extLst>
            </p:cNvPr>
            <p:cNvSpPr>
              <a:spLocks noChangeShapeType="1"/>
            </p:cNvSpPr>
            <p:nvPr/>
          </p:nvSpPr>
          <p:spPr bwMode="auto">
            <a:xfrm flipV="1">
              <a:off x="1609" y="3348"/>
              <a:ext cx="1" cy="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64" name="Line 1056">
              <a:extLst>
                <a:ext uri="{FF2B5EF4-FFF2-40B4-BE49-F238E27FC236}">
                  <a16:creationId xmlns:a16="http://schemas.microsoft.com/office/drawing/2014/main" id="{D7E7826A-1701-41B4-8968-5B0790654320}"/>
                </a:ext>
              </a:extLst>
            </p:cNvPr>
            <p:cNvSpPr>
              <a:spLocks noChangeShapeType="1"/>
            </p:cNvSpPr>
            <p:nvPr/>
          </p:nvSpPr>
          <p:spPr bwMode="auto">
            <a:xfrm>
              <a:off x="1609" y="1274"/>
              <a:ext cx="1" cy="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65" name="Rectangle 1057">
              <a:extLst>
                <a:ext uri="{FF2B5EF4-FFF2-40B4-BE49-F238E27FC236}">
                  <a16:creationId xmlns:a16="http://schemas.microsoft.com/office/drawing/2014/main" id="{0009729B-1802-4ABF-A058-7FEB60AEDF2A}"/>
                </a:ext>
              </a:extLst>
            </p:cNvPr>
            <p:cNvSpPr>
              <a:spLocks noChangeArrowheads="1"/>
            </p:cNvSpPr>
            <p:nvPr/>
          </p:nvSpPr>
          <p:spPr bwMode="auto">
            <a:xfrm>
              <a:off x="1524" y="3410"/>
              <a:ext cx="14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ES" altLang="es-MX" sz="1600">
                  <a:solidFill>
                    <a:srgbClr val="000000"/>
                  </a:solidFill>
                  <a:latin typeface="Helvetica" panose="020B0604020202020204" pitchFamily="34" charset="0"/>
                </a:rPr>
                <a:t>50</a:t>
              </a:r>
              <a:endParaRPr lang="es-ES" altLang="es-MX" sz="2400">
                <a:solidFill>
                  <a:srgbClr val="000000"/>
                </a:solidFill>
              </a:endParaRPr>
            </a:p>
          </p:txBody>
        </p:sp>
        <p:sp>
          <p:nvSpPr>
            <p:cNvPr id="14366" name="Line 1058">
              <a:extLst>
                <a:ext uri="{FF2B5EF4-FFF2-40B4-BE49-F238E27FC236}">
                  <a16:creationId xmlns:a16="http://schemas.microsoft.com/office/drawing/2014/main" id="{1169AC25-33B6-4CA5-8C33-CD0F7B8ADB0A}"/>
                </a:ext>
              </a:extLst>
            </p:cNvPr>
            <p:cNvSpPr>
              <a:spLocks noChangeShapeType="1"/>
            </p:cNvSpPr>
            <p:nvPr/>
          </p:nvSpPr>
          <p:spPr bwMode="auto">
            <a:xfrm flipV="1">
              <a:off x="2574" y="3348"/>
              <a:ext cx="2" cy="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67" name="Line 1059">
              <a:extLst>
                <a:ext uri="{FF2B5EF4-FFF2-40B4-BE49-F238E27FC236}">
                  <a16:creationId xmlns:a16="http://schemas.microsoft.com/office/drawing/2014/main" id="{A1CB40EA-7739-4342-8612-617ACF2880C5}"/>
                </a:ext>
              </a:extLst>
            </p:cNvPr>
            <p:cNvSpPr>
              <a:spLocks noChangeShapeType="1"/>
            </p:cNvSpPr>
            <p:nvPr/>
          </p:nvSpPr>
          <p:spPr bwMode="auto">
            <a:xfrm>
              <a:off x="2574" y="1274"/>
              <a:ext cx="2" cy="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68" name="Rectangle 1060">
              <a:extLst>
                <a:ext uri="{FF2B5EF4-FFF2-40B4-BE49-F238E27FC236}">
                  <a16:creationId xmlns:a16="http://schemas.microsoft.com/office/drawing/2014/main" id="{91B05D12-F257-4813-B355-FCB4C15DDAB1}"/>
                </a:ext>
              </a:extLst>
            </p:cNvPr>
            <p:cNvSpPr>
              <a:spLocks noChangeArrowheads="1"/>
            </p:cNvSpPr>
            <p:nvPr/>
          </p:nvSpPr>
          <p:spPr bwMode="auto">
            <a:xfrm>
              <a:off x="2449" y="3410"/>
              <a:ext cx="21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ES" altLang="es-MX" sz="1600">
                  <a:solidFill>
                    <a:srgbClr val="000000"/>
                  </a:solidFill>
                  <a:latin typeface="Helvetica" panose="020B0604020202020204" pitchFamily="34" charset="0"/>
                </a:rPr>
                <a:t>100</a:t>
              </a:r>
              <a:endParaRPr lang="es-ES" altLang="es-MX" sz="2400">
                <a:solidFill>
                  <a:srgbClr val="000000"/>
                </a:solidFill>
              </a:endParaRPr>
            </a:p>
          </p:txBody>
        </p:sp>
        <p:sp>
          <p:nvSpPr>
            <p:cNvPr id="14369" name="Line 1061">
              <a:extLst>
                <a:ext uri="{FF2B5EF4-FFF2-40B4-BE49-F238E27FC236}">
                  <a16:creationId xmlns:a16="http://schemas.microsoft.com/office/drawing/2014/main" id="{22DFAEEF-91F9-43E3-8A2A-FC196FB1AC55}"/>
                </a:ext>
              </a:extLst>
            </p:cNvPr>
            <p:cNvSpPr>
              <a:spLocks noChangeShapeType="1"/>
            </p:cNvSpPr>
            <p:nvPr/>
          </p:nvSpPr>
          <p:spPr bwMode="auto">
            <a:xfrm flipV="1">
              <a:off x="3534" y="3348"/>
              <a:ext cx="1" cy="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70" name="Line 1062">
              <a:extLst>
                <a:ext uri="{FF2B5EF4-FFF2-40B4-BE49-F238E27FC236}">
                  <a16:creationId xmlns:a16="http://schemas.microsoft.com/office/drawing/2014/main" id="{FEBA041B-82C0-4BAB-85FE-B0BB683F1B46}"/>
                </a:ext>
              </a:extLst>
            </p:cNvPr>
            <p:cNvSpPr>
              <a:spLocks noChangeShapeType="1"/>
            </p:cNvSpPr>
            <p:nvPr/>
          </p:nvSpPr>
          <p:spPr bwMode="auto">
            <a:xfrm>
              <a:off x="3534" y="1274"/>
              <a:ext cx="1" cy="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71" name="Rectangle 1063">
              <a:extLst>
                <a:ext uri="{FF2B5EF4-FFF2-40B4-BE49-F238E27FC236}">
                  <a16:creationId xmlns:a16="http://schemas.microsoft.com/office/drawing/2014/main" id="{5B9797B7-50CD-42B8-B94D-68ADE489822E}"/>
                </a:ext>
              </a:extLst>
            </p:cNvPr>
            <p:cNvSpPr>
              <a:spLocks noChangeArrowheads="1"/>
            </p:cNvSpPr>
            <p:nvPr/>
          </p:nvSpPr>
          <p:spPr bwMode="auto">
            <a:xfrm>
              <a:off x="3409" y="3410"/>
              <a:ext cx="21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ES" altLang="es-MX" sz="1600">
                  <a:solidFill>
                    <a:srgbClr val="000000"/>
                  </a:solidFill>
                  <a:latin typeface="Helvetica" panose="020B0604020202020204" pitchFamily="34" charset="0"/>
                </a:rPr>
                <a:t>150</a:t>
              </a:r>
              <a:endParaRPr lang="es-ES" altLang="es-MX" sz="2400">
                <a:solidFill>
                  <a:srgbClr val="000000"/>
                </a:solidFill>
              </a:endParaRPr>
            </a:p>
          </p:txBody>
        </p:sp>
        <p:sp>
          <p:nvSpPr>
            <p:cNvPr id="14372" name="Line 1064">
              <a:extLst>
                <a:ext uri="{FF2B5EF4-FFF2-40B4-BE49-F238E27FC236}">
                  <a16:creationId xmlns:a16="http://schemas.microsoft.com/office/drawing/2014/main" id="{806836BD-E0F8-4D61-B53C-E1AC7237955C}"/>
                </a:ext>
              </a:extLst>
            </p:cNvPr>
            <p:cNvSpPr>
              <a:spLocks noChangeShapeType="1"/>
            </p:cNvSpPr>
            <p:nvPr/>
          </p:nvSpPr>
          <p:spPr bwMode="auto">
            <a:xfrm flipV="1">
              <a:off x="4501" y="3348"/>
              <a:ext cx="1" cy="4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73" name="Line 1065">
              <a:extLst>
                <a:ext uri="{FF2B5EF4-FFF2-40B4-BE49-F238E27FC236}">
                  <a16:creationId xmlns:a16="http://schemas.microsoft.com/office/drawing/2014/main" id="{A65CEDB6-0944-41DB-A23A-60D05096218E}"/>
                </a:ext>
              </a:extLst>
            </p:cNvPr>
            <p:cNvSpPr>
              <a:spLocks noChangeShapeType="1"/>
            </p:cNvSpPr>
            <p:nvPr/>
          </p:nvSpPr>
          <p:spPr bwMode="auto">
            <a:xfrm>
              <a:off x="4501" y="1274"/>
              <a:ext cx="1" cy="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74" name="Rectangle 1066">
              <a:extLst>
                <a:ext uri="{FF2B5EF4-FFF2-40B4-BE49-F238E27FC236}">
                  <a16:creationId xmlns:a16="http://schemas.microsoft.com/office/drawing/2014/main" id="{F0201B5D-DAE8-4EF4-B863-C6162146E527}"/>
                </a:ext>
              </a:extLst>
            </p:cNvPr>
            <p:cNvSpPr>
              <a:spLocks noChangeArrowheads="1"/>
            </p:cNvSpPr>
            <p:nvPr/>
          </p:nvSpPr>
          <p:spPr bwMode="auto">
            <a:xfrm>
              <a:off x="4376" y="3410"/>
              <a:ext cx="21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ES" altLang="es-MX" sz="1600">
                  <a:solidFill>
                    <a:srgbClr val="000000"/>
                  </a:solidFill>
                  <a:latin typeface="Helvetica" panose="020B0604020202020204" pitchFamily="34" charset="0"/>
                </a:rPr>
                <a:t>200</a:t>
              </a:r>
              <a:endParaRPr lang="es-ES" altLang="es-MX" sz="2400">
                <a:solidFill>
                  <a:srgbClr val="000000"/>
                </a:solidFill>
              </a:endParaRPr>
            </a:p>
          </p:txBody>
        </p:sp>
        <p:sp>
          <p:nvSpPr>
            <p:cNvPr id="14375" name="Line 1070">
              <a:extLst>
                <a:ext uri="{FF2B5EF4-FFF2-40B4-BE49-F238E27FC236}">
                  <a16:creationId xmlns:a16="http://schemas.microsoft.com/office/drawing/2014/main" id="{677FD742-9BC8-4D9B-BFF6-F2960B785E8A}"/>
                </a:ext>
              </a:extLst>
            </p:cNvPr>
            <p:cNvSpPr>
              <a:spLocks noChangeShapeType="1"/>
            </p:cNvSpPr>
            <p:nvPr/>
          </p:nvSpPr>
          <p:spPr bwMode="auto">
            <a:xfrm>
              <a:off x="649" y="3392"/>
              <a:ext cx="4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76" name="Rectangle 1072">
              <a:extLst>
                <a:ext uri="{FF2B5EF4-FFF2-40B4-BE49-F238E27FC236}">
                  <a16:creationId xmlns:a16="http://schemas.microsoft.com/office/drawing/2014/main" id="{400B2B0A-5245-45E9-BCA0-4761EF687F27}"/>
                </a:ext>
              </a:extLst>
            </p:cNvPr>
            <p:cNvSpPr>
              <a:spLocks noChangeArrowheads="1"/>
            </p:cNvSpPr>
            <p:nvPr/>
          </p:nvSpPr>
          <p:spPr bwMode="auto">
            <a:xfrm>
              <a:off x="488" y="3318"/>
              <a:ext cx="11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ES" altLang="es-MX" sz="1600">
                  <a:solidFill>
                    <a:srgbClr val="000000"/>
                  </a:solidFill>
                  <a:latin typeface="Helvetica" panose="020B0604020202020204" pitchFamily="34" charset="0"/>
                </a:rPr>
                <a:t>-3</a:t>
              </a:r>
              <a:endParaRPr lang="es-ES" altLang="es-MX" sz="2400">
                <a:solidFill>
                  <a:srgbClr val="000000"/>
                </a:solidFill>
              </a:endParaRPr>
            </a:p>
          </p:txBody>
        </p:sp>
        <p:sp>
          <p:nvSpPr>
            <p:cNvPr id="14377" name="Line 1073">
              <a:extLst>
                <a:ext uri="{FF2B5EF4-FFF2-40B4-BE49-F238E27FC236}">
                  <a16:creationId xmlns:a16="http://schemas.microsoft.com/office/drawing/2014/main" id="{8F97C8CB-7D7F-4B3B-8C10-26D9F3360BB9}"/>
                </a:ext>
              </a:extLst>
            </p:cNvPr>
            <p:cNvSpPr>
              <a:spLocks noChangeShapeType="1"/>
            </p:cNvSpPr>
            <p:nvPr/>
          </p:nvSpPr>
          <p:spPr bwMode="auto">
            <a:xfrm>
              <a:off x="649" y="3039"/>
              <a:ext cx="4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78" name="Rectangle 1075">
              <a:extLst>
                <a:ext uri="{FF2B5EF4-FFF2-40B4-BE49-F238E27FC236}">
                  <a16:creationId xmlns:a16="http://schemas.microsoft.com/office/drawing/2014/main" id="{CC7168EB-05AE-4190-9BBA-3A7287A71961}"/>
                </a:ext>
              </a:extLst>
            </p:cNvPr>
            <p:cNvSpPr>
              <a:spLocks noChangeArrowheads="1"/>
            </p:cNvSpPr>
            <p:nvPr/>
          </p:nvSpPr>
          <p:spPr bwMode="auto">
            <a:xfrm>
              <a:off x="488" y="2965"/>
              <a:ext cx="11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ES" altLang="es-MX" sz="1600">
                  <a:solidFill>
                    <a:srgbClr val="000000"/>
                  </a:solidFill>
                  <a:latin typeface="Helvetica" panose="020B0604020202020204" pitchFamily="34" charset="0"/>
                </a:rPr>
                <a:t>-2</a:t>
              </a:r>
              <a:endParaRPr lang="es-ES" altLang="es-MX" sz="2400">
                <a:solidFill>
                  <a:srgbClr val="000000"/>
                </a:solidFill>
              </a:endParaRPr>
            </a:p>
          </p:txBody>
        </p:sp>
        <p:sp>
          <p:nvSpPr>
            <p:cNvPr id="14379" name="Line 1076">
              <a:extLst>
                <a:ext uri="{FF2B5EF4-FFF2-40B4-BE49-F238E27FC236}">
                  <a16:creationId xmlns:a16="http://schemas.microsoft.com/office/drawing/2014/main" id="{F67A409A-BEFB-44ED-9B81-9AB61017B399}"/>
                </a:ext>
              </a:extLst>
            </p:cNvPr>
            <p:cNvSpPr>
              <a:spLocks noChangeShapeType="1"/>
            </p:cNvSpPr>
            <p:nvPr/>
          </p:nvSpPr>
          <p:spPr bwMode="auto">
            <a:xfrm>
              <a:off x="649" y="2686"/>
              <a:ext cx="4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80" name="Rectangle 1078">
              <a:extLst>
                <a:ext uri="{FF2B5EF4-FFF2-40B4-BE49-F238E27FC236}">
                  <a16:creationId xmlns:a16="http://schemas.microsoft.com/office/drawing/2014/main" id="{DDEEF723-66A7-43B4-B558-ABDCC16ADB37}"/>
                </a:ext>
              </a:extLst>
            </p:cNvPr>
            <p:cNvSpPr>
              <a:spLocks noChangeArrowheads="1"/>
            </p:cNvSpPr>
            <p:nvPr/>
          </p:nvSpPr>
          <p:spPr bwMode="auto">
            <a:xfrm>
              <a:off x="488" y="2611"/>
              <a:ext cx="11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ES" altLang="es-MX" sz="1600">
                  <a:solidFill>
                    <a:srgbClr val="000000"/>
                  </a:solidFill>
                  <a:latin typeface="Helvetica" panose="020B0604020202020204" pitchFamily="34" charset="0"/>
                </a:rPr>
                <a:t>-1</a:t>
              </a:r>
              <a:endParaRPr lang="es-ES" altLang="es-MX" sz="2400">
                <a:solidFill>
                  <a:srgbClr val="000000"/>
                </a:solidFill>
              </a:endParaRPr>
            </a:p>
          </p:txBody>
        </p:sp>
        <p:sp>
          <p:nvSpPr>
            <p:cNvPr id="14381" name="Line 1079">
              <a:extLst>
                <a:ext uri="{FF2B5EF4-FFF2-40B4-BE49-F238E27FC236}">
                  <a16:creationId xmlns:a16="http://schemas.microsoft.com/office/drawing/2014/main" id="{42233D2D-4274-47E9-B066-72D969009572}"/>
                </a:ext>
              </a:extLst>
            </p:cNvPr>
            <p:cNvSpPr>
              <a:spLocks noChangeShapeType="1"/>
            </p:cNvSpPr>
            <p:nvPr/>
          </p:nvSpPr>
          <p:spPr bwMode="auto">
            <a:xfrm>
              <a:off x="649" y="2333"/>
              <a:ext cx="4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82" name="Rectangle 1081">
              <a:extLst>
                <a:ext uri="{FF2B5EF4-FFF2-40B4-BE49-F238E27FC236}">
                  <a16:creationId xmlns:a16="http://schemas.microsoft.com/office/drawing/2014/main" id="{B17E3636-F246-4353-9FA9-0B91CD2F9805}"/>
                </a:ext>
              </a:extLst>
            </p:cNvPr>
            <p:cNvSpPr>
              <a:spLocks noChangeArrowheads="1"/>
            </p:cNvSpPr>
            <p:nvPr/>
          </p:nvSpPr>
          <p:spPr bwMode="auto">
            <a:xfrm>
              <a:off x="537" y="2259"/>
              <a:ext cx="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ES" altLang="es-MX" sz="1600">
                  <a:solidFill>
                    <a:srgbClr val="000000"/>
                  </a:solidFill>
                  <a:latin typeface="Helvetica" panose="020B0604020202020204" pitchFamily="34" charset="0"/>
                </a:rPr>
                <a:t>0</a:t>
              </a:r>
              <a:endParaRPr lang="es-ES" altLang="es-MX" sz="2400">
                <a:solidFill>
                  <a:srgbClr val="000000"/>
                </a:solidFill>
              </a:endParaRPr>
            </a:p>
          </p:txBody>
        </p:sp>
        <p:sp>
          <p:nvSpPr>
            <p:cNvPr id="14383" name="Line 1082">
              <a:extLst>
                <a:ext uri="{FF2B5EF4-FFF2-40B4-BE49-F238E27FC236}">
                  <a16:creationId xmlns:a16="http://schemas.microsoft.com/office/drawing/2014/main" id="{C7F0E8A6-1AA5-4A46-8FFC-C4BFD1B0A568}"/>
                </a:ext>
              </a:extLst>
            </p:cNvPr>
            <p:cNvSpPr>
              <a:spLocks noChangeShapeType="1"/>
            </p:cNvSpPr>
            <p:nvPr/>
          </p:nvSpPr>
          <p:spPr bwMode="auto">
            <a:xfrm>
              <a:off x="649" y="1981"/>
              <a:ext cx="4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84" name="Rectangle 1084">
              <a:extLst>
                <a:ext uri="{FF2B5EF4-FFF2-40B4-BE49-F238E27FC236}">
                  <a16:creationId xmlns:a16="http://schemas.microsoft.com/office/drawing/2014/main" id="{3D9C598F-334F-4A92-9324-C830CB41DE10}"/>
                </a:ext>
              </a:extLst>
            </p:cNvPr>
            <p:cNvSpPr>
              <a:spLocks noChangeArrowheads="1"/>
            </p:cNvSpPr>
            <p:nvPr/>
          </p:nvSpPr>
          <p:spPr bwMode="auto">
            <a:xfrm>
              <a:off x="537" y="1906"/>
              <a:ext cx="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ES" altLang="es-MX" sz="1600">
                  <a:solidFill>
                    <a:srgbClr val="000000"/>
                  </a:solidFill>
                  <a:latin typeface="Helvetica" panose="020B0604020202020204" pitchFamily="34" charset="0"/>
                </a:rPr>
                <a:t>1</a:t>
              </a:r>
              <a:endParaRPr lang="es-ES" altLang="es-MX" sz="2400">
                <a:solidFill>
                  <a:srgbClr val="000000"/>
                </a:solidFill>
              </a:endParaRPr>
            </a:p>
          </p:txBody>
        </p:sp>
        <p:sp>
          <p:nvSpPr>
            <p:cNvPr id="14385" name="Line 1085">
              <a:extLst>
                <a:ext uri="{FF2B5EF4-FFF2-40B4-BE49-F238E27FC236}">
                  <a16:creationId xmlns:a16="http://schemas.microsoft.com/office/drawing/2014/main" id="{E3DBCBFA-CAEE-4865-A74F-8AB1E83B73CA}"/>
                </a:ext>
              </a:extLst>
            </p:cNvPr>
            <p:cNvSpPr>
              <a:spLocks noChangeShapeType="1"/>
            </p:cNvSpPr>
            <p:nvPr/>
          </p:nvSpPr>
          <p:spPr bwMode="auto">
            <a:xfrm>
              <a:off x="649" y="1627"/>
              <a:ext cx="4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86" name="Rectangle 1087">
              <a:extLst>
                <a:ext uri="{FF2B5EF4-FFF2-40B4-BE49-F238E27FC236}">
                  <a16:creationId xmlns:a16="http://schemas.microsoft.com/office/drawing/2014/main" id="{0B4B8A61-978F-4843-A767-A35D2668B5CC}"/>
                </a:ext>
              </a:extLst>
            </p:cNvPr>
            <p:cNvSpPr>
              <a:spLocks noChangeArrowheads="1"/>
            </p:cNvSpPr>
            <p:nvPr/>
          </p:nvSpPr>
          <p:spPr bwMode="auto">
            <a:xfrm>
              <a:off x="537" y="1553"/>
              <a:ext cx="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ES" altLang="es-MX" sz="1600">
                  <a:solidFill>
                    <a:srgbClr val="000000"/>
                  </a:solidFill>
                  <a:latin typeface="Helvetica" panose="020B0604020202020204" pitchFamily="34" charset="0"/>
                </a:rPr>
                <a:t>2</a:t>
              </a:r>
              <a:endParaRPr lang="es-ES" altLang="es-MX" sz="2400">
                <a:solidFill>
                  <a:srgbClr val="000000"/>
                </a:solidFill>
              </a:endParaRPr>
            </a:p>
          </p:txBody>
        </p:sp>
        <p:sp>
          <p:nvSpPr>
            <p:cNvPr id="14387" name="Line 1088">
              <a:extLst>
                <a:ext uri="{FF2B5EF4-FFF2-40B4-BE49-F238E27FC236}">
                  <a16:creationId xmlns:a16="http://schemas.microsoft.com/office/drawing/2014/main" id="{2ACAF236-D3A5-41B5-978A-1C7693F1C6CE}"/>
                </a:ext>
              </a:extLst>
            </p:cNvPr>
            <p:cNvSpPr>
              <a:spLocks noChangeShapeType="1"/>
            </p:cNvSpPr>
            <p:nvPr/>
          </p:nvSpPr>
          <p:spPr bwMode="auto">
            <a:xfrm>
              <a:off x="649" y="1274"/>
              <a:ext cx="4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88" name="Rectangle 1090">
              <a:extLst>
                <a:ext uri="{FF2B5EF4-FFF2-40B4-BE49-F238E27FC236}">
                  <a16:creationId xmlns:a16="http://schemas.microsoft.com/office/drawing/2014/main" id="{BB944A13-0500-4328-AD06-5929F011594A}"/>
                </a:ext>
              </a:extLst>
            </p:cNvPr>
            <p:cNvSpPr>
              <a:spLocks noChangeArrowheads="1"/>
            </p:cNvSpPr>
            <p:nvPr/>
          </p:nvSpPr>
          <p:spPr bwMode="auto">
            <a:xfrm>
              <a:off x="537" y="1200"/>
              <a:ext cx="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ES" altLang="es-MX" sz="1600">
                  <a:solidFill>
                    <a:srgbClr val="000000"/>
                  </a:solidFill>
                  <a:latin typeface="Helvetica" panose="020B0604020202020204" pitchFamily="34" charset="0"/>
                </a:rPr>
                <a:t>3</a:t>
              </a:r>
              <a:endParaRPr lang="es-ES" altLang="es-MX" sz="2400">
                <a:solidFill>
                  <a:srgbClr val="000000"/>
                </a:solidFill>
              </a:endParaRPr>
            </a:p>
          </p:txBody>
        </p:sp>
        <p:sp>
          <p:nvSpPr>
            <p:cNvPr id="14389" name="Line 1093">
              <a:extLst>
                <a:ext uri="{FF2B5EF4-FFF2-40B4-BE49-F238E27FC236}">
                  <a16:creationId xmlns:a16="http://schemas.microsoft.com/office/drawing/2014/main" id="{0C6D4D74-C490-4DB6-B1D3-466927939FCD}"/>
                </a:ext>
              </a:extLst>
            </p:cNvPr>
            <p:cNvSpPr>
              <a:spLocks noChangeShapeType="1"/>
            </p:cNvSpPr>
            <p:nvPr/>
          </p:nvSpPr>
          <p:spPr bwMode="auto">
            <a:xfrm flipV="1">
              <a:off x="649" y="1274"/>
              <a:ext cx="1" cy="211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90" name="Freeform 1094">
              <a:extLst>
                <a:ext uri="{FF2B5EF4-FFF2-40B4-BE49-F238E27FC236}">
                  <a16:creationId xmlns:a16="http://schemas.microsoft.com/office/drawing/2014/main" id="{F865D2BF-10F7-4E11-BF78-5553B487F0C7}"/>
                </a:ext>
              </a:extLst>
            </p:cNvPr>
            <p:cNvSpPr>
              <a:spLocks/>
            </p:cNvSpPr>
            <p:nvPr/>
          </p:nvSpPr>
          <p:spPr bwMode="auto">
            <a:xfrm>
              <a:off x="649" y="1627"/>
              <a:ext cx="490" cy="1338"/>
            </a:xfrm>
            <a:custGeom>
              <a:avLst/>
              <a:gdLst>
                <a:gd name="T0" fmla="*/ 21 w 398"/>
                <a:gd name="T1" fmla="*/ 36 h 1230"/>
                <a:gd name="T2" fmla="*/ 42 w 398"/>
                <a:gd name="T3" fmla="*/ 82 h 1230"/>
                <a:gd name="T4" fmla="*/ 52 w 398"/>
                <a:gd name="T5" fmla="*/ 161 h 1230"/>
                <a:gd name="T6" fmla="*/ 74 w 398"/>
                <a:gd name="T7" fmla="*/ 226 h 1230"/>
                <a:gd name="T8" fmla="*/ 84 w 398"/>
                <a:gd name="T9" fmla="*/ 351 h 1230"/>
                <a:gd name="T10" fmla="*/ 106 w 398"/>
                <a:gd name="T11" fmla="*/ 433 h 1230"/>
                <a:gd name="T12" fmla="*/ 116 w 398"/>
                <a:gd name="T13" fmla="*/ 585 h 1230"/>
                <a:gd name="T14" fmla="*/ 138 w 398"/>
                <a:gd name="T15" fmla="*/ 683 h 1230"/>
                <a:gd name="T16" fmla="*/ 147 w 398"/>
                <a:gd name="T17" fmla="*/ 851 h 1230"/>
                <a:gd name="T18" fmla="*/ 170 w 398"/>
                <a:gd name="T19" fmla="*/ 939 h 1230"/>
                <a:gd name="T20" fmla="*/ 181 w 398"/>
                <a:gd name="T21" fmla="*/ 1100 h 1230"/>
                <a:gd name="T22" fmla="*/ 202 w 398"/>
                <a:gd name="T23" fmla="*/ 1181 h 1230"/>
                <a:gd name="T24" fmla="*/ 212 w 398"/>
                <a:gd name="T25" fmla="*/ 1311 h 1230"/>
                <a:gd name="T26" fmla="*/ 234 w 398"/>
                <a:gd name="T27" fmla="*/ 1385 h 1230"/>
                <a:gd name="T28" fmla="*/ 244 w 398"/>
                <a:gd name="T29" fmla="*/ 1481 h 1230"/>
                <a:gd name="T30" fmla="*/ 265 w 398"/>
                <a:gd name="T31" fmla="*/ 1524 h 1230"/>
                <a:gd name="T32" fmla="*/ 276 w 398"/>
                <a:gd name="T33" fmla="*/ 1569 h 1230"/>
                <a:gd name="T34" fmla="*/ 297 w 398"/>
                <a:gd name="T35" fmla="*/ 1583 h 1230"/>
                <a:gd name="T36" fmla="*/ 329 w 398"/>
                <a:gd name="T37" fmla="*/ 1548 h 1230"/>
                <a:gd name="T38" fmla="*/ 350 w 398"/>
                <a:gd name="T39" fmla="*/ 1510 h 1230"/>
                <a:gd name="T40" fmla="*/ 361 w 398"/>
                <a:gd name="T41" fmla="*/ 1445 h 1230"/>
                <a:gd name="T42" fmla="*/ 382 w 398"/>
                <a:gd name="T43" fmla="*/ 1385 h 1230"/>
                <a:gd name="T44" fmla="*/ 393 w 398"/>
                <a:gd name="T45" fmla="*/ 1276 h 1230"/>
                <a:gd name="T46" fmla="*/ 414 w 398"/>
                <a:gd name="T47" fmla="*/ 1202 h 1230"/>
                <a:gd name="T48" fmla="*/ 422 w 398"/>
                <a:gd name="T49" fmla="*/ 1077 h 1230"/>
                <a:gd name="T50" fmla="*/ 446 w 398"/>
                <a:gd name="T51" fmla="*/ 996 h 1230"/>
                <a:gd name="T52" fmla="*/ 458 w 398"/>
                <a:gd name="T53" fmla="*/ 865 h 1230"/>
                <a:gd name="T54" fmla="*/ 478 w 398"/>
                <a:gd name="T55" fmla="*/ 792 h 1230"/>
                <a:gd name="T56" fmla="*/ 490 w 398"/>
                <a:gd name="T57" fmla="*/ 666 h 1230"/>
                <a:gd name="T58" fmla="*/ 510 w 398"/>
                <a:gd name="T59" fmla="*/ 593 h 1230"/>
                <a:gd name="T60" fmla="*/ 520 w 398"/>
                <a:gd name="T61" fmla="*/ 498 h 1230"/>
                <a:gd name="T62" fmla="*/ 542 w 398"/>
                <a:gd name="T63" fmla="*/ 441 h 1230"/>
                <a:gd name="T64" fmla="*/ 552 w 398"/>
                <a:gd name="T65" fmla="*/ 373 h 1230"/>
                <a:gd name="T66" fmla="*/ 584 w 398"/>
                <a:gd name="T67" fmla="*/ 329 h 1230"/>
                <a:gd name="T68" fmla="*/ 604 w 398"/>
                <a:gd name="T69" fmla="*/ 299 h 1230"/>
                <a:gd name="T70" fmla="*/ 637 w 398"/>
                <a:gd name="T71" fmla="*/ 337 h 1230"/>
                <a:gd name="T72" fmla="*/ 660 w 398"/>
                <a:gd name="T73" fmla="*/ 367 h 1230"/>
                <a:gd name="T74" fmla="*/ 669 w 398"/>
                <a:gd name="T75" fmla="*/ 419 h 1230"/>
                <a:gd name="T76" fmla="*/ 691 w 398"/>
                <a:gd name="T77" fmla="*/ 455 h 1230"/>
                <a:gd name="T78" fmla="*/ 701 w 398"/>
                <a:gd name="T79" fmla="*/ 528 h 1230"/>
                <a:gd name="T80" fmla="*/ 721 w 398"/>
                <a:gd name="T81" fmla="*/ 580 h 1230"/>
                <a:gd name="T82" fmla="*/ 734 w 398"/>
                <a:gd name="T83" fmla="*/ 659 h 12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8"/>
                <a:gd name="T127" fmla="*/ 0 h 1230"/>
                <a:gd name="T128" fmla="*/ 398 w 398"/>
                <a:gd name="T129" fmla="*/ 1230 h 12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8" h="1230">
                  <a:moveTo>
                    <a:pt x="0" y="0"/>
                  </a:moveTo>
                  <a:lnTo>
                    <a:pt x="11" y="11"/>
                  </a:lnTo>
                  <a:lnTo>
                    <a:pt x="11" y="28"/>
                  </a:lnTo>
                  <a:lnTo>
                    <a:pt x="17" y="34"/>
                  </a:lnTo>
                  <a:lnTo>
                    <a:pt x="17" y="57"/>
                  </a:lnTo>
                  <a:lnTo>
                    <a:pt x="23" y="63"/>
                  </a:lnTo>
                  <a:lnTo>
                    <a:pt x="23" y="85"/>
                  </a:lnTo>
                  <a:lnTo>
                    <a:pt x="28" y="91"/>
                  </a:lnTo>
                  <a:lnTo>
                    <a:pt x="28" y="125"/>
                  </a:lnTo>
                  <a:lnTo>
                    <a:pt x="34" y="131"/>
                  </a:lnTo>
                  <a:lnTo>
                    <a:pt x="34" y="171"/>
                  </a:lnTo>
                  <a:lnTo>
                    <a:pt x="40" y="176"/>
                  </a:lnTo>
                  <a:lnTo>
                    <a:pt x="40" y="216"/>
                  </a:lnTo>
                  <a:lnTo>
                    <a:pt x="45" y="222"/>
                  </a:lnTo>
                  <a:lnTo>
                    <a:pt x="45" y="273"/>
                  </a:lnTo>
                  <a:lnTo>
                    <a:pt x="51" y="279"/>
                  </a:lnTo>
                  <a:lnTo>
                    <a:pt x="51" y="330"/>
                  </a:lnTo>
                  <a:lnTo>
                    <a:pt x="57" y="336"/>
                  </a:lnTo>
                  <a:lnTo>
                    <a:pt x="57" y="393"/>
                  </a:lnTo>
                  <a:lnTo>
                    <a:pt x="62" y="399"/>
                  </a:lnTo>
                  <a:lnTo>
                    <a:pt x="62" y="455"/>
                  </a:lnTo>
                  <a:lnTo>
                    <a:pt x="68" y="461"/>
                  </a:lnTo>
                  <a:lnTo>
                    <a:pt x="68" y="524"/>
                  </a:lnTo>
                  <a:lnTo>
                    <a:pt x="74" y="530"/>
                  </a:lnTo>
                  <a:lnTo>
                    <a:pt x="74" y="592"/>
                  </a:lnTo>
                  <a:lnTo>
                    <a:pt x="79" y="598"/>
                  </a:lnTo>
                  <a:lnTo>
                    <a:pt x="79" y="661"/>
                  </a:lnTo>
                  <a:lnTo>
                    <a:pt x="85" y="666"/>
                  </a:lnTo>
                  <a:lnTo>
                    <a:pt x="85" y="723"/>
                  </a:lnTo>
                  <a:lnTo>
                    <a:pt x="91" y="729"/>
                  </a:lnTo>
                  <a:lnTo>
                    <a:pt x="91" y="792"/>
                  </a:lnTo>
                  <a:lnTo>
                    <a:pt x="97" y="797"/>
                  </a:lnTo>
                  <a:lnTo>
                    <a:pt x="97" y="854"/>
                  </a:lnTo>
                  <a:lnTo>
                    <a:pt x="102" y="860"/>
                  </a:lnTo>
                  <a:lnTo>
                    <a:pt x="102" y="911"/>
                  </a:lnTo>
                  <a:lnTo>
                    <a:pt x="108" y="917"/>
                  </a:lnTo>
                  <a:lnTo>
                    <a:pt x="108" y="968"/>
                  </a:lnTo>
                  <a:lnTo>
                    <a:pt x="114" y="974"/>
                  </a:lnTo>
                  <a:lnTo>
                    <a:pt x="114" y="1019"/>
                  </a:lnTo>
                  <a:lnTo>
                    <a:pt x="119" y="1025"/>
                  </a:lnTo>
                  <a:lnTo>
                    <a:pt x="119" y="1071"/>
                  </a:lnTo>
                  <a:lnTo>
                    <a:pt x="125" y="1076"/>
                  </a:lnTo>
                  <a:lnTo>
                    <a:pt x="125" y="1110"/>
                  </a:lnTo>
                  <a:lnTo>
                    <a:pt x="131" y="1116"/>
                  </a:lnTo>
                  <a:lnTo>
                    <a:pt x="131" y="1150"/>
                  </a:lnTo>
                  <a:lnTo>
                    <a:pt x="136" y="1156"/>
                  </a:lnTo>
                  <a:lnTo>
                    <a:pt x="136" y="1179"/>
                  </a:lnTo>
                  <a:lnTo>
                    <a:pt x="142" y="1184"/>
                  </a:lnTo>
                  <a:lnTo>
                    <a:pt x="142" y="1202"/>
                  </a:lnTo>
                  <a:lnTo>
                    <a:pt x="148" y="1207"/>
                  </a:lnTo>
                  <a:lnTo>
                    <a:pt x="148" y="1219"/>
                  </a:lnTo>
                  <a:lnTo>
                    <a:pt x="159" y="1230"/>
                  </a:lnTo>
                  <a:lnTo>
                    <a:pt x="153" y="1230"/>
                  </a:lnTo>
                  <a:lnTo>
                    <a:pt x="159" y="1230"/>
                  </a:lnTo>
                  <a:lnTo>
                    <a:pt x="165" y="1230"/>
                  </a:lnTo>
                  <a:lnTo>
                    <a:pt x="176" y="1219"/>
                  </a:lnTo>
                  <a:lnTo>
                    <a:pt x="176" y="1202"/>
                  </a:lnTo>
                  <a:lnTo>
                    <a:pt x="182" y="1196"/>
                  </a:lnTo>
                  <a:lnTo>
                    <a:pt x="182" y="1179"/>
                  </a:lnTo>
                  <a:lnTo>
                    <a:pt x="188" y="1173"/>
                  </a:lnTo>
                  <a:lnTo>
                    <a:pt x="188" y="1150"/>
                  </a:lnTo>
                  <a:lnTo>
                    <a:pt x="193" y="1145"/>
                  </a:lnTo>
                  <a:lnTo>
                    <a:pt x="193" y="1122"/>
                  </a:lnTo>
                  <a:lnTo>
                    <a:pt x="199" y="1116"/>
                  </a:lnTo>
                  <a:lnTo>
                    <a:pt x="199" y="1082"/>
                  </a:lnTo>
                  <a:lnTo>
                    <a:pt x="205" y="1076"/>
                  </a:lnTo>
                  <a:lnTo>
                    <a:pt x="205" y="1036"/>
                  </a:lnTo>
                  <a:lnTo>
                    <a:pt x="210" y="1031"/>
                  </a:lnTo>
                  <a:lnTo>
                    <a:pt x="210" y="991"/>
                  </a:lnTo>
                  <a:lnTo>
                    <a:pt x="216" y="985"/>
                  </a:lnTo>
                  <a:lnTo>
                    <a:pt x="216" y="940"/>
                  </a:lnTo>
                  <a:lnTo>
                    <a:pt x="222" y="934"/>
                  </a:lnTo>
                  <a:lnTo>
                    <a:pt x="222" y="888"/>
                  </a:lnTo>
                  <a:lnTo>
                    <a:pt x="227" y="883"/>
                  </a:lnTo>
                  <a:lnTo>
                    <a:pt x="227" y="837"/>
                  </a:lnTo>
                  <a:lnTo>
                    <a:pt x="233" y="831"/>
                  </a:lnTo>
                  <a:lnTo>
                    <a:pt x="233" y="780"/>
                  </a:lnTo>
                  <a:lnTo>
                    <a:pt x="239" y="774"/>
                  </a:lnTo>
                  <a:lnTo>
                    <a:pt x="239" y="729"/>
                  </a:lnTo>
                  <a:lnTo>
                    <a:pt x="245" y="723"/>
                  </a:lnTo>
                  <a:lnTo>
                    <a:pt x="245" y="672"/>
                  </a:lnTo>
                  <a:lnTo>
                    <a:pt x="250" y="666"/>
                  </a:lnTo>
                  <a:lnTo>
                    <a:pt x="250" y="621"/>
                  </a:lnTo>
                  <a:lnTo>
                    <a:pt x="256" y="615"/>
                  </a:lnTo>
                  <a:lnTo>
                    <a:pt x="256" y="564"/>
                  </a:lnTo>
                  <a:lnTo>
                    <a:pt x="262" y="558"/>
                  </a:lnTo>
                  <a:lnTo>
                    <a:pt x="262" y="518"/>
                  </a:lnTo>
                  <a:lnTo>
                    <a:pt x="267" y="512"/>
                  </a:lnTo>
                  <a:lnTo>
                    <a:pt x="267" y="467"/>
                  </a:lnTo>
                  <a:lnTo>
                    <a:pt x="273" y="461"/>
                  </a:lnTo>
                  <a:lnTo>
                    <a:pt x="273" y="427"/>
                  </a:lnTo>
                  <a:lnTo>
                    <a:pt x="279" y="421"/>
                  </a:lnTo>
                  <a:lnTo>
                    <a:pt x="279" y="387"/>
                  </a:lnTo>
                  <a:lnTo>
                    <a:pt x="284" y="381"/>
                  </a:lnTo>
                  <a:lnTo>
                    <a:pt x="284" y="347"/>
                  </a:lnTo>
                  <a:lnTo>
                    <a:pt x="290" y="342"/>
                  </a:lnTo>
                  <a:lnTo>
                    <a:pt x="290" y="319"/>
                  </a:lnTo>
                  <a:lnTo>
                    <a:pt x="296" y="313"/>
                  </a:lnTo>
                  <a:lnTo>
                    <a:pt x="296" y="290"/>
                  </a:lnTo>
                  <a:lnTo>
                    <a:pt x="301" y="285"/>
                  </a:lnTo>
                  <a:lnTo>
                    <a:pt x="301" y="268"/>
                  </a:lnTo>
                  <a:lnTo>
                    <a:pt x="313" y="256"/>
                  </a:lnTo>
                  <a:lnTo>
                    <a:pt x="313" y="245"/>
                  </a:lnTo>
                  <a:lnTo>
                    <a:pt x="319" y="239"/>
                  </a:lnTo>
                  <a:lnTo>
                    <a:pt x="324" y="233"/>
                  </a:lnTo>
                  <a:lnTo>
                    <a:pt x="330" y="239"/>
                  </a:lnTo>
                  <a:lnTo>
                    <a:pt x="341" y="250"/>
                  </a:lnTo>
                  <a:lnTo>
                    <a:pt x="341" y="262"/>
                  </a:lnTo>
                  <a:lnTo>
                    <a:pt x="347" y="268"/>
                  </a:lnTo>
                  <a:lnTo>
                    <a:pt x="347" y="279"/>
                  </a:lnTo>
                  <a:lnTo>
                    <a:pt x="353" y="285"/>
                  </a:lnTo>
                  <a:lnTo>
                    <a:pt x="353" y="302"/>
                  </a:lnTo>
                  <a:lnTo>
                    <a:pt x="358" y="307"/>
                  </a:lnTo>
                  <a:lnTo>
                    <a:pt x="358" y="325"/>
                  </a:lnTo>
                  <a:lnTo>
                    <a:pt x="364" y="330"/>
                  </a:lnTo>
                  <a:lnTo>
                    <a:pt x="364" y="347"/>
                  </a:lnTo>
                  <a:lnTo>
                    <a:pt x="370" y="353"/>
                  </a:lnTo>
                  <a:lnTo>
                    <a:pt x="370" y="381"/>
                  </a:lnTo>
                  <a:lnTo>
                    <a:pt x="375" y="387"/>
                  </a:lnTo>
                  <a:lnTo>
                    <a:pt x="375" y="410"/>
                  </a:lnTo>
                  <a:lnTo>
                    <a:pt x="381" y="416"/>
                  </a:lnTo>
                  <a:lnTo>
                    <a:pt x="381" y="444"/>
                  </a:lnTo>
                  <a:lnTo>
                    <a:pt x="387" y="450"/>
                  </a:lnTo>
                  <a:lnTo>
                    <a:pt x="387" y="478"/>
                  </a:lnTo>
                  <a:lnTo>
                    <a:pt x="393" y="484"/>
                  </a:lnTo>
                  <a:lnTo>
                    <a:pt x="393" y="512"/>
                  </a:lnTo>
                  <a:lnTo>
                    <a:pt x="398" y="518"/>
                  </a:lnTo>
                  <a:lnTo>
                    <a:pt x="398" y="547"/>
                  </a:lnTo>
                </a:path>
              </a:pathLst>
            </a:custGeom>
            <a:noFill/>
            <a:ln w="17463">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91" name="Freeform 1095">
              <a:extLst>
                <a:ext uri="{FF2B5EF4-FFF2-40B4-BE49-F238E27FC236}">
                  <a16:creationId xmlns:a16="http://schemas.microsoft.com/office/drawing/2014/main" id="{0E6E413E-AC47-46C4-BE98-C414C71DAB43}"/>
                </a:ext>
              </a:extLst>
            </p:cNvPr>
            <p:cNvSpPr>
              <a:spLocks/>
            </p:cNvSpPr>
            <p:nvPr/>
          </p:nvSpPr>
          <p:spPr bwMode="auto">
            <a:xfrm>
              <a:off x="1139" y="1881"/>
              <a:ext cx="631" cy="631"/>
            </a:xfrm>
            <a:custGeom>
              <a:avLst/>
              <a:gdLst>
                <a:gd name="T0" fmla="*/ 11 w 513"/>
                <a:gd name="T1" fmla="*/ 446 h 581"/>
                <a:gd name="T2" fmla="*/ 32 w 513"/>
                <a:gd name="T3" fmla="*/ 490 h 581"/>
                <a:gd name="T4" fmla="*/ 42 w 513"/>
                <a:gd name="T5" fmla="*/ 563 h 581"/>
                <a:gd name="T6" fmla="*/ 64 w 513"/>
                <a:gd name="T7" fmla="*/ 606 h 581"/>
                <a:gd name="T8" fmla="*/ 74 w 513"/>
                <a:gd name="T9" fmla="*/ 657 h 581"/>
                <a:gd name="T10" fmla="*/ 97 w 513"/>
                <a:gd name="T11" fmla="*/ 686 h 581"/>
                <a:gd name="T12" fmla="*/ 117 w 513"/>
                <a:gd name="T13" fmla="*/ 730 h 581"/>
                <a:gd name="T14" fmla="*/ 149 w 513"/>
                <a:gd name="T15" fmla="*/ 744 h 581"/>
                <a:gd name="T16" fmla="*/ 180 w 513"/>
                <a:gd name="T17" fmla="*/ 723 h 581"/>
                <a:gd name="T18" fmla="*/ 212 w 513"/>
                <a:gd name="T19" fmla="*/ 686 h 581"/>
                <a:gd name="T20" fmla="*/ 256 w 513"/>
                <a:gd name="T21" fmla="*/ 635 h 581"/>
                <a:gd name="T22" fmla="*/ 266 w 513"/>
                <a:gd name="T23" fmla="*/ 598 h 581"/>
                <a:gd name="T24" fmla="*/ 308 w 513"/>
                <a:gd name="T25" fmla="*/ 554 h 581"/>
                <a:gd name="T26" fmla="*/ 330 w 513"/>
                <a:gd name="T27" fmla="*/ 533 h 581"/>
                <a:gd name="T28" fmla="*/ 362 w 513"/>
                <a:gd name="T29" fmla="*/ 533 h 581"/>
                <a:gd name="T30" fmla="*/ 403 w 513"/>
                <a:gd name="T31" fmla="*/ 554 h 581"/>
                <a:gd name="T32" fmla="*/ 423 w 513"/>
                <a:gd name="T33" fmla="*/ 592 h 581"/>
                <a:gd name="T34" fmla="*/ 467 w 513"/>
                <a:gd name="T35" fmla="*/ 643 h 581"/>
                <a:gd name="T36" fmla="*/ 476 w 513"/>
                <a:gd name="T37" fmla="*/ 680 h 581"/>
                <a:gd name="T38" fmla="*/ 519 w 513"/>
                <a:gd name="T39" fmla="*/ 723 h 581"/>
                <a:gd name="T40" fmla="*/ 541 w 513"/>
                <a:gd name="T41" fmla="*/ 744 h 581"/>
                <a:gd name="T42" fmla="*/ 573 w 513"/>
                <a:gd name="T43" fmla="*/ 739 h 581"/>
                <a:gd name="T44" fmla="*/ 605 w 513"/>
                <a:gd name="T45" fmla="*/ 694 h 581"/>
                <a:gd name="T46" fmla="*/ 625 w 513"/>
                <a:gd name="T47" fmla="*/ 666 h 581"/>
                <a:gd name="T48" fmla="*/ 637 w 513"/>
                <a:gd name="T49" fmla="*/ 614 h 581"/>
                <a:gd name="T50" fmla="*/ 657 w 513"/>
                <a:gd name="T51" fmla="*/ 577 h 581"/>
                <a:gd name="T52" fmla="*/ 669 w 513"/>
                <a:gd name="T53" fmla="*/ 504 h 581"/>
                <a:gd name="T54" fmla="*/ 689 w 513"/>
                <a:gd name="T55" fmla="*/ 460 h 581"/>
                <a:gd name="T56" fmla="*/ 699 w 513"/>
                <a:gd name="T57" fmla="*/ 381 h 581"/>
                <a:gd name="T58" fmla="*/ 720 w 513"/>
                <a:gd name="T59" fmla="*/ 329 h 581"/>
                <a:gd name="T60" fmla="*/ 731 w 513"/>
                <a:gd name="T61" fmla="*/ 249 h 581"/>
                <a:gd name="T62" fmla="*/ 752 w 513"/>
                <a:gd name="T63" fmla="*/ 205 h 581"/>
                <a:gd name="T64" fmla="*/ 763 w 513"/>
                <a:gd name="T65" fmla="*/ 132 h 581"/>
                <a:gd name="T66" fmla="*/ 785 w 513"/>
                <a:gd name="T67" fmla="*/ 94 h 581"/>
                <a:gd name="T68" fmla="*/ 795 w 513"/>
                <a:gd name="T69" fmla="*/ 45 h 581"/>
                <a:gd name="T70" fmla="*/ 827 w 513"/>
                <a:gd name="T71" fmla="*/ 9 h 581"/>
                <a:gd name="T72" fmla="*/ 857 w 513"/>
                <a:gd name="T73" fmla="*/ 15 h 581"/>
                <a:gd name="T74" fmla="*/ 881 w 513"/>
                <a:gd name="T75" fmla="*/ 45 h 581"/>
                <a:gd name="T76" fmla="*/ 891 w 513"/>
                <a:gd name="T77" fmla="*/ 88 h 581"/>
                <a:gd name="T78" fmla="*/ 913 w 513"/>
                <a:gd name="T79" fmla="*/ 132 h 581"/>
                <a:gd name="T80" fmla="*/ 923 w 513"/>
                <a:gd name="T81" fmla="*/ 219 h 581"/>
                <a:gd name="T82" fmla="*/ 945 w 513"/>
                <a:gd name="T83" fmla="*/ 278 h 58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13"/>
                <a:gd name="T127" fmla="*/ 0 h 581"/>
                <a:gd name="T128" fmla="*/ 513 w 513"/>
                <a:gd name="T129" fmla="*/ 581 h 58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13" h="581">
                  <a:moveTo>
                    <a:pt x="0" y="314"/>
                  </a:moveTo>
                  <a:lnTo>
                    <a:pt x="6" y="319"/>
                  </a:lnTo>
                  <a:lnTo>
                    <a:pt x="6" y="348"/>
                  </a:lnTo>
                  <a:lnTo>
                    <a:pt x="12" y="353"/>
                  </a:lnTo>
                  <a:lnTo>
                    <a:pt x="12" y="376"/>
                  </a:lnTo>
                  <a:lnTo>
                    <a:pt x="17" y="382"/>
                  </a:lnTo>
                  <a:lnTo>
                    <a:pt x="17" y="410"/>
                  </a:lnTo>
                  <a:lnTo>
                    <a:pt x="23" y="416"/>
                  </a:lnTo>
                  <a:lnTo>
                    <a:pt x="23" y="439"/>
                  </a:lnTo>
                  <a:lnTo>
                    <a:pt x="29" y="445"/>
                  </a:lnTo>
                  <a:lnTo>
                    <a:pt x="29" y="467"/>
                  </a:lnTo>
                  <a:lnTo>
                    <a:pt x="34" y="473"/>
                  </a:lnTo>
                  <a:lnTo>
                    <a:pt x="34" y="490"/>
                  </a:lnTo>
                  <a:lnTo>
                    <a:pt x="40" y="496"/>
                  </a:lnTo>
                  <a:lnTo>
                    <a:pt x="40" y="513"/>
                  </a:lnTo>
                  <a:lnTo>
                    <a:pt x="46" y="519"/>
                  </a:lnTo>
                  <a:lnTo>
                    <a:pt x="46" y="530"/>
                  </a:lnTo>
                  <a:lnTo>
                    <a:pt x="52" y="536"/>
                  </a:lnTo>
                  <a:lnTo>
                    <a:pt x="52" y="547"/>
                  </a:lnTo>
                  <a:lnTo>
                    <a:pt x="63" y="559"/>
                  </a:lnTo>
                  <a:lnTo>
                    <a:pt x="63" y="570"/>
                  </a:lnTo>
                  <a:lnTo>
                    <a:pt x="69" y="576"/>
                  </a:lnTo>
                  <a:lnTo>
                    <a:pt x="74" y="581"/>
                  </a:lnTo>
                  <a:lnTo>
                    <a:pt x="80" y="581"/>
                  </a:lnTo>
                  <a:lnTo>
                    <a:pt x="86" y="576"/>
                  </a:lnTo>
                  <a:lnTo>
                    <a:pt x="91" y="576"/>
                  </a:lnTo>
                  <a:lnTo>
                    <a:pt x="97" y="564"/>
                  </a:lnTo>
                  <a:lnTo>
                    <a:pt x="103" y="559"/>
                  </a:lnTo>
                  <a:lnTo>
                    <a:pt x="114" y="547"/>
                  </a:lnTo>
                  <a:lnTo>
                    <a:pt x="114" y="536"/>
                  </a:lnTo>
                  <a:lnTo>
                    <a:pt x="126" y="524"/>
                  </a:lnTo>
                  <a:lnTo>
                    <a:pt x="126" y="507"/>
                  </a:lnTo>
                  <a:lnTo>
                    <a:pt x="137" y="496"/>
                  </a:lnTo>
                  <a:lnTo>
                    <a:pt x="137" y="484"/>
                  </a:lnTo>
                  <a:lnTo>
                    <a:pt x="143" y="479"/>
                  </a:lnTo>
                  <a:lnTo>
                    <a:pt x="143" y="467"/>
                  </a:lnTo>
                  <a:lnTo>
                    <a:pt x="154" y="456"/>
                  </a:lnTo>
                  <a:lnTo>
                    <a:pt x="154" y="445"/>
                  </a:lnTo>
                  <a:lnTo>
                    <a:pt x="165" y="433"/>
                  </a:lnTo>
                  <a:lnTo>
                    <a:pt x="165" y="428"/>
                  </a:lnTo>
                  <a:lnTo>
                    <a:pt x="171" y="422"/>
                  </a:lnTo>
                  <a:lnTo>
                    <a:pt x="177" y="416"/>
                  </a:lnTo>
                  <a:lnTo>
                    <a:pt x="182" y="416"/>
                  </a:lnTo>
                  <a:lnTo>
                    <a:pt x="188" y="416"/>
                  </a:lnTo>
                  <a:lnTo>
                    <a:pt x="194" y="416"/>
                  </a:lnTo>
                  <a:lnTo>
                    <a:pt x="200" y="416"/>
                  </a:lnTo>
                  <a:lnTo>
                    <a:pt x="205" y="422"/>
                  </a:lnTo>
                  <a:lnTo>
                    <a:pt x="217" y="433"/>
                  </a:lnTo>
                  <a:lnTo>
                    <a:pt x="217" y="439"/>
                  </a:lnTo>
                  <a:lnTo>
                    <a:pt x="228" y="450"/>
                  </a:lnTo>
                  <a:lnTo>
                    <a:pt x="228" y="462"/>
                  </a:lnTo>
                  <a:lnTo>
                    <a:pt x="239" y="473"/>
                  </a:lnTo>
                  <a:lnTo>
                    <a:pt x="239" y="490"/>
                  </a:lnTo>
                  <a:lnTo>
                    <a:pt x="251" y="502"/>
                  </a:lnTo>
                  <a:lnTo>
                    <a:pt x="251" y="513"/>
                  </a:lnTo>
                  <a:lnTo>
                    <a:pt x="256" y="519"/>
                  </a:lnTo>
                  <a:lnTo>
                    <a:pt x="256" y="530"/>
                  </a:lnTo>
                  <a:lnTo>
                    <a:pt x="268" y="541"/>
                  </a:lnTo>
                  <a:lnTo>
                    <a:pt x="268" y="553"/>
                  </a:lnTo>
                  <a:lnTo>
                    <a:pt x="279" y="564"/>
                  </a:lnTo>
                  <a:lnTo>
                    <a:pt x="279" y="570"/>
                  </a:lnTo>
                  <a:lnTo>
                    <a:pt x="285" y="576"/>
                  </a:lnTo>
                  <a:lnTo>
                    <a:pt x="291" y="581"/>
                  </a:lnTo>
                  <a:lnTo>
                    <a:pt x="296" y="581"/>
                  </a:lnTo>
                  <a:lnTo>
                    <a:pt x="302" y="576"/>
                  </a:lnTo>
                  <a:lnTo>
                    <a:pt x="308" y="576"/>
                  </a:lnTo>
                  <a:lnTo>
                    <a:pt x="313" y="564"/>
                  </a:lnTo>
                  <a:lnTo>
                    <a:pt x="325" y="553"/>
                  </a:lnTo>
                  <a:lnTo>
                    <a:pt x="325" y="541"/>
                  </a:lnTo>
                  <a:lnTo>
                    <a:pt x="330" y="536"/>
                  </a:lnTo>
                  <a:lnTo>
                    <a:pt x="330" y="524"/>
                  </a:lnTo>
                  <a:lnTo>
                    <a:pt x="336" y="519"/>
                  </a:lnTo>
                  <a:lnTo>
                    <a:pt x="336" y="502"/>
                  </a:lnTo>
                  <a:lnTo>
                    <a:pt x="342" y="496"/>
                  </a:lnTo>
                  <a:lnTo>
                    <a:pt x="342" y="479"/>
                  </a:lnTo>
                  <a:lnTo>
                    <a:pt x="348" y="473"/>
                  </a:lnTo>
                  <a:lnTo>
                    <a:pt x="348" y="456"/>
                  </a:lnTo>
                  <a:lnTo>
                    <a:pt x="353" y="450"/>
                  </a:lnTo>
                  <a:lnTo>
                    <a:pt x="353" y="428"/>
                  </a:lnTo>
                  <a:lnTo>
                    <a:pt x="359" y="422"/>
                  </a:lnTo>
                  <a:lnTo>
                    <a:pt x="359" y="393"/>
                  </a:lnTo>
                  <a:lnTo>
                    <a:pt x="365" y="388"/>
                  </a:lnTo>
                  <a:lnTo>
                    <a:pt x="365" y="365"/>
                  </a:lnTo>
                  <a:lnTo>
                    <a:pt x="370" y="359"/>
                  </a:lnTo>
                  <a:lnTo>
                    <a:pt x="370" y="331"/>
                  </a:lnTo>
                  <a:lnTo>
                    <a:pt x="376" y="325"/>
                  </a:lnTo>
                  <a:lnTo>
                    <a:pt x="376" y="297"/>
                  </a:lnTo>
                  <a:lnTo>
                    <a:pt x="382" y="291"/>
                  </a:lnTo>
                  <a:lnTo>
                    <a:pt x="382" y="262"/>
                  </a:lnTo>
                  <a:lnTo>
                    <a:pt x="387" y="257"/>
                  </a:lnTo>
                  <a:lnTo>
                    <a:pt x="387" y="228"/>
                  </a:lnTo>
                  <a:lnTo>
                    <a:pt x="393" y="222"/>
                  </a:lnTo>
                  <a:lnTo>
                    <a:pt x="393" y="194"/>
                  </a:lnTo>
                  <a:lnTo>
                    <a:pt x="399" y="188"/>
                  </a:lnTo>
                  <a:lnTo>
                    <a:pt x="399" y="166"/>
                  </a:lnTo>
                  <a:lnTo>
                    <a:pt x="404" y="160"/>
                  </a:lnTo>
                  <a:lnTo>
                    <a:pt x="404" y="131"/>
                  </a:lnTo>
                  <a:lnTo>
                    <a:pt x="410" y="126"/>
                  </a:lnTo>
                  <a:lnTo>
                    <a:pt x="410" y="103"/>
                  </a:lnTo>
                  <a:lnTo>
                    <a:pt x="416" y="97"/>
                  </a:lnTo>
                  <a:lnTo>
                    <a:pt x="416" y="80"/>
                  </a:lnTo>
                  <a:lnTo>
                    <a:pt x="422" y="74"/>
                  </a:lnTo>
                  <a:lnTo>
                    <a:pt x="422" y="57"/>
                  </a:lnTo>
                  <a:lnTo>
                    <a:pt x="427" y="52"/>
                  </a:lnTo>
                  <a:lnTo>
                    <a:pt x="427" y="35"/>
                  </a:lnTo>
                  <a:lnTo>
                    <a:pt x="439" y="23"/>
                  </a:lnTo>
                  <a:lnTo>
                    <a:pt x="439" y="12"/>
                  </a:lnTo>
                  <a:lnTo>
                    <a:pt x="444" y="6"/>
                  </a:lnTo>
                  <a:lnTo>
                    <a:pt x="450" y="0"/>
                  </a:lnTo>
                  <a:lnTo>
                    <a:pt x="456" y="6"/>
                  </a:lnTo>
                  <a:lnTo>
                    <a:pt x="461" y="12"/>
                  </a:lnTo>
                  <a:lnTo>
                    <a:pt x="467" y="17"/>
                  </a:lnTo>
                  <a:lnTo>
                    <a:pt x="467" y="29"/>
                  </a:lnTo>
                  <a:lnTo>
                    <a:pt x="473" y="35"/>
                  </a:lnTo>
                  <a:lnTo>
                    <a:pt x="473" y="46"/>
                  </a:lnTo>
                  <a:lnTo>
                    <a:pt x="479" y="52"/>
                  </a:lnTo>
                  <a:lnTo>
                    <a:pt x="479" y="69"/>
                  </a:lnTo>
                  <a:lnTo>
                    <a:pt x="484" y="74"/>
                  </a:lnTo>
                  <a:lnTo>
                    <a:pt x="484" y="97"/>
                  </a:lnTo>
                  <a:lnTo>
                    <a:pt x="490" y="103"/>
                  </a:lnTo>
                  <a:lnTo>
                    <a:pt x="490" y="131"/>
                  </a:lnTo>
                  <a:lnTo>
                    <a:pt x="496" y="137"/>
                  </a:lnTo>
                  <a:lnTo>
                    <a:pt x="496" y="171"/>
                  </a:lnTo>
                  <a:lnTo>
                    <a:pt x="501" y="177"/>
                  </a:lnTo>
                  <a:lnTo>
                    <a:pt x="501" y="211"/>
                  </a:lnTo>
                  <a:lnTo>
                    <a:pt x="507" y="217"/>
                  </a:lnTo>
                  <a:lnTo>
                    <a:pt x="507" y="257"/>
                  </a:lnTo>
                  <a:lnTo>
                    <a:pt x="513" y="262"/>
                  </a:lnTo>
                </a:path>
              </a:pathLst>
            </a:custGeom>
            <a:noFill/>
            <a:ln w="17463">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92" name="Freeform 1096">
              <a:extLst>
                <a:ext uri="{FF2B5EF4-FFF2-40B4-BE49-F238E27FC236}">
                  <a16:creationId xmlns:a16="http://schemas.microsoft.com/office/drawing/2014/main" id="{1187C736-A582-4DAD-9BE5-B292353DA0F0}"/>
                </a:ext>
              </a:extLst>
            </p:cNvPr>
            <p:cNvSpPr>
              <a:spLocks/>
            </p:cNvSpPr>
            <p:nvPr/>
          </p:nvSpPr>
          <p:spPr bwMode="auto">
            <a:xfrm>
              <a:off x="1770" y="1627"/>
              <a:ext cx="476" cy="1338"/>
            </a:xfrm>
            <a:custGeom>
              <a:avLst/>
              <a:gdLst>
                <a:gd name="T0" fmla="*/ 9 w 387"/>
                <a:gd name="T1" fmla="*/ 704 h 1230"/>
                <a:gd name="T2" fmla="*/ 21 w 387"/>
                <a:gd name="T3" fmla="*/ 827 h 1230"/>
                <a:gd name="T4" fmla="*/ 41 w 387"/>
                <a:gd name="T5" fmla="*/ 908 h 1230"/>
                <a:gd name="T6" fmla="*/ 52 w 387"/>
                <a:gd name="T7" fmla="*/ 1041 h 1230"/>
                <a:gd name="T8" fmla="*/ 74 w 387"/>
                <a:gd name="T9" fmla="*/ 1115 h 1230"/>
                <a:gd name="T10" fmla="*/ 84 w 387"/>
                <a:gd name="T11" fmla="*/ 1246 h 1230"/>
                <a:gd name="T12" fmla="*/ 106 w 387"/>
                <a:gd name="T13" fmla="*/ 1311 h 1230"/>
                <a:gd name="T14" fmla="*/ 114 w 387"/>
                <a:gd name="T15" fmla="*/ 1414 h 1230"/>
                <a:gd name="T16" fmla="*/ 138 w 387"/>
                <a:gd name="T17" fmla="*/ 1466 h 1230"/>
                <a:gd name="T18" fmla="*/ 146 w 387"/>
                <a:gd name="T19" fmla="*/ 1532 h 1230"/>
                <a:gd name="T20" fmla="*/ 178 w 387"/>
                <a:gd name="T21" fmla="*/ 1575 h 1230"/>
                <a:gd name="T22" fmla="*/ 202 w 387"/>
                <a:gd name="T23" fmla="*/ 1575 h 1230"/>
                <a:gd name="T24" fmla="*/ 232 w 387"/>
                <a:gd name="T25" fmla="*/ 1524 h 1230"/>
                <a:gd name="T26" fmla="*/ 244 w 387"/>
                <a:gd name="T27" fmla="*/ 1452 h 1230"/>
                <a:gd name="T28" fmla="*/ 264 w 387"/>
                <a:gd name="T29" fmla="*/ 1401 h 1230"/>
                <a:gd name="T30" fmla="*/ 276 w 387"/>
                <a:gd name="T31" fmla="*/ 1284 h 1230"/>
                <a:gd name="T32" fmla="*/ 296 w 387"/>
                <a:gd name="T33" fmla="*/ 1202 h 1230"/>
                <a:gd name="T34" fmla="*/ 307 w 387"/>
                <a:gd name="T35" fmla="*/ 1055 h 1230"/>
                <a:gd name="T36" fmla="*/ 327 w 387"/>
                <a:gd name="T37" fmla="*/ 968 h 1230"/>
                <a:gd name="T38" fmla="*/ 339 w 387"/>
                <a:gd name="T39" fmla="*/ 806 h 1230"/>
                <a:gd name="T40" fmla="*/ 359 w 387"/>
                <a:gd name="T41" fmla="*/ 710 h 1230"/>
                <a:gd name="T42" fmla="*/ 370 w 387"/>
                <a:gd name="T43" fmla="*/ 549 h 1230"/>
                <a:gd name="T44" fmla="*/ 390 w 387"/>
                <a:gd name="T45" fmla="*/ 462 h 1230"/>
                <a:gd name="T46" fmla="*/ 402 w 387"/>
                <a:gd name="T47" fmla="*/ 315 h 1230"/>
                <a:gd name="T48" fmla="*/ 422 w 387"/>
                <a:gd name="T49" fmla="*/ 243 h 1230"/>
                <a:gd name="T50" fmla="*/ 434 w 387"/>
                <a:gd name="T51" fmla="*/ 138 h 1230"/>
                <a:gd name="T52" fmla="*/ 454 w 387"/>
                <a:gd name="T53" fmla="*/ 87 h 1230"/>
                <a:gd name="T54" fmla="*/ 465 w 387"/>
                <a:gd name="T55" fmla="*/ 29 h 1230"/>
                <a:gd name="T56" fmla="*/ 487 w 387"/>
                <a:gd name="T57" fmla="*/ 0 h 1230"/>
                <a:gd name="T58" fmla="*/ 519 w 387"/>
                <a:gd name="T59" fmla="*/ 14 h 1230"/>
                <a:gd name="T60" fmla="*/ 528 w 387"/>
                <a:gd name="T61" fmla="*/ 52 h 1230"/>
                <a:gd name="T62" fmla="*/ 551 w 387"/>
                <a:gd name="T63" fmla="*/ 95 h 1230"/>
                <a:gd name="T64" fmla="*/ 560 w 387"/>
                <a:gd name="T65" fmla="*/ 190 h 1230"/>
                <a:gd name="T66" fmla="*/ 583 w 387"/>
                <a:gd name="T67" fmla="*/ 256 h 1230"/>
                <a:gd name="T68" fmla="*/ 592 w 387"/>
                <a:gd name="T69" fmla="*/ 389 h 1230"/>
                <a:gd name="T70" fmla="*/ 614 w 387"/>
                <a:gd name="T71" fmla="*/ 475 h 1230"/>
                <a:gd name="T72" fmla="*/ 625 w 387"/>
                <a:gd name="T73" fmla="*/ 631 h 1230"/>
                <a:gd name="T74" fmla="*/ 646 w 387"/>
                <a:gd name="T75" fmla="*/ 727 h 1230"/>
                <a:gd name="T76" fmla="*/ 657 w 387"/>
                <a:gd name="T77" fmla="*/ 887 h 1230"/>
                <a:gd name="T78" fmla="*/ 678 w 387"/>
                <a:gd name="T79" fmla="*/ 982 h 1230"/>
                <a:gd name="T80" fmla="*/ 689 w 387"/>
                <a:gd name="T81" fmla="*/ 1137 h 1230"/>
                <a:gd name="T82" fmla="*/ 710 w 387"/>
                <a:gd name="T83" fmla="*/ 1216 h 12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87"/>
                <a:gd name="T127" fmla="*/ 0 h 1230"/>
                <a:gd name="T128" fmla="*/ 387 w 387"/>
                <a:gd name="T129" fmla="*/ 1230 h 12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87" h="1230">
                  <a:moveTo>
                    <a:pt x="0" y="495"/>
                  </a:moveTo>
                  <a:lnTo>
                    <a:pt x="0" y="541"/>
                  </a:lnTo>
                  <a:lnTo>
                    <a:pt x="5" y="547"/>
                  </a:lnTo>
                  <a:lnTo>
                    <a:pt x="5" y="592"/>
                  </a:lnTo>
                  <a:lnTo>
                    <a:pt x="11" y="598"/>
                  </a:lnTo>
                  <a:lnTo>
                    <a:pt x="11" y="643"/>
                  </a:lnTo>
                  <a:lnTo>
                    <a:pt x="17" y="649"/>
                  </a:lnTo>
                  <a:lnTo>
                    <a:pt x="17" y="700"/>
                  </a:lnTo>
                  <a:lnTo>
                    <a:pt x="22" y="706"/>
                  </a:lnTo>
                  <a:lnTo>
                    <a:pt x="22" y="752"/>
                  </a:lnTo>
                  <a:lnTo>
                    <a:pt x="28" y="757"/>
                  </a:lnTo>
                  <a:lnTo>
                    <a:pt x="28" y="809"/>
                  </a:lnTo>
                  <a:lnTo>
                    <a:pt x="34" y="814"/>
                  </a:lnTo>
                  <a:lnTo>
                    <a:pt x="34" y="860"/>
                  </a:lnTo>
                  <a:lnTo>
                    <a:pt x="40" y="866"/>
                  </a:lnTo>
                  <a:lnTo>
                    <a:pt x="40" y="917"/>
                  </a:lnTo>
                  <a:lnTo>
                    <a:pt x="45" y="923"/>
                  </a:lnTo>
                  <a:lnTo>
                    <a:pt x="45" y="968"/>
                  </a:lnTo>
                  <a:lnTo>
                    <a:pt x="51" y="974"/>
                  </a:lnTo>
                  <a:lnTo>
                    <a:pt x="51" y="1014"/>
                  </a:lnTo>
                  <a:lnTo>
                    <a:pt x="57" y="1019"/>
                  </a:lnTo>
                  <a:lnTo>
                    <a:pt x="57" y="1059"/>
                  </a:lnTo>
                  <a:lnTo>
                    <a:pt x="62" y="1065"/>
                  </a:lnTo>
                  <a:lnTo>
                    <a:pt x="62" y="1099"/>
                  </a:lnTo>
                  <a:lnTo>
                    <a:pt x="68" y="1105"/>
                  </a:lnTo>
                  <a:lnTo>
                    <a:pt x="68" y="1133"/>
                  </a:lnTo>
                  <a:lnTo>
                    <a:pt x="74" y="1139"/>
                  </a:lnTo>
                  <a:lnTo>
                    <a:pt x="74" y="1167"/>
                  </a:lnTo>
                  <a:lnTo>
                    <a:pt x="79" y="1173"/>
                  </a:lnTo>
                  <a:lnTo>
                    <a:pt x="79" y="1190"/>
                  </a:lnTo>
                  <a:lnTo>
                    <a:pt x="85" y="1196"/>
                  </a:lnTo>
                  <a:lnTo>
                    <a:pt x="85" y="1213"/>
                  </a:lnTo>
                  <a:lnTo>
                    <a:pt x="96" y="1224"/>
                  </a:lnTo>
                  <a:lnTo>
                    <a:pt x="96" y="1230"/>
                  </a:lnTo>
                  <a:lnTo>
                    <a:pt x="102" y="1230"/>
                  </a:lnTo>
                  <a:lnTo>
                    <a:pt x="108" y="1224"/>
                  </a:lnTo>
                  <a:lnTo>
                    <a:pt x="119" y="1213"/>
                  </a:lnTo>
                  <a:lnTo>
                    <a:pt x="119" y="1190"/>
                  </a:lnTo>
                  <a:lnTo>
                    <a:pt x="125" y="1184"/>
                  </a:lnTo>
                  <a:lnTo>
                    <a:pt x="125" y="1162"/>
                  </a:lnTo>
                  <a:lnTo>
                    <a:pt x="131" y="1156"/>
                  </a:lnTo>
                  <a:lnTo>
                    <a:pt x="131" y="1128"/>
                  </a:lnTo>
                  <a:lnTo>
                    <a:pt x="136" y="1122"/>
                  </a:lnTo>
                  <a:lnTo>
                    <a:pt x="136" y="1093"/>
                  </a:lnTo>
                  <a:lnTo>
                    <a:pt x="142" y="1088"/>
                  </a:lnTo>
                  <a:lnTo>
                    <a:pt x="142" y="1048"/>
                  </a:lnTo>
                  <a:lnTo>
                    <a:pt x="148" y="1042"/>
                  </a:lnTo>
                  <a:lnTo>
                    <a:pt x="148" y="997"/>
                  </a:lnTo>
                  <a:lnTo>
                    <a:pt x="153" y="991"/>
                  </a:lnTo>
                  <a:lnTo>
                    <a:pt x="153" y="940"/>
                  </a:lnTo>
                  <a:lnTo>
                    <a:pt x="159" y="934"/>
                  </a:lnTo>
                  <a:lnTo>
                    <a:pt x="159" y="883"/>
                  </a:lnTo>
                  <a:lnTo>
                    <a:pt x="165" y="877"/>
                  </a:lnTo>
                  <a:lnTo>
                    <a:pt x="165" y="820"/>
                  </a:lnTo>
                  <a:lnTo>
                    <a:pt x="170" y="814"/>
                  </a:lnTo>
                  <a:lnTo>
                    <a:pt x="170" y="757"/>
                  </a:lnTo>
                  <a:lnTo>
                    <a:pt x="176" y="752"/>
                  </a:lnTo>
                  <a:lnTo>
                    <a:pt x="176" y="695"/>
                  </a:lnTo>
                  <a:lnTo>
                    <a:pt x="182" y="689"/>
                  </a:lnTo>
                  <a:lnTo>
                    <a:pt x="182" y="626"/>
                  </a:lnTo>
                  <a:lnTo>
                    <a:pt x="188" y="621"/>
                  </a:lnTo>
                  <a:lnTo>
                    <a:pt x="188" y="558"/>
                  </a:lnTo>
                  <a:lnTo>
                    <a:pt x="193" y="552"/>
                  </a:lnTo>
                  <a:lnTo>
                    <a:pt x="193" y="490"/>
                  </a:lnTo>
                  <a:lnTo>
                    <a:pt x="199" y="484"/>
                  </a:lnTo>
                  <a:lnTo>
                    <a:pt x="199" y="427"/>
                  </a:lnTo>
                  <a:lnTo>
                    <a:pt x="205" y="421"/>
                  </a:lnTo>
                  <a:lnTo>
                    <a:pt x="205" y="364"/>
                  </a:lnTo>
                  <a:lnTo>
                    <a:pt x="210" y="359"/>
                  </a:lnTo>
                  <a:lnTo>
                    <a:pt x="210" y="302"/>
                  </a:lnTo>
                  <a:lnTo>
                    <a:pt x="216" y="296"/>
                  </a:lnTo>
                  <a:lnTo>
                    <a:pt x="216" y="245"/>
                  </a:lnTo>
                  <a:lnTo>
                    <a:pt x="222" y="239"/>
                  </a:lnTo>
                  <a:lnTo>
                    <a:pt x="222" y="194"/>
                  </a:lnTo>
                  <a:lnTo>
                    <a:pt x="227" y="188"/>
                  </a:lnTo>
                  <a:lnTo>
                    <a:pt x="227" y="148"/>
                  </a:lnTo>
                  <a:lnTo>
                    <a:pt x="233" y="142"/>
                  </a:lnTo>
                  <a:lnTo>
                    <a:pt x="233" y="108"/>
                  </a:lnTo>
                  <a:lnTo>
                    <a:pt x="239" y="102"/>
                  </a:lnTo>
                  <a:lnTo>
                    <a:pt x="239" y="74"/>
                  </a:lnTo>
                  <a:lnTo>
                    <a:pt x="244" y="68"/>
                  </a:lnTo>
                  <a:lnTo>
                    <a:pt x="244" y="40"/>
                  </a:lnTo>
                  <a:lnTo>
                    <a:pt x="250" y="34"/>
                  </a:lnTo>
                  <a:lnTo>
                    <a:pt x="250" y="23"/>
                  </a:lnTo>
                  <a:lnTo>
                    <a:pt x="256" y="17"/>
                  </a:lnTo>
                  <a:lnTo>
                    <a:pt x="256" y="6"/>
                  </a:lnTo>
                  <a:lnTo>
                    <a:pt x="262" y="0"/>
                  </a:lnTo>
                  <a:lnTo>
                    <a:pt x="267" y="0"/>
                  </a:lnTo>
                  <a:lnTo>
                    <a:pt x="273" y="6"/>
                  </a:lnTo>
                  <a:lnTo>
                    <a:pt x="279" y="11"/>
                  </a:lnTo>
                  <a:lnTo>
                    <a:pt x="279" y="17"/>
                  </a:lnTo>
                  <a:lnTo>
                    <a:pt x="284" y="23"/>
                  </a:lnTo>
                  <a:lnTo>
                    <a:pt x="284" y="40"/>
                  </a:lnTo>
                  <a:lnTo>
                    <a:pt x="290" y="45"/>
                  </a:lnTo>
                  <a:lnTo>
                    <a:pt x="290" y="68"/>
                  </a:lnTo>
                  <a:lnTo>
                    <a:pt x="296" y="74"/>
                  </a:lnTo>
                  <a:lnTo>
                    <a:pt x="296" y="108"/>
                  </a:lnTo>
                  <a:lnTo>
                    <a:pt x="301" y="114"/>
                  </a:lnTo>
                  <a:lnTo>
                    <a:pt x="301" y="148"/>
                  </a:lnTo>
                  <a:lnTo>
                    <a:pt x="307" y="154"/>
                  </a:lnTo>
                  <a:lnTo>
                    <a:pt x="307" y="194"/>
                  </a:lnTo>
                  <a:lnTo>
                    <a:pt x="313" y="199"/>
                  </a:lnTo>
                  <a:lnTo>
                    <a:pt x="313" y="245"/>
                  </a:lnTo>
                  <a:lnTo>
                    <a:pt x="318" y="250"/>
                  </a:lnTo>
                  <a:lnTo>
                    <a:pt x="318" y="302"/>
                  </a:lnTo>
                  <a:lnTo>
                    <a:pt x="324" y="307"/>
                  </a:lnTo>
                  <a:lnTo>
                    <a:pt x="324" y="364"/>
                  </a:lnTo>
                  <a:lnTo>
                    <a:pt x="330" y="370"/>
                  </a:lnTo>
                  <a:lnTo>
                    <a:pt x="330" y="427"/>
                  </a:lnTo>
                  <a:lnTo>
                    <a:pt x="336" y="433"/>
                  </a:lnTo>
                  <a:lnTo>
                    <a:pt x="336" y="490"/>
                  </a:lnTo>
                  <a:lnTo>
                    <a:pt x="341" y="495"/>
                  </a:lnTo>
                  <a:lnTo>
                    <a:pt x="341" y="558"/>
                  </a:lnTo>
                  <a:lnTo>
                    <a:pt x="347" y="564"/>
                  </a:lnTo>
                  <a:lnTo>
                    <a:pt x="347" y="621"/>
                  </a:lnTo>
                  <a:lnTo>
                    <a:pt x="353" y="626"/>
                  </a:lnTo>
                  <a:lnTo>
                    <a:pt x="353" y="689"/>
                  </a:lnTo>
                  <a:lnTo>
                    <a:pt x="358" y="695"/>
                  </a:lnTo>
                  <a:lnTo>
                    <a:pt x="358" y="757"/>
                  </a:lnTo>
                  <a:lnTo>
                    <a:pt x="364" y="763"/>
                  </a:lnTo>
                  <a:lnTo>
                    <a:pt x="364" y="820"/>
                  </a:lnTo>
                  <a:lnTo>
                    <a:pt x="370" y="826"/>
                  </a:lnTo>
                  <a:lnTo>
                    <a:pt x="370" y="883"/>
                  </a:lnTo>
                  <a:lnTo>
                    <a:pt x="375" y="888"/>
                  </a:lnTo>
                  <a:lnTo>
                    <a:pt x="375" y="940"/>
                  </a:lnTo>
                  <a:lnTo>
                    <a:pt x="381" y="945"/>
                  </a:lnTo>
                  <a:lnTo>
                    <a:pt x="381" y="997"/>
                  </a:lnTo>
                  <a:lnTo>
                    <a:pt x="387" y="1002"/>
                  </a:lnTo>
                </a:path>
              </a:pathLst>
            </a:custGeom>
            <a:noFill/>
            <a:ln w="17463">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93" name="Freeform 1097">
              <a:extLst>
                <a:ext uri="{FF2B5EF4-FFF2-40B4-BE49-F238E27FC236}">
                  <a16:creationId xmlns:a16="http://schemas.microsoft.com/office/drawing/2014/main" id="{724377A8-0D13-4A78-BDD7-EC5D250D6197}"/>
                </a:ext>
              </a:extLst>
            </p:cNvPr>
            <p:cNvSpPr>
              <a:spLocks/>
            </p:cNvSpPr>
            <p:nvPr/>
          </p:nvSpPr>
          <p:spPr bwMode="auto">
            <a:xfrm>
              <a:off x="2246" y="1881"/>
              <a:ext cx="560" cy="1084"/>
            </a:xfrm>
            <a:custGeom>
              <a:avLst/>
              <a:gdLst>
                <a:gd name="T0" fmla="*/ 11 w 455"/>
                <a:gd name="T1" fmla="*/ 1055 h 997"/>
                <a:gd name="T2" fmla="*/ 21 w 455"/>
                <a:gd name="T3" fmla="*/ 1150 h 997"/>
                <a:gd name="T4" fmla="*/ 42 w 455"/>
                <a:gd name="T5" fmla="*/ 1201 h 997"/>
                <a:gd name="T6" fmla="*/ 52 w 455"/>
                <a:gd name="T7" fmla="*/ 1260 h 997"/>
                <a:gd name="T8" fmla="*/ 84 w 455"/>
                <a:gd name="T9" fmla="*/ 1282 h 997"/>
                <a:gd name="T10" fmla="*/ 116 w 455"/>
                <a:gd name="T11" fmla="*/ 1231 h 997"/>
                <a:gd name="T12" fmla="*/ 138 w 455"/>
                <a:gd name="T13" fmla="*/ 1194 h 997"/>
                <a:gd name="T14" fmla="*/ 149 w 455"/>
                <a:gd name="T15" fmla="*/ 1113 h 997"/>
                <a:gd name="T16" fmla="*/ 170 w 455"/>
                <a:gd name="T17" fmla="*/ 1055 h 997"/>
                <a:gd name="T18" fmla="*/ 180 w 455"/>
                <a:gd name="T19" fmla="*/ 945 h 997"/>
                <a:gd name="T20" fmla="*/ 202 w 455"/>
                <a:gd name="T21" fmla="*/ 871 h 997"/>
                <a:gd name="T22" fmla="*/ 212 w 455"/>
                <a:gd name="T23" fmla="*/ 740 h 997"/>
                <a:gd name="T24" fmla="*/ 234 w 455"/>
                <a:gd name="T25" fmla="*/ 660 h 997"/>
                <a:gd name="T26" fmla="*/ 244 w 455"/>
                <a:gd name="T27" fmla="*/ 527 h 997"/>
                <a:gd name="T28" fmla="*/ 265 w 455"/>
                <a:gd name="T29" fmla="*/ 454 h 997"/>
                <a:gd name="T30" fmla="*/ 276 w 455"/>
                <a:gd name="T31" fmla="*/ 337 h 997"/>
                <a:gd name="T32" fmla="*/ 297 w 455"/>
                <a:gd name="T33" fmla="*/ 263 h 997"/>
                <a:gd name="T34" fmla="*/ 308 w 455"/>
                <a:gd name="T35" fmla="*/ 176 h 997"/>
                <a:gd name="T36" fmla="*/ 329 w 455"/>
                <a:gd name="T37" fmla="*/ 124 h 997"/>
                <a:gd name="T38" fmla="*/ 340 w 455"/>
                <a:gd name="T39" fmla="*/ 59 h 997"/>
                <a:gd name="T40" fmla="*/ 361 w 455"/>
                <a:gd name="T41" fmla="*/ 29 h 997"/>
                <a:gd name="T42" fmla="*/ 382 w 455"/>
                <a:gd name="T43" fmla="*/ 0 h 997"/>
                <a:gd name="T44" fmla="*/ 426 w 455"/>
                <a:gd name="T45" fmla="*/ 29 h 997"/>
                <a:gd name="T46" fmla="*/ 434 w 455"/>
                <a:gd name="T47" fmla="*/ 73 h 997"/>
                <a:gd name="T48" fmla="*/ 458 w 455"/>
                <a:gd name="T49" fmla="*/ 111 h 997"/>
                <a:gd name="T50" fmla="*/ 466 w 455"/>
                <a:gd name="T51" fmla="*/ 167 h 997"/>
                <a:gd name="T52" fmla="*/ 487 w 455"/>
                <a:gd name="T53" fmla="*/ 213 h 997"/>
                <a:gd name="T54" fmla="*/ 498 w 455"/>
                <a:gd name="T55" fmla="*/ 294 h 997"/>
                <a:gd name="T56" fmla="*/ 519 w 455"/>
                <a:gd name="T57" fmla="*/ 344 h 997"/>
                <a:gd name="T58" fmla="*/ 530 w 455"/>
                <a:gd name="T59" fmla="*/ 425 h 997"/>
                <a:gd name="T60" fmla="*/ 551 w 455"/>
                <a:gd name="T61" fmla="*/ 476 h 997"/>
                <a:gd name="T62" fmla="*/ 564 w 455"/>
                <a:gd name="T63" fmla="*/ 550 h 997"/>
                <a:gd name="T64" fmla="*/ 583 w 455"/>
                <a:gd name="T65" fmla="*/ 586 h 997"/>
                <a:gd name="T66" fmla="*/ 596 w 455"/>
                <a:gd name="T67" fmla="*/ 646 h 997"/>
                <a:gd name="T68" fmla="*/ 615 w 455"/>
                <a:gd name="T69" fmla="*/ 681 h 997"/>
                <a:gd name="T70" fmla="*/ 636 w 455"/>
                <a:gd name="T71" fmla="*/ 724 h 997"/>
                <a:gd name="T72" fmla="*/ 668 w 455"/>
                <a:gd name="T73" fmla="*/ 747 h 997"/>
                <a:gd name="T74" fmla="*/ 702 w 455"/>
                <a:gd name="T75" fmla="*/ 733 h 997"/>
                <a:gd name="T76" fmla="*/ 734 w 455"/>
                <a:gd name="T77" fmla="*/ 695 h 997"/>
                <a:gd name="T78" fmla="*/ 774 w 455"/>
                <a:gd name="T79" fmla="*/ 646 h 997"/>
                <a:gd name="T80" fmla="*/ 785 w 455"/>
                <a:gd name="T81" fmla="*/ 608 h 997"/>
                <a:gd name="T82" fmla="*/ 827 w 455"/>
                <a:gd name="T83" fmla="*/ 564 h 99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55"/>
                <a:gd name="T127" fmla="*/ 0 h 997"/>
                <a:gd name="T128" fmla="*/ 455 w 455"/>
                <a:gd name="T129" fmla="*/ 997 h 99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55" h="997">
                  <a:moveTo>
                    <a:pt x="0" y="769"/>
                  </a:moveTo>
                  <a:lnTo>
                    <a:pt x="0" y="815"/>
                  </a:lnTo>
                  <a:lnTo>
                    <a:pt x="6" y="820"/>
                  </a:lnTo>
                  <a:lnTo>
                    <a:pt x="6" y="860"/>
                  </a:lnTo>
                  <a:lnTo>
                    <a:pt x="11" y="866"/>
                  </a:lnTo>
                  <a:lnTo>
                    <a:pt x="11" y="895"/>
                  </a:lnTo>
                  <a:lnTo>
                    <a:pt x="17" y="900"/>
                  </a:lnTo>
                  <a:lnTo>
                    <a:pt x="17" y="929"/>
                  </a:lnTo>
                  <a:lnTo>
                    <a:pt x="23" y="934"/>
                  </a:lnTo>
                  <a:lnTo>
                    <a:pt x="23" y="957"/>
                  </a:lnTo>
                  <a:lnTo>
                    <a:pt x="28" y="963"/>
                  </a:lnTo>
                  <a:lnTo>
                    <a:pt x="28" y="980"/>
                  </a:lnTo>
                  <a:lnTo>
                    <a:pt x="40" y="991"/>
                  </a:lnTo>
                  <a:lnTo>
                    <a:pt x="40" y="997"/>
                  </a:lnTo>
                  <a:lnTo>
                    <a:pt x="45" y="997"/>
                  </a:lnTo>
                  <a:lnTo>
                    <a:pt x="51" y="991"/>
                  </a:lnTo>
                  <a:lnTo>
                    <a:pt x="62" y="980"/>
                  </a:lnTo>
                  <a:lnTo>
                    <a:pt x="62" y="957"/>
                  </a:lnTo>
                  <a:lnTo>
                    <a:pt x="68" y="951"/>
                  </a:lnTo>
                  <a:lnTo>
                    <a:pt x="68" y="934"/>
                  </a:lnTo>
                  <a:lnTo>
                    <a:pt x="74" y="929"/>
                  </a:lnTo>
                  <a:lnTo>
                    <a:pt x="74" y="906"/>
                  </a:lnTo>
                  <a:lnTo>
                    <a:pt x="80" y="900"/>
                  </a:lnTo>
                  <a:lnTo>
                    <a:pt x="80" y="866"/>
                  </a:lnTo>
                  <a:lnTo>
                    <a:pt x="85" y="860"/>
                  </a:lnTo>
                  <a:lnTo>
                    <a:pt x="85" y="826"/>
                  </a:lnTo>
                  <a:lnTo>
                    <a:pt x="91" y="820"/>
                  </a:lnTo>
                  <a:lnTo>
                    <a:pt x="91" y="781"/>
                  </a:lnTo>
                  <a:lnTo>
                    <a:pt x="97" y="775"/>
                  </a:lnTo>
                  <a:lnTo>
                    <a:pt x="97" y="735"/>
                  </a:lnTo>
                  <a:lnTo>
                    <a:pt x="102" y="729"/>
                  </a:lnTo>
                  <a:lnTo>
                    <a:pt x="102" y="684"/>
                  </a:lnTo>
                  <a:lnTo>
                    <a:pt x="108" y="678"/>
                  </a:lnTo>
                  <a:lnTo>
                    <a:pt x="108" y="633"/>
                  </a:lnTo>
                  <a:lnTo>
                    <a:pt x="114" y="627"/>
                  </a:lnTo>
                  <a:lnTo>
                    <a:pt x="114" y="576"/>
                  </a:lnTo>
                  <a:lnTo>
                    <a:pt x="119" y="570"/>
                  </a:lnTo>
                  <a:lnTo>
                    <a:pt x="119" y="519"/>
                  </a:lnTo>
                  <a:lnTo>
                    <a:pt x="125" y="513"/>
                  </a:lnTo>
                  <a:lnTo>
                    <a:pt x="125" y="467"/>
                  </a:lnTo>
                  <a:lnTo>
                    <a:pt x="131" y="462"/>
                  </a:lnTo>
                  <a:lnTo>
                    <a:pt x="131" y="410"/>
                  </a:lnTo>
                  <a:lnTo>
                    <a:pt x="136" y="405"/>
                  </a:lnTo>
                  <a:lnTo>
                    <a:pt x="136" y="359"/>
                  </a:lnTo>
                  <a:lnTo>
                    <a:pt x="142" y="353"/>
                  </a:lnTo>
                  <a:lnTo>
                    <a:pt x="142" y="308"/>
                  </a:lnTo>
                  <a:lnTo>
                    <a:pt x="148" y="302"/>
                  </a:lnTo>
                  <a:lnTo>
                    <a:pt x="148" y="262"/>
                  </a:lnTo>
                  <a:lnTo>
                    <a:pt x="154" y="257"/>
                  </a:lnTo>
                  <a:lnTo>
                    <a:pt x="154" y="211"/>
                  </a:lnTo>
                  <a:lnTo>
                    <a:pt x="159" y="205"/>
                  </a:lnTo>
                  <a:lnTo>
                    <a:pt x="159" y="171"/>
                  </a:lnTo>
                  <a:lnTo>
                    <a:pt x="165" y="166"/>
                  </a:lnTo>
                  <a:lnTo>
                    <a:pt x="165" y="137"/>
                  </a:lnTo>
                  <a:lnTo>
                    <a:pt x="171" y="131"/>
                  </a:lnTo>
                  <a:lnTo>
                    <a:pt x="171" y="103"/>
                  </a:lnTo>
                  <a:lnTo>
                    <a:pt x="176" y="97"/>
                  </a:lnTo>
                  <a:lnTo>
                    <a:pt x="176" y="69"/>
                  </a:lnTo>
                  <a:lnTo>
                    <a:pt x="182" y="63"/>
                  </a:lnTo>
                  <a:lnTo>
                    <a:pt x="182" y="46"/>
                  </a:lnTo>
                  <a:lnTo>
                    <a:pt x="188" y="40"/>
                  </a:lnTo>
                  <a:lnTo>
                    <a:pt x="188" y="29"/>
                  </a:lnTo>
                  <a:lnTo>
                    <a:pt x="193" y="23"/>
                  </a:lnTo>
                  <a:lnTo>
                    <a:pt x="193" y="17"/>
                  </a:lnTo>
                  <a:lnTo>
                    <a:pt x="205" y="6"/>
                  </a:lnTo>
                  <a:lnTo>
                    <a:pt x="205" y="0"/>
                  </a:lnTo>
                  <a:lnTo>
                    <a:pt x="210" y="6"/>
                  </a:lnTo>
                  <a:lnTo>
                    <a:pt x="216" y="12"/>
                  </a:lnTo>
                  <a:lnTo>
                    <a:pt x="228" y="23"/>
                  </a:lnTo>
                  <a:lnTo>
                    <a:pt x="228" y="35"/>
                  </a:lnTo>
                  <a:lnTo>
                    <a:pt x="233" y="40"/>
                  </a:lnTo>
                  <a:lnTo>
                    <a:pt x="233" y="57"/>
                  </a:lnTo>
                  <a:lnTo>
                    <a:pt x="239" y="63"/>
                  </a:lnTo>
                  <a:lnTo>
                    <a:pt x="239" y="80"/>
                  </a:lnTo>
                  <a:lnTo>
                    <a:pt x="245" y="86"/>
                  </a:lnTo>
                  <a:lnTo>
                    <a:pt x="245" y="103"/>
                  </a:lnTo>
                  <a:lnTo>
                    <a:pt x="250" y="109"/>
                  </a:lnTo>
                  <a:lnTo>
                    <a:pt x="250" y="131"/>
                  </a:lnTo>
                  <a:lnTo>
                    <a:pt x="256" y="137"/>
                  </a:lnTo>
                  <a:lnTo>
                    <a:pt x="256" y="160"/>
                  </a:lnTo>
                  <a:lnTo>
                    <a:pt x="262" y="166"/>
                  </a:lnTo>
                  <a:lnTo>
                    <a:pt x="262" y="194"/>
                  </a:lnTo>
                  <a:lnTo>
                    <a:pt x="267" y="200"/>
                  </a:lnTo>
                  <a:lnTo>
                    <a:pt x="267" y="228"/>
                  </a:lnTo>
                  <a:lnTo>
                    <a:pt x="273" y="234"/>
                  </a:lnTo>
                  <a:lnTo>
                    <a:pt x="273" y="262"/>
                  </a:lnTo>
                  <a:lnTo>
                    <a:pt x="279" y="268"/>
                  </a:lnTo>
                  <a:lnTo>
                    <a:pt x="279" y="297"/>
                  </a:lnTo>
                  <a:lnTo>
                    <a:pt x="284" y="302"/>
                  </a:lnTo>
                  <a:lnTo>
                    <a:pt x="284" y="331"/>
                  </a:lnTo>
                  <a:lnTo>
                    <a:pt x="290" y="336"/>
                  </a:lnTo>
                  <a:lnTo>
                    <a:pt x="290" y="365"/>
                  </a:lnTo>
                  <a:lnTo>
                    <a:pt x="296" y="371"/>
                  </a:lnTo>
                  <a:lnTo>
                    <a:pt x="296" y="393"/>
                  </a:lnTo>
                  <a:lnTo>
                    <a:pt x="302" y="399"/>
                  </a:lnTo>
                  <a:lnTo>
                    <a:pt x="302" y="428"/>
                  </a:lnTo>
                  <a:lnTo>
                    <a:pt x="307" y="433"/>
                  </a:lnTo>
                  <a:lnTo>
                    <a:pt x="307" y="450"/>
                  </a:lnTo>
                  <a:lnTo>
                    <a:pt x="313" y="456"/>
                  </a:lnTo>
                  <a:lnTo>
                    <a:pt x="313" y="479"/>
                  </a:lnTo>
                  <a:lnTo>
                    <a:pt x="319" y="484"/>
                  </a:lnTo>
                  <a:lnTo>
                    <a:pt x="319" y="502"/>
                  </a:lnTo>
                  <a:lnTo>
                    <a:pt x="324" y="507"/>
                  </a:lnTo>
                  <a:lnTo>
                    <a:pt x="324" y="524"/>
                  </a:lnTo>
                  <a:lnTo>
                    <a:pt x="330" y="530"/>
                  </a:lnTo>
                  <a:lnTo>
                    <a:pt x="330" y="541"/>
                  </a:lnTo>
                  <a:lnTo>
                    <a:pt x="341" y="553"/>
                  </a:lnTo>
                  <a:lnTo>
                    <a:pt x="341" y="564"/>
                  </a:lnTo>
                  <a:lnTo>
                    <a:pt x="347" y="570"/>
                  </a:lnTo>
                  <a:lnTo>
                    <a:pt x="353" y="576"/>
                  </a:lnTo>
                  <a:lnTo>
                    <a:pt x="358" y="581"/>
                  </a:lnTo>
                  <a:lnTo>
                    <a:pt x="364" y="581"/>
                  </a:lnTo>
                  <a:lnTo>
                    <a:pt x="370" y="576"/>
                  </a:lnTo>
                  <a:lnTo>
                    <a:pt x="376" y="570"/>
                  </a:lnTo>
                  <a:lnTo>
                    <a:pt x="381" y="564"/>
                  </a:lnTo>
                  <a:lnTo>
                    <a:pt x="393" y="553"/>
                  </a:lnTo>
                  <a:lnTo>
                    <a:pt x="393" y="541"/>
                  </a:lnTo>
                  <a:lnTo>
                    <a:pt x="404" y="530"/>
                  </a:lnTo>
                  <a:lnTo>
                    <a:pt x="404" y="513"/>
                  </a:lnTo>
                  <a:lnTo>
                    <a:pt x="415" y="502"/>
                  </a:lnTo>
                  <a:lnTo>
                    <a:pt x="415" y="490"/>
                  </a:lnTo>
                  <a:lnTo>
                    <a:pt x="421" y="484"/>
                  </a:lnTo>
                  <a:lnTo>
                    <a:pt x="421" y="473"/>
                  </a:lnTo>
                  <a:lnTo>
                    <a:pt x="433" y="462"/>
                  </a:lnTo>
                  <a:lnTo>
                    <a:pt x="433" y="450"/>
                  </a:lnTo>
                  <a:lnTo>
                    <a:pt x="444" y="439"/>
                  </a:lnTo>
                  <a:lnTo>
                    <a:pt x="444" y="433"/>
                  </a:lnTo>
                  <a:lnTo>
                    <a:pt x="455" y="422"/>
                  </a:lnTo>
                </a:path>
              </a:pathLst>
            </a:custGeom>
            <a:noFill/>
            <a:ln w="17463">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94" name="Freeform 1098">
              <a:extLst>
                <a:ext uri="{FF2B5EF4-FFF2-40B4-BE49-F238E27FC236}">
                  <a16:creationId xmlns:a16="http://schemas.microsoft.com/office/drawing/2014/main" id="{C56C3BD5-DD0B-4FBE-8E3F-969A506CCC03}"/>
                </a:ext>
              </a:extLst>
            </p:cNvPr>
            <p:cNvSpPr>
              <a:spLocks/>
            </p:cNvSpPr>
            <p:nvPr/>
          </p:nvSpPr>
          <p:spPr bwMode="auto">
            <a:xfrm>
              <a:off x="2806" y="1881"/>
              <a:ext cx="567" cy="1084"/>
            </a:xfrm>
            <a:custGeom>
              <a:avLst/>
              <a:gdLst>
                <a:gd name="T0" fmla="*/ 11 w 461"/>
                <a:gd name="T1" fmla="*/ 534 h 997"/>
                <a:gd name="T2" fmla="*/ 42 w 461"/>
                <a:gd name="T3" fmla="*/ 534 h 997"/>
                <a:gd name="T4" fmla="*/ 74 w 461"/>
                <a:gd name="T5" fmla="*/ 557 h 997"/>
                <a:gd name="T6" fmla="*/ 117 w 461"/>
                <a:gd name="T7" fmla="*/ 600 h 997"/>
                <a:gd name="T8" fmla="*/ 138 w 461"/>
                <a:gd name="T9" fmla="*/ 651 h 997"/>
                <a:gd name="T10" fmla="*/ 170 w 461"/>
                <a:gd name="T11" fmla="*/ 689 h 997"/>
                <a:gd name="T12" fmla="*/ 192 w 461"/>
                <a:gd name="T13" fmla="*/ 724 h 997"/>
                <a:gd name="T14" fmla="*/ 224 w 461"/>
                <a:gd name="T15" fmla="*/ 747 h 997"/>
                <a:gd name="T16" fmla="*/ 256 w 461"/>
                <a:gd name="T17" fmla="*/ 733 h 997"/>
                <a:gd name="T18" fmla="*/ 285 w 461"/>
                <a:gd name="T19" fmla="*/ 695 h 997"/>
                <a:gd name="T20" fmla="*/ 298 w 461"/>
                <a:gd name="T21" fmla="*/ 660 h 997"/>
                <a:gd name="T22" fmla="*/ 317 w 461"/>
                <a:gd name="T23" fmla="*/ 622 h 997"/>
                <a:gd name="T24" fmla="*/ 330 w 461"/>
                <a:gd name="T25" fmla="*/ 564 h 997"/>
                <a:gd name="T26" fmla="*/ 349 w 461"/>
                <a:gd name="T27" fmla="*/ 520 h 997"/>
                <a:gd name="T28" fmla="*/ 362 w 461"/>
                <a:gd name="T29" fmla="*/ 447 h 997"/>
                <a:gd name="T30" fmla="*/ 381 w 461"/>
                <a:gd name="T31" fmla="*/ 396 h 997"/>
                <a:gd name="T32" fmla="*/ 394 w 461"/>
                <a:gd name="T33" fmla="*/ 314 h 997"/>
                <a:gd name="T34" fmla="*/ 413 w 461"/>
                <a:gd name="T35" fmla="*/ 263 h 997"/>
                <a:gd name="T36" fmla="*/ 423 w 461"/>
                <a:gd name="T37" fmla="*/ 190 h 997"/>
                <a:gd name="T38" fmla="*/ 445 w 461"/>
                <a:gd name="T39" fmla="*/ 147 h 997"/>
                <a:gd name="T40" fmla="*/ 455 w 461"/>
                <a:gd name="T41" fmla="*/ 89 h 997"/>
                <a:gd name="T42" fmla="*/ 476 w 461"/>
                <a:gd name="T43" fmla="*/ 51 h 997"/>
                <a:gd name="T44" fmla="*/ 499 w 461"/>
                <a:gd name="T45" fmla="*/ 9 h 997"/>
                <a:gd name="T46" fmla="*/ 531 w 461"/>
                <a:gd name="T47" fmla="*/ 15 h 997"/>
                <a:gd name="T48" fmla="*/ 561 w 461"/>
                <a:gd name="T49" fmla="*/ 51 h 997"/>
                <a:gd name="T50" fmla="*/ 573 w 461"/>
                <a:gd name="T51" fmla="*/ 111 h 997"/>
                <a:gd name="T52" fmla="*/ 593 w 461"/>
                <a:gd name="T53" fmla="*/ 153 h 997"/>
                <a:gd name="T54" fmla="*/ 605 w 461"/>
                <a:gd name="T55" fmla="*/ 249 h 997"/>
                <a:gd name="T56" fmla="*/ 625 w 461"/>
                <a:gd name="T57" fmla="*/ 309 h 997"/>
                <a:gd name="T58" fmla="*/ 637 w 461"/>
                <a:gd name="T59" fmla="*/ 425 h 997"/>
                <a:gd name="T60" fmla="*/ 657 w 461"/>
                <a:gd name="T61" fmla="*/ 499 h 997"/>
                <a:gd name="T62" fmla="*/ 669 w 461"/>
                <a:gd name="T63" fmla="*/ 631 h 997"/>
                <a:gd name="T64" fmla="*/ 689 w 461"/>
                <a:gd name="T65" fmla="*/ 710 h 997"/>
                <a:gd name="T66" fmla="*/ 699 w 461"/>
                <a:gd name="T67" fmla="*/ 842 h 997"/>
                <a:gd name="T68" fmla="*/ 720 w 461"/>
                <a:gd name="T69" fmla="*/ 915 h 997"/>
                <a:gd name="T70" fmla="*/ 731 w 461"/>
                <a:gd name="T71" fmla="*/ 1032 h 997"/>
                <a:gd name="T72" fmla="*/ 754 w 461"/>
                <a:gd name="T73" fmla="*/ 1099 h 997"/>
                <a:gd name="T74" fmla="*/ 763 w 461"/>
                <a:gd name="T75" fmla="*/ 1179 h 997"/>
                <a:gd name="T76" fmla="*/ 785 w 461"/>
                <a:gd name="T77" fmla="*/ 1222 h 997"/>
                <a:gd name="T78" fmla="*/ 795 w 461"/>
                <a:gd name="T79" fmla="*/ 1268 h 997"/>
                <a:gd name="T80" fmla="*/ 817 w 461"/>
                <a:gd name="T81" fmla="*/ 1282 h 997"/>
                <a:gd name="T82" fmla="*/ 849 w 461"/>
                <a:gd name="T83" fmla="*/ 1246 h 99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61"/>
                <a:gd name="T127" fmla="*/ 0 h 997"/>
                <a:gd name="T128" fmla="*/ 461 w 461"/>
                <a:gd name="T129" fmla="*/ 997 h 997"/>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61" h="997">
                  <a:moveTo>
                    <a:pt x="0" y="422"/>
                  </a:moveTo>
                  <a:lnTo>
                    <a:pt x="0" y="416"/>
                  </a:lnTo>
                  <a:lnTo>
                    <a:pt x="6" y="416"/>
                  </a:lnTo>
                  <a:lnTo>
                    <a:pt x="12" y="416"/>
                  </a:lnTo>
                  <a:lnTo>
                    <a:pt x="17" y="416"/>
                  </a:lnTo>
                  <a:lnTo>
                    <a:pt x="23" y="416"/>
                  </a:lnTo>
                  <a:lnTo>
                    <a:pt x="29" y="422"/>
                  </a:lnTo>
                  <a:lnTo>
                    <a:pt x="34" y="428"/>
                  </a:lnTo>
                  <a:lnTo>
                    <a:pt x="40" y="433"/>
                  </a:lnTo>
                  <a:lnTo>
                    <a:pt x="52" y="445"/>
                  </a:lnTo>
                  <a:lnTo>
                    <a:pt x="52" y="456"/>
                  </a:lnTo>
                  <a:lnTo>
                    <a:pt x="63" y="467"/>
                  </a:lnTo>
                  <a:lnTo>
                    <a:pt x="63" y="484"/>
                  </a:lnTo>
                  <a:lnTo>
                    <a:pt x="74" y="496"/>
                  </a:lnTo>
                  <a:lnTo>
                    <a:pt x="74" y="507"/>
                  </a:lnTo>
                  <a:lnTo>
                    <a:pt x="80" y="513"/>
                  </a:lnTo>
                  <a:lnTo>
                    <a:pt x="80" y="524"/>
                  </a:lnTo>
                  <a:lnTo>
                    <a:pt x="91" y="536"/>
                  </a:lnTo>
                  <a:lnTo>
                    <a:pt x="91" y="547"/>
                  </a:lnTo>
                  <a:lnTo>
                    <a:pt x="103" y="559"/>
                  </a:lnTo>
                  <a:lnTo>
                    <a:pt x="103" y="564"/>
                  </a:lnTo>
                  <a:lnTo>
                    <a:pt x="108" y="570"/>
                  </a:lnTo>
                  <a:lnTo>
                    <a:pt x="114" y="576"/>
                  </a:lnTo>
                  <a:lnTo>
                    <a:pt x="120" y="581"/>
                  </a:lnTo>
                  <a:lnTo>
                    <a:pt x="126" y="581"/>
                  </a:lnTo>
                  <a:lnTo>
                    <a:pt x="131" y="576"/>
                  </a:lnTo>
                  <a:lnTo>
                    <a:pt x="137" y="570"/>
                  </a:lnTo>
                  <a:lnTo>
                    <a:pt x="148" y="559"/>
                  </a:lnTo>
                  <a:lnTo>
                    <a:pt x="148" y="547"/>
                  </a:lnTo>
                  <a:lnTo>
                    <a:pt x="154" y="541"/>
                  </a:lnTo>
                  <a:lnTo>
                    <a:pt x="154" y="530"/>
                  </a:lnTo>
                  <a:lnTo>
                    <a:pt x="160" y="524"/>
                  </a:lnTo>
                  <a:lnTo>
                    <a:pt x="160" y="513"/>
                  </a:lnTo>
                  <a:lnTo>
                    <a:pt x="165" y="507"/>
                  </a:lnTo>
                  <a:lnTo>
                    <a:pt x="165" y="490"/>
                  </a:lnTo>
                  <a:lnTo>
                    <a:pt x="171" y="484"/>
                  </a:lnTo>
                  <a:lnTo>
                    <a:pt x="171" y="467"/>
                  </a:lnTo>
                  <a:lnTo>
                    <a:pt x="177" y="462"/>
                  </a:lnTo>
                  <a:lnTo>
                    <a:pt x="177" y="439"/>
                  </a:lnTo>
                  <a:lnTo>
                    <a:pt x="182" y="433"/>
                  </a:lnTo>
                  <a:lnTo>
                    <a:pt x="182" y="410"/>
                  </a:lnTo>
                  <a:lnTo>
                    <a:pt x="188" y="405"/>
                  </a:lnTo>
                  <a:lnTo>
                    <a:pt x="188" y="382"/>
                  </a:lnTo>
                  <a:lnTo>
                    <a:pt x="194" y="376"/>
                  </a:lnTo>
                  <a:lnTo>
                    <a:pt x="194" y="348"/>
                  </a:lnTo>
                  <a:lnTo>
                    <a:pt x="200" y="342"/>
                  </a:lnTo>
                  <a:lnTo>
                    <a:pt x="200" y="314"/>
                  </a:lnTo>
                  <a:lnTo>
                    <a:pt x="205" y="308"/>
                  </a:lnTo>
                  <a:lnTo>
                    <a:pt x="205" y="279"/>
                  </a:lnTo>
                  <a:lnTo>
                    <a:pt x="211" y="274"/>
                  </a:lnTo>
                  <a:lnTo>
                    <a:pt x="211" y="245"/>
                  </a:lnTo>
                  <a:lnTo>
                    <a:pt x="217" y="240"/>
                  </a:lnTo>
                  <a:lnTo>
                    <a:pt x="217" y="211"/>
                  </a:lnTo>
                  <a:lnTo>
                    <a:pt x="222" y="205"/>
                  </a:lnTo>
                  <a:lnTo>
                    <a:pt x="222" y="177"/>
                  </a:lnTo>
                  <a:lnTo>
                    <a:pt x="228" y="171"/>
                  </a:lnTo>
                  <a:lnTo>
                    <a:pt x="228" y="148"/>
                  </a:lnTo>
                  <a:lnTo>
                    <a:pt x="234" y="143"/>
                  </a:lnTo>
                  <a:lnTo>
                    <a:pt x="234" y="120"/>
                  </a:lnTo>
                  <a:lnTo>
                    <a:pt x="239" y="114"/>
                  </a:lnTo>
                  <a:lnTo>
                    <a:pt x="239" y="92"/>
                  </a:lnTo>
                  <a:lnTo>
                    <a:pt x="245" y="86"/>
                  </a:lnTo>
                  <a:lnTo>
                    <a:pt x="245" y="69"/>
                  </a:lnTo>
                  <a:lnTo>
                    <a:pt x="251" y="63"/>
                  </a:lnTo>
                  <a:lnTo>
                    <a:pt x="251" y="46"/>
                  </a:lnTo>
                  <a:lnTo>
                    <a:pt x="256" y="40"/>
                  </a:lnTo>
                  <a:lnTo>
                    <a:pt x="256" y="29"/>
                  </a:lnTo>
                  <a:lnTo>
                    <a:pt x="268" y="17"/>
                  </a:lnTo>
                  <a:lnTo>
                    <a:pt x="268" y="6"/>
                  </a:lnTo>
                  <a:lnTo>
                    <a:pt x="274" y="0"/>
                  </a:lnTo>
                  <a:lnTo>
                    <a:pt x="279" y="6"/>
                  </a:lnTo>
                  <a:lnTo>
                    <a:pt x="285" y="12"/>
                  </a:lnTo>
                  <a:lnTo>
                    <a:pt x="296" y="23"/>
                  </a:lnTo>
                  <a:lnTo>
                    <a:pt x="296" y="35"/>
                  </a:lnTo>
                  <a:lnTo>
                    <a:pt x="302" y="40"/>
                  </a:lnTo>
                  <a:lnTo>
                    <a:pt x="302" y="57"/>
                  </a:lnTo>
                  <a:lnTo>
                    <a:pt x="308" y="63"/>
                  </a:lnTo>
                  <a:lnTo>
                    <a:pt x="308" y="86"/>
                  </a:lnTo>
                  <a:lnTo>
                    <a:pt x="313" y="92"/>
                  </a:lnTo>
                  <a:lnTo>
                    <a:pt x="313" y="114"/>
                  </a:lnTo>
                  <a:lnTo>
                    <a:pt x="319" y="120"/>
                  </a:lnTo>
                  <a:lnTo>
                    <a:pt x="319" y="154"/>
                  </a:lnTo>
                  <a:lnTo>
                    <a:pt x="325" y="160"/>
                  </a:lnTo>
                  <a:lnTo>
                    <a:pt x="325" y="194"/>
                  </a:lnTo>
                  <a:lnTo>
                    <a:pt x="331" y="200"/>
                  </a:lnTo>
                  <a:lnTo>
                    <a:pt x="331" y="234"/>
                  </a:lnTo>
                  <a:lnTo>
                    <a:pt x="336" y="240"/>
                  </a:lnTo>
                  <a:lnTo>
                    <a:pt x="336" y="285"/>
                  </a:lnTo>
                  <a:lnTo>
                    <a:pt x="342" y="291"/>
                  </a:lnTo>
                  <a:lnTo>
                    <a:pt x="342" y="331"/>
                  </a:lnTo>
                  <a:lnTo>
                    <a:pt x="348" y="336"/>
                  </a:lnTo>
                  <a:lnTo>
                    <a:pt x="348" y="382"/>
                  </a:lnTo>
                  <a:lnTo>
                    <a:pt x="353" y="388"/>
                  </a:lnTo>
                  <a:lnTo>
                    <a:pt x="353" y="439"/>
                  </a:lnTo>
                  <a:lnTo>
                    <a:pt x="359" y="445"/>
                  </a:lnTo>
                  <a:lnTo>
                    <a:pt x="359" y="490"/>
                  </a:lnTo>
                  <a:lnTo>
                    <a:pt x="365" y="496"/>
                  </a:lnTo>
                  <a:lnTo>
                    <a:pt x="365" y="547"/>
                  </a:lnTo>
                  <a:lnTo>
                    <a:pt x="370" y="553"/>
                  </a:lnTo>
                  <a:lnTo>
                    <a:pt x="370" y="604"/>
                  </a:lnTo>
                  <a:lnTo>
                    <a:pt x="376" y="610"/>
                  </a:lnTo>
                  <a:lnTo>
                    <a:pt x="376" y="655"/>
                  </a:lnTo>
                  <a:lnTo>
                    <a:pt x="382" y="661"/>
                  </a:lnTo>
                  <a:lnTo>
                    <a:pt x="382" y="707"/>
                  </a:lnTo>
                  <a:lnTo>
                    <a:pt x="387" y="712"/>
                  </a:lnTo>
                  <a:lnTo>
                    <a:pt x="387" y="758"/>
                  </a:lnTo>
                  <a:lnTo>
                    <a:pt x="393" y="764"/>
                  </a:lnTo>
                  <a:lnTo>
                    <a:pt x="393" y="803"/>
                  </a:lnTo>
                  <a:lnTo>
                    <a:pt x="399" y="809"/>
                  </a:lnTo>
                  <a:lnTo>
                    <a:pt x="399" y="849"/>
                  </a:lnTo>
                  <a:lnTo>
                    <a:pt x="405" y="855"/>
                  </a:lnTo>
                  <a:lnTo>
                    <a:pt x="405" y="883"/>
                  </a:lnTo>
                  <a:lnTo>
                    <a:pt x="410" y="889"/>
                  </a:lnTo>
                  <a:lnTo>
                    <a:pt x="410" y="917"/>
                  </a:lnTo>
                  <a:lnTo>
                    <a:pt x="416" y="923"/>
                  </a:lnTo>
                  <a:lnTo>
                    <a:pt x="416" y="946"/>
                  </a:lnTo>
                  <a:lnTo>
                    <a:pt x="422" y="951"/>
                  </a:lnTo>
                  <a:lnTo>
                    <a:pt x="422" y="969"/>
                  </a:lnTo>
                  <a:lnTo>
                    <a:pt x="427" y="974"/>
                  </a:lnTo>
                  <a:lnTo>
                    <a:pt x="427" y="986"/>
                  </a:lnTo>
                  <a:lnTo>
                    <a:pt x="439" y="997"/>
                  </a:lnTo>
                  <a:lnTo>
                    <a:pt x="433" y="997"/>
                  </a:lnTo>
                  <a:lnTo>
                    <a:pt x="439" y="997"/>
                  </a:lnTo>
                  <a:lnTo>
                    <a:pt x="444" y="997"/>
                  </a:lnTo>
                  <a:lnTo>
                    <a:pt x="456" y="986"/>
                  </a:lnTo>
                  <a:lnTo>
                    <a:pt x="456" y="969"/>
                  </a:lnTo>
                  <a:lnTo>
                    <a:pt x="461" y="963"/>
                  </a:lnTo>
                  <a:lnTo>
                    <a:pt x="461" y="946"/>
                  </a:lnTo>
                </a:path>
              </a:pathLst>
            </a:custGeom>
            <a:noFill/>
            <a:ln w="17463">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95" name="Freeform 1099">
              <a:extLst>
                <a:ext uri="{FF2B5EF4-FFF2-40B4-BE49-F238E27FC236}">
                  <a16:creationId xmlns:a16="http://schemas.microsoft.com/office/drawing/2014/main" id="{C66AA8AD-4FC0-4562-A937-CDA89CF8B676}"/>
                </a:ext>
              </a:extLst>
            </p:cNvPr>
            <p:cNvSpPr>
              <a:spLocks/>
            </p:cNvSpPr>
            <p:nvPr/>
          </p:nvSpPr>
          <p:spPr bwMode="auto">
            <a:xfrm>
              <a:off x="3373" y="1627"/>
              <a:ext cx="477" cy="1338"/>
            </a:xfrm>
            <a:custGeom>
              <a:avLst/>
              <a:gdLst>
                <a:gd name="T0" fmla="*/ 11 w 388"/>
                <a:gd name="T1" fmla="*/ 1481 h 1230"/>
                <a:gd name="T2" fmla="*/ 33 w 388"/>
                <a:gd name="T3" fmla="*/ 1423 h 1230"/>
                <a:gd name="T4" fmla="*/ 42 w 388"/>
                <a:gd name="T5" fmla="*/ 1320 h 1230"/>
                <a:gd name="T6" fmla="*/ 65 w 388"/>
                <a:gd name="T7" fmla="*/ 1238 h 1230"/>
                <a:gd name="T8" fmla="*/ 74 w 388"/>
                <a:gd name="T9" fmla="*/ 1100 h 1230"/>
                <a:gd name="T10" fmla="*/ 97 w 388"/>
                <a:gd name="T11" fmla="*/ 1012 h 1230"/>
                <a:gd name="T12" fmla="*/ 106 w 388"/>
                <a:gd name="T13" fmla="*/ 851 h 1230"/>
                <a:gd name="T14" fmla="*/ 128 w 388"/>
                <a:gd name="T15" fmla="*/ 754 h 1230"/>
                <a:gd name="T16" fmla="*/ 138 w 388"/>
                <a:gd name="T17" fmla="*/ 593 h 1230"/>
                <a:gd name="T18" fmla="*/ 160 w 388"/>
                <a:gd name="T19" fmla="*/ 498 h 1230"/>
                <a:gd name="T20" fmla="*/ 171 w 388"/>
                <a:gd name="T21" fmla="*/ 351 h 1230"/>
                <a:gd name="T22" fmla="*/ 192 w 388"/>
                <a:gd name="T23" fmla="*/ 278 h 1230"/>
                <a:gd name="T24" fmla="*/ 203 w 388"/>
                <a:gd name="T25" fmla="*/ 161 h 1230"/>
                <a:gd name="T26" fmla="*/ 224 w 388"/>
                <a:gd name="T27" fmla="*/ 103 h 1230"/>
                <a:gd name="T28" fmla="*/ 235 w 388"/>
                <a:gd name="T29" fmla="*/ 36 h 1230"/>
                <a:gd name="T30" fmla="*/ 266 w 388"/>
                <a:gd name="T31" fmla="*/ 0 h 1230"/>
                <a:gd name="T32" fmla="*/ 275 w 388"/>
                <a:gd name="T33" fmla="*/ 0 h 1230"/>
                <a:gd name="T34" fmla="*/ 309 w 388"/>
                <a:gd name="T35" fmla="*/ 44 h 1230"/>
                <a:gd name="T36" fmla="*/ 317 w 388"/>
                <a:gd name="T37" fmla="*/ 109 h 1230"/>
                <a:gd name="T38" fmla="*/ 341 w 388"/>
                <a:gd name="T39" fmla="*/ 170 h 1230"/>
                <a:gd name="T40" fmla="*/ 349 w 388"/>
                <a:gd name="T41" fmla="*/ 285 h 1230"/>
                <a:gd name="T42" fmla="*/ 371 w 388"/>
                <a:gd name="T43" fmla="*/ 359 h 1230"/>
                <a:gd name="T44" fmla="*/ 381 w 388"/>
                <a:gd name="T45" fmla="*/ 507 h 1230"/>
                <a:gd name="T46" fmla="*/ 403 w 388"/>
                <a:gd name="T47" fmla="*/ 593 h 1230"/>
                <a:gd name="T48" fmla="*/ 413 w 388"/>
                <a:gd name="T49" fmla="*/ 763 h 1230"/>
                <a:gd name="T50" fmla="*/ 435 w 388"/>
                <a:gd name="T51" fmla="*/ 851 h 1230"/>
                <a:gd name="T52" fmla="*/ 446 w 388"/>
                <a:gd name="T53" fmla="*/ 1020 h 1230"/>
                <a:gd name="T54" fmla="*/ 467 w 388"/>
                <a:gd name="T55" fmla="*/ 1107 h 1230"/>
                <a:gd name="T56" fmla="*/ 477 w 388"/>
                <a:gd name="T57" fmla="*/ 1246 h 1230"/>
                <a:gd name="T58" fmla="*/ 497 w 388"/>
                <a:gd name="T59" fmla="*/ 1328 h 1230"/>
                <a:gd name="T60" fmla="*/ 509 w 388"/>
                <a:gd name="T61" fmla="*/ 1428 h 1230"/>
                <a:gd name="T62" fmla="*/ 529 w 388"/>
                <a:gd name="T63" fmla="*/ 1488 h 1230"/>
                <a:gd name="T64" fmla="*/ 541 w 388"/>
                <a:gd name="T65" fmla="*/ 1548 h 1230"/>
                <a:gd name="T66" fmla="*/ 573 w 388"/>
                <a:gd name="T67" fmla="*/ 1583 h 1230"/>
                <a:gd name="T68" fmla="*/ 584 w 388"/>
                <a:gd name="T69" fmla="*/ 1583 h 1230"/>
                <a:gd name="T70" fmla="*/ 615 w 388"/>
                <a:gd name="T71" fmla="*/ 1539 h 1230"/>
                <a:gd name="T72" fmla="*/ 625 w 388"/>
                <a:gd name="T73" fmla="*/ 1481 h 1230"/>
                <a:gd name="T74" fmla="*/ 647 w 388"/>
                <a:gd name="T75" fmla="*/ 1437 h 1230"/>
                <a:gd name="T76" fmla="*/ 656 w 388"/>
                <a:gd name="T77" fmla="*/ 1334 h 1230"/>
                <a:gd name="T78" fmla="*/ 679 w 388"/>
                <a:gd name="T79" fmla="*/ 1267 h 1230"/>
                <a:gd name="T80" fmla="*/ 690 w 388"/>
                <a:gd name="T81" fmla="*/ 1143 h 1230"/>
                <a:gd name="T82" fmla="*/ 711 w 388"/>
                <a:gd name="T83" fmla="*/ 1069 h 123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88"/>
                <a:gd name="T127" fmla="*/ 0 h 1230"/>
                <a:gd name="T128" fmla="*/ 388 w 388"/>
                <a:gd name="T129" fmla="*/ 1230 h 123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88" h="1230">
                  <a:moveTo>
                    <a:pt x="0" y="1179"/>
                  </a:moveTo>
                  <a:lnTo>
                    <a:pt x="6" y="1173"/>
                  </a:lnTo>
                  <a:lnTo>
                    <a:pt x="6" y="1150"/>
                  </a:lnTo>
                  <a:lnTo>
                    <a:pt x="12" y="1145"/>
                  </a:lnTo>
                  <a:lnTo>
                    <a:pt x="12" y="1110"/>
                  </a:lnTo>
                  <a:lnTo>
                    <a:pt x="18" y="1105"/>
                  </a:lnTo>
                  <a:lnTo>
                    <a:pt x="18" y="1071"/>
                  </a:lnTo>
                  <a:lnTo>
                    <a:pt x="23" y="1065"/>
                  </a:lnTo>
                  <a:lnTo>
                    <a:pt x="23" y="1025"/>
                  </a:lnTo>
                  <a:lnTo>
                    <a:pt x="29" y="1019"/>
                  </a:lnTo>
                  <a:lnTo>
                    <a:pt x="29" y="968"/>
                  </a:lnTo>
                  <a:lnTo>
                    <a:pt x="35" y="962"/>
                  </a:lnTo>
                  <a:lnTo>
                    <a:pt x="35" y="911"/>
                  </a:lnTo>
                  <a:lnTo>
                    <a:pt x="40" y="905"/>
                  </a:lnTo>
                  <a:lnTo>
                    <a:pt x="40" y="854"/>
                  </a:lnTo>
                  <a:lnTo>
                    <a:pt x="46" y="848"/>
                  </a:lnTo>
                  <a:lnTo>
                    <a:pt x="46" y="792"/>
                  </a:lnTo>
                  <a:lnTo>
                    <a:pt x="52" y="786"/>
                  </a:lnTo>
                  <a:lnTo>
                    <a:pt x="52" y="723"/>
                  </a:lnTo>
                  <a:lnTo>
                    <a:pt x="57" y="717"/>
                  </a:lnTo>
                  <a:lnTo>
                    <a:pt x="57" y="661"/>
                  </a:lnTo>
                  <a:lnTo>
                    <a:pt x="63" y="655"/>
                  </a:lnTo>
                  <a:lnTo>
                    <a:pt x="63" y="592"/>
                  </a:lnTo>
                  <a:lnTo>
                    <a:pt x="69" y="586"/>
                  </a:lnTo>
                  <a:lnTo>
                    <a:pt x="69" y="524"/>
                  </a:lnTo>
                  <a:lnTo>
                    <a:pt x="74" y="518"/>
                  </a:lnTo>
                  <a:lnTo>
                    <a:pt x="74" y="461"/>
                  </a:lnTo>
                  <a:lnTo>
                    <a:pt x="80" y="455"/>
                  </a:lnTo>
                  <a:lnTo>
                    <a:pt x="80" y="393"/>
                  </a:lnTo>
                  <a:lnTo>
                    <a:pt x="86" y="387"/>
                  </a:lnTo>
                  <a:lnTo>
                    <a:pt x="86" y="330"/>
                  </a:lnTo>
                  <a:lnTo>
                    <a:pt x="92" y="325"/>
                  </a:lnTo>
                  <a:lnTo>
                    <a:pt x="92" y="273"/>
                  </a:lnTo>
                  <a:lnTo>
                    <a:pt x="97" y="268"/>
                  </a:lnTo>
                  <a:lnTo>
                    <a:pt x="97" y="222"/>
                  </a:lnTo>
                  <a:lnTo>
                    <a:pt x="103" y="216"/>
                  </a:lnTo>
                  <a:lnTo>
                    <a:pt x="103" y="171"/>
                  </a:lnTo>
                  <a:lnTo>
                    <a:pt x="109" y="165"/>
                  </a:lnTo>
                  <a:lnTo>
                    <a:pt x="109" y="125"/>
                  </a:lnTo>
                  <a:lnTo>
                    <a:pt x="114" y="119"/>
                  </a:lnTo>
                  <a:lnTo>
                    <a:pt x="114" y="85"/>
                  </a:lnTo>
                  <a:lnTo>
                    <a:pt x="120" y="80"/>
                  </a:lnTo>
                  <a:lnTo>
                    <a:pt x="120" y="57"/>
                  </a:lnTo>
                  <a:lnTo>
                    <a:pt x="126" y="51"/>
                  </a:lnTo>
                  <a:lnTo>
                    <a:pt x="126" y="28"/>
                  </a:lnTo>
                  <a:lnTo>
                    <a:pt x="131" y="23"/>
                  </a:lnTo>
                  <a:lnTo>
                    <a:pt x="131" y="11"/>
                  </a:lnTo>
                  <a:lnTo>
                    <a:pt x="143" y="0"/>
                  </a:lnTo>
                  <a:lnTo>
                    <a:pt x="137" y="0"/>
                  </a:lnTo>
                  <a:lnTo>
                    <a:pt x="143" y="0"/>
                  </a:lnTo>
                  <a:lnTo>
                    <a:pt x="148" y="0"/>
                  </a:lnTo>
                  <a:lnTo>
                    <a:pt x="160" y="11"/>
                  </a:lnTo>
                  <a:lnTo>
                    <a:pt x="160" y="28"/>
                  </a:lnTo>
                  <a:lnTo>
                    <a:pt x="166" y="34"/>
                  </a:lnTo>
                  <a:lnTo>
                    <a:pt x="166" y="57"/>
                  </a:lnTo>
                  <a:lnTo>
                    <a:pt x="171" y="63"/>
                  </a:lnTo>
                  <a:lnTo>
                    <a:pt x="171" y="85"/>
                  </a:lnTo>
                  <a:lnTo>
                    <a:pt x="177" y="91"/>
                  </a:lnTo>
                  <a:lnTo>
                    <a:pt x="177" y="125"/>
                  </a:lnTo>
                  <a:lnTo>
                    <a:pt x="183" y="131"/>
                  </a:lnTo>
                  <a:lnTo>
                    <a:pt x="183" y="171"/>
                  </a:lnTo>
                  <a:lnTo>
                    <a:pt x="188" y="176"/>
                  </a:lnTo>
                  <a:lnTo>
                    <a:pt x="188" y="222"/>
                  </a:lnTo>
                  <a:lnTo>
                    <a:pt x="194" y="228"/>
                  </a:lnTo>
                  <a:lnTo>
                    <a:pt x="194" y="273"/>
                  </a:lnTo>
                  <a:lnTo>
                    <a:pt x="200" y="279"/>
                  </a:lnTo>
                  <a:lnTo>
                    <a:pt x="200" y="330"/>
                  </a:lnTo>
                  <a:lnTo>
                    <a:pt x="205" y="336"/>
                  </a:lnTo>
                  <a:lnTo>
                    <a:pt x="205" y="393"/>
                  </a:lnTo>
                  <a:lnTo>
                    <a:pt x="211" y="399"/>
                  </a:lnTo>
                  <a:lnTo>
                    <a:pt x="211" y="455"/>
                  </a:lnTo>
                  <a:lnTo>
                    <a:pt x="217" y="461"/>
                  </a:lnTo>
                  <a:lnTo>
                    <a:pt x="217" y="524"/>
                  </a:lnTo>
                  <a:lnTo>
                    <a:pt x="222" y="530"/>
                  </a:lnTo>
                  <a:lnTo>
                    <a:pt x="222" y="592"/>
                  </a:lnTo>
                  <a:lnTo>
                    <a:pt x="228" y="598"/>
                  </a:lnTo>
                  <a:lnTo>
                    <a:pt x="228" y="655"/>
                  </a:lnTo>
                  <a:lnTo>
                    <a:pt x="234" y="661"/>
                  </a:lnTo>
                  <a:lnTo>
                    <a:pt x="234" y="723"/>
                  </a:lnTo>
                  <a:lnTo>
                    <a:pt x="240" y="729"/>
                  </a:lnTo>
                  <a:lnTo>
                    <a:pt x="240" y="792"/>
                  </a:lnTo>
                  <a:lnTo>
                    <a:pt x="245" y="797"/>
                  </a:lnTo>
                  <a:lnTo>
                    <a:pt x="245" y="854"/>
                  </a:lnTo>
                  <a:lnTo>
                    <a:pt x="251" y="860"/>
                  </a:lnTo>
                  <a:lnTo>
                    <a:pt x="251" y="911"/>
                  </a:lnTo>
                  <a:lnTo>
                    <a:pt x="257" y="917"/>
                  </a:lnTo>
                  <a:lnTo>
                    <a:pt x="257" y="968"/>
                  </a:lnTo>
                  <a:lnTo>
                    <a:pt x="262" y="974"/>
                  </a:lnTo>
                  <a:lnTo>
                    <a:pt x="262" y="1025"/>
                  </a:lnTo>
                  <a:lnTo>
                    <a:pt x="268" y="1031"/>
                  </a:lnTo>
                  <a:lnTo>
                    <a:pt x="268" y="1071"/>
                  </a:lnTo>
                  <a:lnTo>
                    <a:pt x="274" y="1076"/>
                  </a:lnTo>
                  <a:lnTo>
                    <a:pt x="274" y="1110"/>
                  </a:lnTo>
                  <a:lnTo>
                    <a:pt x="279" y="1116"/>
                  </a:lnTo>
                  <a:lnTo>
                    <a:pt x="279" y="1150"/>
                  </a:lnTo>
                  <a:lnTo>
                    <a:pt x="285" y="1156"/>
                  </a:lnTo>
                  <a:lnTo>
                    <a:pt x="285" y="1179"/>
                  </a:lnTo>
                  <a:lnTo>
                    <a:pt x="291" y="1184"/>
                  </a:lnTo>
                  <a:lnTo>
                    <a:pt x="291" y="1202"/>
                  </a:lnTo>
                  <a:lnTo>
                    <a:pt x="297" y="1207"/>
                  </a:lnTo>
                  <a:lnTo>
                    <a:pt x="297" y="1219"/>
                  </a:lnTo>
                  <a:lnTo>
                    <a:pt x="308" y="1230"/>
                  </a:lnTo>
                  <a:lnTo>
                    <a:pt x="302" y="1230"/>
                  </a:lnTo>
                  <a:lnTo>
                    <a:pt x="308" y="1230"/>
                  </a:lnTo>
                  <a:lnTo>
                    <a:pt x="314" y="1230"/>
                  </a:lnTo>
                  <a:lnTo>
                    <a:pt x="325" y="1219"/>
                  </a:lnTo>
                  <a:lnTo>
                    <a:pt x="325" y="1202"/>
                  </a:lnTo>
                  <a:lnTo>
                    <a:pt x="331" y="1196"/>
                  </a:lnTo>
                  <a:lnTo>
                    <a:pt x="331" y="1179"/>
                  </a:lnTo>
                  <a:lnTo>
                    <a:pt x="336" y="1173"/>
                  </a:lnTo>
                  <a:lnTo>
                    <a:pt x="336" y="1150"/>
                  </a:lnTo>
                  <a:lnTo>
                    <a:pt x="342" y="1145"/>
                  </a:lnTo>
                  <a:lnTo>
                    <a:pt x="342" y="1122"/>
                  </a:lnTo>
                  <a:lnTo>
                    <a:pt x="348" y="1116"/>
                  </a:lnTo>
                  <a:lnTo>
                    <a:pt x="348" y="1082"/>
                  </a:lnTo>
                  <a:lnTo>
                    <a:pt x="353" y="1076"/>
                  </a:lnTo>
                  <a:lnTo>
                    <a:pt x="353" y="1036"/>
                  </a:lnTo>
                  <a:lnTo>
                    <a:pt x="359" y="1031"/>
                  </a:lnTo>
                  <a:lnTo>
                    <a:pt x="359" y="991"/>
                  </a:lnTo>
                  <a:lnTo>
                    <a:pt x="365" y="985"/>
                  </a:lnTo>
                  <a:lnTo>
                    <a:pt x="365" y="940"/>
                  </a:lnTo>
                  <a:lnTo>
                    <a:pt x="371" y="934"/>
                  </a:lnTo>
                  <a:lnTo>
                    <a:pt x="371" y="888"/>
                  </a:lnTo>
                  <a:lnTo>
                    <a:pt x="376" y="883"/>
                  </a:lnTo>
                  <a:lnTo>
                    <a:pt x="376" y="837"/>
                  </a:lnTo>
                  <a:lnTo>
                    <a:pt x="382" y="831"/>
                  </a:lnTo>
                  <a:lnTo>
                    <a:pt x="382" y="780"/>
                  </a:lnTo>
                  <a:lnTo>
                    <a:pt x="388" y="774"/>
                  </a:lnTo>
                </a:path>
              </a:pathLst>
            </a:custGeom>
            <a:noFill/>
            <a:ln w="17463">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96" name="Freeform 1100">
              <a:extLst>
                <a:ext uri="{FF2B5EF4-FFF2-40B4-BE49-F238E27FC236}">
                  <a16:creationId xmlns:a16="http://schemas.microsoft.com/office/drawing/2014/main" id="{396CF37F-A426-44CF-B3AB-82F2579485F6}"/>
                </a:ext>
              </a:extLst>
            </p:cNvPr>
            <p:cNvSpPr>
              <a:spLocks/>
            </p:cNvSpPr>
            <p:nvPr/>
          </p:nvSpPr>
          <p:spPr bwMode="auto">
            <a:xfrm>
              <a:off x="3850" y="1881"/>
              <a:ext cx="630" cy="631"/>
            </a:xfrm>
            <a:custGeom>
              <a:avLst/>
              <a:gdLst>
                <a:gd name="T0" fmla="*/ 9 w 512"/>
                <a:gd name="T1" fmla="*/ 628 h 581"/>
                <a:gd name="T2" fmla="*/ 21 w 512"/>
                <a:gd name="T3" fmla="*/ 490 h 581"/>
                <a:gd name="T4" fmla="*/ 41 w 512"/>
                <a:gd name="T5" fmla="*/ 416 h 581"/>
                <a:gd name="T6" fmla="*/ 52 w 512"/>
                <a:gd name="T7" fmla="*/ 300 h 581"/>
                <a:gd name="T8" fmla="*/ 73 w 512"/>
                <a:gd name="T9" fmla="*/ 241 h 581"/>
                <a:gd name="T10" fmla="*/ 84 w 512"/>
                <a:gd name="T11" fmla="*/ 147 h 581"/>
                <a:gd name="T12" fmla="*/ 106 w 512"/>
                <a:gd name="T13" fmla="*/ 102 h 581"/>
                <a:gd name="T14" fmla="*/ 116 w 512"/>
                <a:gd name="T15" fmla="*/ 45 h 581"/>
                <a:gd name="T16" fmla="*/ 146 w 512"/>
                <a:gd name="T17" fmla="*/ 9 h 581"/>
                <a:gd name="T18" fmla="*/ 191 w 512"/>
                <a:gd name="T19" fmla="*/ 22 h 581"/>
                <a:gd name="T20" fmla="*/ 202 w 512"/>
                <a:gd name="T21" fmla="*/ 59 h 581"/>
                <a:gd name="T22" fmla="*/ 221 w 512"/>
                <a:gd name="T23" fmla="*/ 94 h 581"/>
                <a:gd name="T24" fmla="*/ 233 w 512"/>
                <a:gd name="T25" fmla="*/ 153 h 581"/>
                <a:gd name="T26" fmla="*/ 252 w 512"/>
                <a:gd name="T27" fmla="*/ 197 h 581"/>
                <a:gd name="T28" fmla="*/ 265 w 512"/>
                <a:gd name="T29" fmla="*/ 270 h 581"/>
                <a:gd name="T30" fmla="*/ 284 w 512"/>
                <a:gd name="T31" fmla="*/ 321 h 581"/>
                <a:gd name="T32" fmla="*/ 297 w 512"/>
                <a:gd name="T33" fmla="*/ 402 h 581"/>
                <a:gd name="T34" fmla="*/ 316 w 512"/>
                <a:gd name="T35" fmla="*/ 452 h 581"/>
                <a:gd name="T36" fmla="*/ 329 w 512"/>
                <a:gd name="T37" fmla="*/ 525 h 581"/>
                <a:gd name="T38" fmla="*/ 348 w 512"/>
                <a:gd name="T39" fmla="*/ 570 h 581"/>
                <a:gd name="T40" fmla="*/ 359 w 512"/>
                <a:gd name="T41" fmla="*/ 628 h 581"/>
                <a:gd name="T42" fmla="*/ 381 w 512"/>
                <a:gd name="T43" fmla="*/ 666 h 581"/>
                <a:gd name="T44" fmla="*/ 390 w 512"/>
                <a:gd name="T45" fmla="*/ 701 h 581"/>
                <a:gd name="T46" fmla="*/ 422 w 512"/>
                <a:gd name="T47" fmla="*/ 739 h 581"/>
                <a:gd name="T48" fmla="*/ 454 w 512"/>
                <a:gd name="T49" fmla="*/ 739 h 581"/>
                <a:gd name="T50" fmla="*/ 486 w 512"/>
                <a:gd name="T51" fmla="*/ 716 h 581"/>
                <a:gd name="T52" fmla="*/ 528 w 512"/>
                <a:gd name="T53" fmla="*/ 671 h 581"/>
                <a:gd name="T54" fmla="*/ 551 w 512"/>
                <a:gd name="T55" fmla="*/ 620 h 581"/>
                <a:gd name="T56" fmla="*/ 583 w 512"/>
                <a:gd name="T57" fmla="*/ 584 h 581"/>
                <a:gd name="T58" fmla="*/ 604 w 512"/>
                <a:gd name="T59" fmla="*/ 548 h 581"/>
                <a:gd name="T60" fmla="*/ 636 w 512"/>
                <a:gd name="T61" fmla="*/ 533 h 581"/>
                <a:gd name="T62" fmla="*/ 668 w 512"/>
                <a:gd name="T63" fmla="*/ 533 h 581"/>
                <a:gd name="T64" fmla="*/ 698 w 512"/>
                <a:gd name="T65" fmla="*/ 563 h 581"/>
                <a:gd name="T66" fmla="*/ 742 w 512"/>
                <a:gd name="T67" fmla="*/ 606 h 581"/>
                <a:gd name="T68" fmla="*/ 763 w 512"/>
                <a:gd name="T69" fmla="*/ 657 h 581"/>
                <a:gd name="T70" fmla="*/ 795 w 512"/>
                <a:gd name="T71" fmla="*/ 694 h 581"/>
                <a:gd name="T72" fmla="*/ 816 w 512"/>
                <a:gd name="T73" fmla="*/ 730 h 581"/>
                <a:gd name="T74" fmla="*/ 848 w 512"/>
                <a:gd name="T75" fmla="*/ 744 h 581"/>
                <a:gd name="T76" fmla="*/ 880 w 512"/>
                <a:gd name="T77" fmla="*/ 723 h 581"/>
                <a:gd name="T78" fmla="*/ 912 w 512"/>
                <a:gd name="T79" fmla="*/ 686 h 581"/>
                <a:gd name="T80" fmla="*/ 922 w 512"/>
                <a:gd name="T81" fmla="*/ 643 h 581"/>
                <a:gd name="T82" fmla="*/ 944 w 512"/>
                <a:gd name="T83" fmla="*/ 606 h 58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512"/>
                <a:gd name="T127" fmla="*/ 0 h 581"/>
                <a:gd name="T128" fmla="*/ 512 w 512"/>
                <a:gd name="T129" fmla="*/ 581 h 58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512" h="581">
                  <a:moveTo>
                    <a:pt x="0" y="541"/>
                  </a:moveTo>
                  <a:lnTo>
                    <a:pt x="0" y="496"/>
                  </a:lnTo>
                  <a:lnTo>
                    <a:pt x="5" y="490"/>
                  </a:lnTo>
                  <a:lnTo>
                    <a:pt x="5" y="439"/>
                  </a:lnTo>
                  <a:lnTo>
                    <a:pt x="11" y="433"/>
                  </a:lnTo>
                  <a:lnTo>
                    <a:pt x="11" y="382"/>
                  </a:lnTo>
                  <a:lnTo>
                    <a:pt x="17" y="376"/>
                  </a:lnTo>
                  <a:lnTo>
                    <a:pt x="17" y="331"/>
                  </a:lnTo>
                  <a:lnTo>
                    <a:pt x="22" y="325"/>
                  </a:lnTo>
                  <a:lnTo>
                    <a:pt x="22" y="285"/>
                  </a:lnTo>
                  <a:lnTo>
                    <a:pt x="28" y="279"/>
                  </a:lnTo>
                  <a:lnTo>
                    <a:pt x="28" y="234"/>
                  </a:lnTo>
                  <a:lnTo>
                    <a:pt x="34" y="228"/>
                  </a:lnTo>
                  <a:lnTo>
                    <a:pt x="34" y="194"/>
                  </a:lnTo>
                  <a:lnTo>
                    <a:pt x="39" y="188"/>
                  </a:lnTo>
                  <a:lnTo>
                    <a:pt x="39" y="154"/>
                  </a:lnTo>
                  <a:lnTo>
                    <a:pt x="45" y="148"/>
                  </a:lnTo>
                  <a:lnTo>
                    <a:pt x="45" y="114"/>
                  </a:lnTo>
                  <a:lnTo>
                    <a:pt x="51" y="109"/>
                  </a:lnTo>
                  <a:lnTo>
                    <a:pt x="51" y="86"/>
                  </a:lnTo>
                  <a:lnTo>
                    <a:pt x="57" y="80"/>
                  </a:lnTo>
                  <a:lnTo>
                    <a:pt x="57" y="57"/>
                  </a:lnTo>
                  <a:lnTo>
                    <a:pt x="62" y="52"/>
                  </a:lnTo>
                  <a:lnTo>
                    <a:pt x="62" y="35"/>
                  </a:lnTo>
                  <a:lnTo>
                    <a:pt x="74" y="23"/>
                  </a:lnTo>
                  <a:lnTo>
                    <a:pt x="74" y="12"/>
                  </a:lnTo>
                  <a:lnTo>
                    <a:pt x="79" y="6"/>
                  </a:lnTo>
                  <a:lnTo>
                    <a:pt x="85" y="0"/>
                  </a:lnTo>
                  <a:lnTo>
                    <a:pt x="91" y="6"/>
                  </a:lnTo>
                  <a:lnTo>
                    <a:pt x="102" y="17"/>
                  </a:lnTo>
                  <a:lnTo>
                    <a:pt x="102" y="29"/>
                  </a:lnTo>
                  <a:lnTo>
                    <a:pt x="108" y="35"/>
                  </a:lnTo>
                  <a:lnTo>
                    <a:pt x="108" y="46"/>
                  </a:lnTo>
                  <a:lnTo>
                    <a:pt x="113" y="52"/>
                  </a:lnTo>
                  <a:lnTo>
                    <a:pt x="113" y="69"/>
                  </a:lnTo>
                  <a:lnTo>
                    <a:pt x="119" y="74"/>
                  </a:lnTo>
                  <a:lnTo>
                    <a:pt x="119" y="92"/>
                  </a:lnTo>
                  <a:lnTo>
                    <a:pt x="125" y="97"/>
                  </a:lnTo>
                  <a:lnTo>
                    <a:pt x="125" y="120"/>
                  </a:lnTo>
                  <a:lnTo>
                    <a:pt x="131" y="126"/>
                  </a:lnTo>
                  <a:lnTo>
                    <a:pt x="131" y="148"/>
                  </a:lnTo>
                  <a:lnTo>
                    <a:pt x="136" y="154"/>
                  </a:lnTo>
                  <a:lnTo>
                    <a:pt x="136" y="177"/>
                  </a:lnTo>
                  <a:lnTo>
                    <a:pt x="142" y="183"/>
                  </a:lnTo>
                  <a:lnTo>
                    <a:pt x="142" y="211"/>
                  </a:lnTo>
                  <a:lnTo>
                    <a:pt x="148" y="217"/>
                  </a:lnTo>
                  <a:lnTo>
                    <a:pt x="148" y="245"/>
                  </a:lnTo>
                  <a:lnTo>
                    <a:pt x="153" y="251"/>
                  </a:lnTo>
                  <a:lnTo>
                    <a:pt x="153" y="279"/>
                  </a:lnTo>
                  <a:lnTo>
                    <a:pt x="159" y="285"/>
                  </a:lnTo>
                  <a:lnTo>
                    <a:pt x="159" y="314"/>
                  </a:lnTo>
                  <a:lnTo>
                    <a:pt x="165" y="319"/>
                  </a:lnTo>
                  <a:lnTo>
                    <a:pt x="165" y="348"/>
                  </a:lnTo>
                  <a:lnTo>
                    <a:pt x="170" y="353"/>
                  </a:lnTo>
                  <a:lnTo>
                    <a:pt x="170" y="376"/>
                  </a:lnTo>
                  <a:lnTo>
                    <a:pt x="176" y="382"/>
                  </a:lnTo>
                  <a:lnTo>
                    <a:pt x="176" y="410"/>
                  </a:lnTo>
                  <a:lnTo>
                    <a:pt x="182" y="416"/>
                  </a:lnTo>
                  <a:lnTo>
                    <a:pt x="182" y="439"/>
                  </a:lnTo>
                  <a:lnTo>
                    <a:pt x="187" y="445"/>
                  </a:lnTo>
                  <a:lnTo>
                    <a:pt x="187" y="467"/>
                  </a:lnTo>
                  <a:lnTo>
                    <a:pt x="193" y="473"/>
                  </a:lnTo>
                  <a:lnTo>
                    <a:pt x="193" y="490"/>
                  </a:lnTo>
                  <a:lnTo>
                    <a:pt x="199" y="496"/>
                  </a:lnTo>
                  <a:lnTo>
                    <a:pt x="199" y="513"/>
                  </a:lnTo>
                  <a:lnTo>
                    <a:pt x="205" y="519"/>
                  </a:lnTo>
                  <a:lnTo>
                    <a:pt x="205" y="530"/>
                  </a:lnTo>
                  <a:lnTo>
                    <a:pt x="210" y="536"/>
                  </a:lnTo>
                  <a:lnTo>
                    <a:pt x="210" y="547"/>
                  </a:lnTo>
                  <a:lnTo>
                    <a:pt x="222" y="559"/>
                  </a:lnTo>
                  <a:lnTo>
                    <a:pt x="222" y="570"/>
                  </a:lnTo>
                  <a:lnTo>
                    <a:pt x="227" y="576"/>
                  </a:lnTo>
                  <a:lnTo>
                    <a:pt x="233" y="581"/>
                  </a:lnTo>
                  <a:lnTo>
                    <a:pt x="239" y="581"/>
                  </a:lnTo>
                  <a:lnTo>
                    <a:pt x="244" y="576"/>
                  </a:lnTo>
                  <a:lnTo>
                    <a:pt x="250" y="576"/>
                  </a:lnTo>
                  <a:lnTo>
                    <a:pt x="256" y="564"/>
                  </a:lnTo>
                  <a:lnTo>
                    <a:pt x="261" y="559"/>
                  </a:lnTo>
                  <a:lnTo>
                    <a:pt x="273" y="547"/>
                  </a:lnTo>
                  <a:lnTo>
                    <a:pt x="273" y="536"/>
                  </a:lnTo>
                  <a:lnTo>
                    <a:pt x="284" y="524"/>
                  </a:lnTo>
                  <a:lnTo>
                    <a:pt x="284" y="507"/>
                  </a:lnTo>
                  <a:lnTo>
                    <a:pt x="296" y="496"/>
                  </a:lnTo>
                  <a:lnTo>
                    <a:pt x="296" y="484"/>
                  </a:lnTo>
                  <a:lnTo>
                    <a:pt x="301" y="479"/>
                  </a:lnTo>
                  <a:lnTo>
                    <a:pt x="301" y="467"/>
                  </a:lnTo>
                  <a:lnTo>
                    <a:pt x="313" y="456"/>
                  </a:lnTo>
                  <a:lnTo>
                    <a:pt x="313" y="445"/>
                  </a:lnTo>
                  <a:lnTo>
                    <a:pt x="324" y="433"/>
                  </a:lnTo>
                  <a:lnTo>
                    <a:pt x="324" y="428"/>
                  </a:lnTo>
                  <a:lnTo>
                    <a:pt x="330" y="422"/>
                  </a:lnTo>
                  <a:lnTo>
                    <a:pt x="336" y="416"/>
                  </a:lnTo>
                  <a:lnTo>
                    <a:pt x="341" y="416"/>
                  </a:lnTo>
                  <a:lnTo>
                    <a:pt x="347" y="416"/>
                  </a:lnTo>
                  <a:lnTo>
                    <a:pt x="353" y="416"/>
                  </a:lnTo>
                  <a:lnTo>
                    <a:pt x="358" y="416"/>
                  </a:lnTo>
                  <a:lnTo>
                    <a:pt x="364" y="422"/>
                  </a:lnTo>
                  <a:lnTo>
                    <a:pt x="375" y="433"/>
                  </a:lnTo>
                  <a:lnTo>
                    <a:pt x="375" y="439"/>
                  </a:lnTo>
                  <a:lnTo>
                    <a:pt x="387" y="450"/>
                  </a:lnTo>
                  <a:lnTo>
                    <a:pt x="387" y="462"/>
                  </a:lnTo>
                  <a:lnTo>
                    <a:pt x="398" y="473"/>
                  </a:lnTo>
                  <a:lnTo>
                    <a:pt x="398" y="490"/>
                  </a:lnTo>
                  <a:lnTo>
                    <a:pt x="410" y="502"/>
                  </a:lnTo>
                  <a:lnTo>
                    <a:pt x="410" y="513"/>
                  </a:lnTo>
                  <a:lnTo>
                    <a:pt x="415" y="519"/>
                  </a:lnTo>
                  <a:lnTo>
                    <a:pt x="415" y="530"/>
                  </a:lnTo>
                  <a:lnTo>
                    <a:pt x="427" y="541"/>
                  </a:lnTo>
                  <a:lnTo>
                    <a:pt x="427" y="553"/>
                  </a:lnTo>
                  <a:lnTo>
                    <a:pt x="438" y="564"/>
                  </a:lnTo>
                  <a:lnTo>
                    <a:pt x="438" y="570"/>
                  </a:lnTo>
                  <a:lnTo>
                    <a:pt x="444" y="576"/>
                  </a:lnTo>
                  <a:lnTo>
                    <a:pt x="449" y="581"/>
                  </a:lnTo>
                  <a:lnTo>
                    <a:pt x="455" y="581"/>
                  </a:lnTo>
                  <a:lnTo>
                    <a:pt x="461" y="576"/>
                  </a:lnTo>
                  <a:lnTo>
                    <a:pt x="466" y="570"/>
                  </a:lnTo>
                  <a:lnTo>
                    <a:pt x="472" y="564"/>
                  </a:lnTo>
                  <a:lnTo>
                    <a:pt x="484" y="553"/>
                  </a:lnTo>
                  <a:lnTo>
                    <a:pt x="484" y="541"/>
                  </a:lnTo>
                  <a:lnTo>
                    <a:pt x="489" y="536"/>
                  </a:lnTo>
                  <a:lnTo>
                    <a:pt x="489" y="524"/>
                  </a:lnTo>
                  <a:lnTo>
                    <a:pt x="495" y="519"/>
                  </a:lnTo>
                  <a:lnTo>
                    <a:pt x="495" y="502"/>
                  </a:lnTo>
                  <a:lnTo>
                    <a:pt x="501" y="496"/>
                  </a:lnTo>
                  <a:lnTo>
                    <a:pt x="501" y="479"/>
                  </a:lnTo>
                  <a:lnTo>
                    <a:pt x="506" y="473"/>
                  </a:lnTo>
                  <a:lnTo>
                    <a:pt x="506" y="450"/>
                  </a:lnTo>
                  <a:lnTo>
                    <a:pt x="512" y="445"/>
                  </a:lnTo>
                </a:path>
              </a:pathLst>
            </a:custGeom>
            <a:noFill/>
            <a:ln w="17463">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97" name="Freeform 1101">
              <a:extLst>
                <a:ext uri="{FF2B5EF4-FFF2-40B4-BE49-F238E27FC236}">
                  <a16:creationId xmlns:a16="http://schemas.microsoft.com/office/drawing/2014/main" id="{22BEF540-0024-4FFF-9F71-87A1A14D63E6}"/>
                </a:ext>
              </a:extLst>
            </p:cNvPr>
            <p:cNvSpPr>
              <a:spLocks/>
            </p:cNvSpPr>
            <p:nvPr/>
          </p:nvSpPr>
          <p:spPr bwMode="auto">
            <a:xfrm>
              <a:off x="4480" y="1745"/>
              <a:ext cx="484" cy="1220"/>
            </a:xfrm>
            <a:custGeom>
              <a:avLst/>
              <a:gdLst>
                <a:gd name="T0" fmla="*/ 11 w 393"/>
                <a:gd name="T1" fmla="*/ 704 h 1122"/>
                <a:gd name="T2" fmla="*/ 21 w 393"/>
                <a:gd name="T3" fmla="*/ 631 h 1122"/>
                <a:gd name="T4" fmla="*/ 42 w 393"/>
                <a:gd name="T5" fmla="*/ 578 h 1122"/>
                <a:gd name="T6" fmla="*/ 52 w 393"/>
                <a:gd name="T7" fmla="*/ 498 h 1122"/>
                <a:gd name="T8" fmla="*/ 74 w 393"/>
                <a:gd name="T9" fmla="*/ 446 h 1122"/>
                <a:gd name="T10" fmla="*/ 86 w 393"/>
                <a:gd name="T11" fmla="*/ 374 h 1122"/>
                <a:gd name="T12" fmla="*/ 106 w 393"/>
                <a:gd name="T13" fmla="*/ 323 h 1122"/>
                <a:gd name="T14" fmla="*/ 118 w 393"/>
                <a:gd name="T15" fmla="*/ 263 h 1122"/>
                <a:gd name="T16" fmla="*/ 138 w 393"/>
                <a:gd name="T17" fmla="*/ 227 h 1122"/>
                <a:gd name="T18" fmla="*/ 159 w 393"/>
                <a:gd name="T19" fmla="*/ 176 h 1122"/>
                <a:gd name="T20" fmla="*/ 191 w 393"/>
                <a:gd name="T21" fmla="*/ 167 h 1122"/>
                <a:gd name="T22" fmla="*/ 212 w 393"/>
                <a:gd name="T23" fmla="*/ 198 h 1122"/>
                <a:gd name="T24" fmla="*/ 234 w 393"/>
                <a:gd name="T25" fmla="*/ 227 h 1122"/>
                <a:gd name="T26" fmla="*/ 244 w 393"/>
                <a:gd name="T27" fmla="*/ 285 h 1122"/>
                <a:gd name="T28" fmla="*/ 266 w 393"/>
                <a:gd name="T29" fmla="*/ 337 h 1122"/>
                <a:gd name="T30" fmla="*/ 276 w 393"/>
                <a:gd name="T31" fmla="*/ 432 h 1122"/>
                <a:gd name="T32" fmla="*/ 297 w 393"/>
                <a:gd name="T33" fmla="*/ 498 h 1122"/>
                <a:gd name="T34" fmla="*/ 308 w 393"/>
                <a:gd name="T35" fmla="*/ 622 h 1122"/>
                <a:gd name="T36" fmla="*/ 329 w 393"/>
                <a:gd name="T37" fmla="*/ 695 h 1122"/>
                <a:gd name="T38" fmla="*/ 340 w 393"/>
                <a:gd name="T39" fmla="*/ 827 h 1122"/>
                <a:gd name="T40" fmla="*/ 362 w 393"/>
                <a:gd name="T41" fmla="*/ 908 h 1122"/>
                <a:gd name="T42" fmla="*/ 372 w 393"/>
                <a:gd name="T43" fmla="*/ 1041 h 1122"/>
                <a:gd name="T44" fmla="*/ 394 w 393"/>
                <a:gd name="T45" fmla="*/ 1113 h 1122"/>
                <a:gd name="T46" fmla="*/ 404 w 393"/>
                <a:gd name="T47" fmla="*/ 1222 h 1122"/>
                <a:gd name="T48" fmla="*/ 426 w 393"/>
                <a:gd name="T49" fmla="*/ 1282 h 1122"/>
                <a:gd name="T50" fmla="*/ 435 w 393"/>
                <a:gd name="T51" fmla="*/ 1361 h 1122"/>
                <a:gd name="T52" fmla="*/ 458 w 393"/>
                <a:gd name="T53" fmla="*/ 1398 h 1122"/>
                <a:gd name="T54" fmla="*/ 478 w 393"/>
                <a:gd name="T55" fmla="*/ 1443 h 1122"/>
                <a:gd name="T56" fmla="*/ 522 w 393"/>
                <a:gd name="T57" fmla="*/ 1421 h 1122"/>
                <a:gd name="T58" fmla="*/ 532 w 393"/>
                <a:gd name="T59" fmla="*/ 1355 h 1122"/>
                <a:gd name="T60" fmla="*/ 554 w 393"/>
                <a:gd name="T61" fmla="*/ 1311 h 1122"/>
                <a:gd name="T62" fmla="*/ 564 w 393"/>
                <a:gd name="T63" fmla="*/ 1208 h 1122"/>
                <a:gd name="T64" fmla="*/ 584 w 393"/>
                <a:gd name="T65" fmla="*/ 1135 h 1122"/>
                <a:gd name="T66" fmla="*/ 596 w 393"/>
                <a:gd name="T67" fmla="*/ 997 h 1122"/>
                <a:gd name="T68" fmla="*/ 616 w 393"/>
                <a:gd name="T69" fmla="*/ 908 h 1122"/>
                <a:gd name="T70" fmla="*/ 628 w 393"/>
                <a:gd name="T71" fmla="*/ 755 h 1122"/>
                <a:gd name="T72" fmla="*/ 648 w 393"/>
                <a:gd name="T73" fmla="*/ 660 h 1122"/>
                <a:gd name="T74" fmla="*/ 660 w 393"/>
                <a:gd name="T75" fmla="*/ 490 h 1122"/>
                <a:gd name="T76" fmla="*/ 680 w 393"/>
                <a:gd name="T77" fmla="*/ 402 h 1122"/>
                <a:gd name="T78" fmla="*/ 692 w 393"/>
                <a:gd name="T79" fmla="*/ 249 h 1122"/>
                <a:gd name="T80" fmla="*/ 712 w 393"/>
                <a:gd name="T81" fmla="*/ 167 h 1122"/>
                <a:gd name="T82" fmla="*/ 723 w 393"/>
                <a:gd name="T83" fmla="*/ 51 h 1122"/>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93"/>
                <a:gd name="T127" fmla="*/ 0 h 1122"/>
                <a:gd name="T128" fmla="*/ 393 w 393"/>
                <a:gd name="T129" fmla="*/ 1122 h 1122"/>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93" h="1122">
                  <a:moveTo>
                    <a:pt x="0" y="570"/>
                  </a:moveTo>
                  <a:lnTo>
                    <a:pt x="0" y="553"/>
                  </a:lnTo>
                  <a:lnTo>
                    <a:pt x="6" y="547"/>
                  </a:lnTo>
                  <a:lnTo>
                    <a:pt x="6" y="518"/>
                  </a:lnTo>
                  <a:lnTo>
                    <a:pt x="11" y="513"/>
                  </a:lnTo>
                  <a:lnTo>
                    <a:pt x="11" y="490"/>
                  </a:lnTo>
                  <a:lnTo>
                    <a:pt x="17" y="484"/>
                  </a:lnTo>
                  <a:lnTo>
                    <a:pt x="17" y="456"/>
                  </a:lnTo>
                  <a:lnTo>
                    <a:pt x="23" y="450"/>
                  </a:lnTo>
                  <a:lnTo>
                    <a:pt x="23" y="422"/>
                  </a:lnTo>
                  <a:lnTo>
                    <a:pt x="28" y="416"/>
                  </a:lnTo>
                  <a:lnTo>
                    <a:pt x="28" y="387"/>
                  </a:lnTo>
                  <a:lnTo>
                    <a:pt x="34" y="382"/>
                  </a:lnTo>
                  <a:lnTo>
                    <a:pt x="34" y="353"/>
                  </a:lnTo>
                  <a:lnTo>
                    <a:pt x="40" y="347"/>
                  </a:lnTo>
                  <a:lnTo>
                    <a:pt x="40" y="319"/>
                  </a:lnTo>
                  <a:lnTo>
                    <a:pt x="46" y="313"/>
                  </a:lnTo>
                  <a:lnTo>
                    <a:pt x="46" y="291"/>
                  </a:lnTo>
                  <a:lnTo>
                    <a:pt x="51" y="285"/>
                  </a:lnTo>
                  <a:lnTo>
                    <a:pt x="51" y="256"/>
                  </a:lnTo>
                  <a:lnTo>
                    <a:pt x="57" y="251"/>
                  </a:lnTo>
                  <a:lnTo>
                    <a:pt x="57" y="228"/>
                  </a:lnTo>
                  <a:lnTo>
                    <a:pt x="63" y="222"/>
                  </a:lnTo>
                  <a:lnTo>
                    <a:pt x="63" y="205"/>
                  </a:lnTo>
                  <a:lnTo>
                    <a:pt x="68" y="199"/>
                  </a:lnTo>
                  <a:lnTo>
                    <a:pt x="68" y="182"/>
                  </a:lnTo>
                  <a:lnTo>
                    <a:pt x="74" y="177"/>
                  </a:lnTo>
                  <a:lnTo>
                    <a:pt x="74" y="160"/>
                  </a:lnTo>
                  <a:lnTo>
                    <a:pt x="85" y="148"/>
                  </a:lnTo>
                  <a:lnTo>
                    <a:pt x="85" y="137"/>
                  </a:lnTo>
                  <a:lnTo>
                    <a:pt x="91" y="131"/>
                  </a:lnTo>
                  <a:lnTo>
                    <a:pt x="97" y="125"/>
                  </a:lnTo>
                  <a:lnTo>
                    <a:pt x="102" y="131"/>
                  </a:lnTo>
                  <a:lnTo>
                    <a:pt x="108" y="137"/>
                  </a:lnTo>
                  <a:lnTo>
                    <a:pt x="114" y="142"/>
                  </a:lnTo>
                  <a:lnTo>
                    <a:pt x="114" y="154"/>
                  </a:lnTo>
                  <a:lnTo>
                    <a:pt x="120" y="160"/>
                  </a:lnTo>
                  <a:lnTo>
                    <a:pt x="120" y="171"/>
                  </a:lnTo>
                  <a:lnTo>
                    <a:pt x="125" y="177"/>
                  </a:lnTo>
                  <a:lnTo>
                    <a:pt x="125" y="194"/>
                  </a:lnTo>
                  <a:lnTo>
                    <a:pt x="131" y="199"/>
                  </a:lnTo>
                  <a:lnTo>
                    <a:pt x="131" y="222"/>
                  </a:lnTo>
                  <a:lnTo>
                    <a:pt x="137" y="228"/>
                  </a:lnTo>
                  <a:lnTo>
                    <a:pt x="137" y="256"/>
                  </a:lnTo>
                  <a:lnTo>
                    <a:pt x="142" y="262"/>
                  </a:lnTo>
                  <a:lnTo>
                    <a:pt x="142" y="296"/>
                  </a:lnTo>
                  <a:lnTo>
                    <a:pt x="148" y="302"/>
                  </a:lnTo>
                  <a:lnTo>
                    <a:pt x="148" y="336"/>
                  </a:lnTo>
                  <a:lnTo>
                    <a:pt x="154" y="342"/>
                  </a:lnTo>
                  <a:lnTo>
                    <a:pt x="154" y="382"/>
                  </a:lnTo>
                  <a:lnTo>
                    <a:pt x="159" y="387"/>
                  </a:lnTo>
                  <a:lnTo>
                    <a:pt x="159" y="433"/>
                  </a:lnTo>
                  <a:lnTo>
                    <a:pt x="165" y="439"/>
                  </a:lnTo>
                  <a:lnTo>
                    <a:pt x="165" y="484"/>
                  </a:lnTo>
                  <a:lnTo>
                    <a:pt x="171" y="490"/>
                  </a:lnTo>
                  <a:lnTo>
                    <a:pt x="171" y="535"/>
                  </a:lnTo>
                  <a:lnTo>
                    <a:pt x="176" y="541"/>
                  </a:lnTo>
                  <a:lnTo>
                    <a:pt x="176" y="592"/>
                  </a:lnTo>
                  <a:lnTo>
                    <a:pt x="182" y="598"/>
                  </a:lnTo>
                  <a:lnTo>
                    <a:pt x="182" y="644"/>
                  </a:lnTo>
                  <a:lnTo>
                    <a:pt x="188" y="649"/>
                  </a:lnTo>
                  <a:lnTo>
                    <a:pt x="188" y="701"/>
                  </a:lnTo>
                  <a:lnTo>
                    <a:pt x="194" y="706"/>
                  </a:lnTo>
                  <a:lnTo>
                    <a:pt x="194" y="758"/>
                  </a:lnTo>
                  <a:lnTo>
                    <a:pt x="199" y="763"/>
                  </a:lnTo>
                  <a:lnTo>
                    <a:pt x="199" y="809"/>
                  </a:lnTo>
                  <a:lnTo>
                    <a:pt x="205" y="815"/>
                  </a:lnTo>
                  <a:lnTo>
                    <a:pt x="205" y="860"/>
                  </a:lnTo>
                  <a:lnTo>
                    <a:pt x="211" y="866"/>
                  </a:lnTo>
                  <a:lnTo>
                    <a:pt x="211" y="906"/>
                  </a:lnTo>
                  <a:lnTo>
                    <a:pt x="216" y="911"/>
                  </a:lnTo>
                  <a:lnTo>
                    <a:pt x="216" y="951"/>
                  </a:lnTo>
                  <a:lnTo>
                    <a:pt x="222" y="957"/>
                  </a:lnTo>
                  <a:lnTo>
                    <a:pt x="222" y="991"/>
                  </a:lnTo>
                  <a:lnTo>
                    <a:pt x="228" y="997"/>
                  </a:lnTo>
                  <a:lnTo>
                    <a:pt x="228" y="1031"/>
                  </a:lnTo>
                  <a:lnTo>
                    <a:pt x="233" y="1037"/>
                  </a:lnTo>
                  <a:lnTo>
                    <a:pt x="233" y="1059"/>
                  </a:lnTo>
                  <a:lnTo>
                    <a:pt x="239" y="1065"/>
                  </a:lnTo>
                  <a:lnTo>
                    <a:pt x="239" y="1082"/>
                  </a:lnTo>
                  <a:lnTo>
                    <a:pt x="245" y="1088"/>
                  </a:lnTo>
                  <a:lnTo>
                    <a:pt x="245" y="1105"/>
                  </a:lnTo>
                  <a:lnTo>
                    <a:pt x="256" y="1116"/>
                  </a:lnTo>
                  <a:lnTo>
                    <a:pt x="256" y="1122"/>
                  </a:lnTo>
                  <a:lnTo>
                    <a:pt x="262" y="1122"/>
                  </a:lnTo>
                  <a:lnTo>
                    <a:pt x="268" y="1116"/>
                  </a:lnTo>
                  <a:lnTo>
                    <a:pt x="279" y="1105"/>
                  </a:lnTo>
                  <a:lnTo>
                    <a:pt x="279" y="1082"/>
                  </a:lnTo>
                  <a:lnTo>
                    <a:pt x="285" y="1076"/>
                  </a:lnTo>
                  <a:lnTo>
                    <a:pt x="285" y="1054"/>
                  </a:lnTo>
                  <a:lnTo>
                    <a:pt x="290" y="1048"/>
                  </a:lnTo>
                  <a:lnTo>
                    <a:pt x="290" y="1025"/>
                  </a:lnTo>
                  <a:lnTo>
                    <a:pt x="296" y="1020"/>
                  </a:lnTo>
                  <a:lnTo>
                    <a:pt x="296" y="985"/>
                  </a:lnTo>
                  <a:lnTo>
                    <a:pt x="302" y="980"/>
                  </a:lnTo>
                  <a:lnTo>
                    <a:pt x="302" y="940"/>
                  </a:lnTo>
                  <a:lnTo>
                    <a:pt x="307" y="934"/>
                  </a:lnTo>
                  <a:lnTo>
                    <a:pt x="307" y="889"/>
                  </a:lnTo>
                  <a:lnTo>
                    <a:pt x="313" y="883"/>
                  </a:lnTo>
                  <a:lnTo>
                    <a:pt x="313" y="832"/>
                  </a:lnTo>
                  <a:lnTo>
                    <a:pt x="319" y="826"/>
                  </a:lnTo>
                  <a:lnTo>
                    <a:pt x="319" y="775"/>
                  </a:lnTo>
                  <a:lnTo>
                    <a:pt x="325" y="769"/>
                  </a:lnTo>
                  <a:lnTo>
                    <a:pt x="325" y="712"/>
                  </a:lnTo>
                  <a:lnTo>
                    <a:pt x="330" y="706"/>
                  </a:lnTo>
                  <a:lnTo>
                    <a:pt x="330" y="649"/>
                  </a:lnTo>
                  <a:lnTo>
                    <a:pt x="336" y="644"/>
                  </a:lnTo>
                  <a:lnTo>
                    <a:pt x="336" y="587"/>
                  </a:lnTo>
                  <a:lnTo>
                    <a:pt x="342" y="581"/>
                  </a:lnTo>
                  <a:lnTo>
                    <a:pt x="342" y="518"/>
                  </a:lnTo>
                  <a:lnTo>
                    <a:pt x="347" y="513"/>
                  </a:lnTo>
                  <a:lnTo>
                    <a:pt x="347" y="450"/>
                  </a:lnTo>
                  <a:lnTo>
                    <a:pt x="353" y="444"/>
                  </a:lnTo>
                  <a:lnTo>
                    <a:pt x="353" y="382"/>
                  </a:lnTo>
                  <a:lnTo>
                    <a:pt x="359" y="376"/>
                  </a:lnTo>
                  <a:lnTo>
                    <a:pt x="359" y="319"/>
                  </a:lnTo>
                  <a:lnTo>
                    <a:pt x="364" y="313"/>
                  </a:lnTo>
                  <a:lnTo>
                    <a:pt x="364" y="256"/>
                  </a:lnTo>
                  <a:lnTo>
                    <a:pt x="370" y="251"/>
                  </a:lnTo>
                  <a:lnTo>
                    <a:pt x="370" y="194"/>
                  </a:lnTo>
                  <a:lnTo>
                    <a:pt x="376" y="188"/>
                  </a:lnTo>
                  <a:lnTo>
                    <a:pt x="376" y="137"/>
                  </a:lnTo>
                  <a:lnTo>
                    <a:pt x="381" y="131"/>
                  </a:lnTo>
                  <a:lnTo>
                    <a:pt x="381" y="86"/>
                  </a:lnTo>
                  <a:lnTo>
                    <a:pt x="387" y="80"/>
                  </a:lnTo>
                  <a:lnTo>
                    <a:pt x="387" y="40"/>
                  </a:lnTo>
                  <a:lnTo>
                    <a:pt x="393" y="34"/>
                  </a:lnTo>
                  <a:lnTo>
                    <a:pt x="393" y="0"/>
                  </a:lnTo>
                </a:path>
              </a:pathLst>
            </a:custGeom>
            <a:noFill/>
            <a:ln w="17463">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98" name="Freeform 1102">
              <a:extLst>
                <a:ext uri="{FF2B5EF4-FFF2-40B4-BE49-F238E27FC236}">
                  <a16:creationId xmlns:a16="http://schemas.microsoft.com/office/drawing/2014/main" id="{4D6EEB4F-8BD3-4A5E-A30E-9FD6FB9BBF59}"/>
                </a:ext>
              </a:extLst>
            </p:cNvPr>
            <p:cNvSpPr>
              <a:spLocks/>
            </p:cNvSpPr>
            <p:nvPr/>
          </p:nvSpPr>
          <p:spPr bwMode="auto">
            <a:xfrm>
              <a:off x="4964" y="1627"/>
              <a:ext cx="42" cy="118"/>
            </a:xfrm>
            <a:custGeom>
              <a:avLst/>
              <a:gdLst>
                <a:gd name="T0" fmla="*/ 0 w 34"/>
                <a:gd name="T1" fmla="*/ 141 h 108"/>
                <a:gd name="T2" fmla="*/ 11 w 34"/>
                <a:gd name="T3" fmla="*/ 132 h 108"/>
                <a:gd name="T4" fmla="*/ 11 w 34"/>
                <a:gd name="T5" fmla="*/ 89 h 108"/>
                <a:gd name="T6" fmla="*/ 21 w 34"/>
                <a:gd name="T7" fmla="*/ 82 h 108"/>
                <a:gd name="T8" fmla="*/ 21 w 34"/>
                <a:gd name="T9" fmla="*/ 52 h 108"/>
                <a:gd name="T10" fmla="*/ 32 w 34"/>
                <a:gd name="T11" fmla="*/ 44 h 108"/>
                <a:gd name="T12" fmla="*/ 32 w 34"/>
                <a:gd name="T13" fmla="*/ 30 h 108"/>
                <a:gd name="T14" fmla="*/ 43 w 34"/>
                <a:gd name="T15" fmla="*/ 23 h 108"/>
                <a:gd name="T16" fmla="*/ 43 w 34"/>
                <a:gd name="T17" fmla="*/ 9 h 108"/>
                <a:gd name="T18" fmla="*/ 53 w 34"/>
                <a:gd name="T19" fmla="*/ 0 h 108"/>
                <a:gd name="T20" fmla="*/ 64 w 34"/>
                <a:gd name="T21" fmla="*/ 0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4"/>
                <a:gd name="T34" fmla="*/ 0 h 108"/>
                <a:gd name="T35" fmla="*/ 34 w 34"/>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4" h="108">
                  <a:moveTo>
                    <a:pt x="0" y="108"/>
                  </a:moveTo>
                  <a:lnTo>
                    <a:pt x="6" y="102"/>
                  </a:lnTo>
                  <a:lnTo>
                    <a:pt x="6" y="68"/>
                  </a:lnTo>
                  <a:lnTo>
                    <a:pt x="11" y="63"/>
                  </a:lnTo>
                  <a:lnTo>
                    <a:pt x="11" y="40"/>
                  </a:lnTo>
                  <a:lnTo>
                    <a:pt x="17" y="34"/>
                  </a:lnTo>
                  <a:lnTo>
                    <a:pt x="17" y="23"/>
                  </a:lnTo>
                  <a:lnTo>
                    <a:pt x="23" y="17"/>
                  </a:lnTo>
                  <a:lnTo>
                    <a:pt x="23" y="6"/>
                  </a:lnTo>
                  <a:lnTo>
                    <a:pt x="28" y="0"/>
                  </a:lnTo>
                  <a:lnTo>
                    <a:pt x="34" y="0"/>
                  </a:lnTo>
                </a:path>
              </a:pathLst>
            </a:custGeom>
            <a:noFill/>
            <a:ln w="17463">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399" name="Rectangle 1103">
              <a:extLst>
                <a:ext uri="{FF2B5EF4-FFF2-40B4-BE49-F238E27FC236}">
                  <a16:creationId xmlns:a16="http://schemas.microsoft.com/office/drawing/2014/main" id="{6FBA265E-1FF8-46F3-A723-2710D00C71CD}"/>
                </a:ext>
              </a:extLst>
            </p:cNvPr>
            <p:cNvSpPr>
              <a:spLocks noChangeArrowheads="1"/>
            </p:cNvSpPr>
            <p:nvPr/>
          </p:nvSpPr>
          <p:spPr bwMode="auto">
            <a:xfrm>
              <a:off x="2205" y="1389"/>
              <a:ext cx="145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ES" altLang="es-MX" sz="2000">
                  <a:solidFill>
                    <a:srgbClr val="3333CC"/>
                  </a:solidFill>
                  <a:latin typeface="Helvetica" panose="020B0604020202020204" pitchFamily="34" charset="0"/>
                </a:rPr>
                <a:t>f(t)=cos(t/3)+cos(t/4)</a:t>
              </a:r>
              <a:endParaRPr lang="es-ES" altLang="es-MX" sz="2000">
                <a:solidFill>
                  <a:srgbClr val="3333CC"/>
                </a:solidFill>
              </a:endParaRPr>
            </a:p>
          </p:txBody>
        </p:sp>
        <p:sp>
          <p:nvSpPr>
            <p:cNvPr id="14400" name="Rectangle 1104">
              <a:extLst>
                <a:ext uri="{FF2B5EF4-FFF2-40B4-BE49-F238E27FC236}">
                  <a16:creationId xmlns:a16="http://schemas.microsoft.com/office/drawing/2014/main" id="{56DC6E61-3693-4A90-83C6-ECBDBD96AFE8}"/>
                </a:ext>
              </a:extLst>
            </p:cNvPr>
            <p:cNvSpPr>
              <a:spLocks noChangeArrowheads="1"/>
            </p:cNvSpPr>
            <p:nvPr/>
          </p:nvSpPr>
          <p:spPr bwMode="auto">
            <a:xfrm>
              <a:off x="3016" y="3541"/>
              <a:ext cx="3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ES" altLang="es-MX" sz="1700">
                  <a:solidFill>
                    <a:srgbClr val="000000"/>
                  </a:solidFill>
                  <a:latin typeface="Helvetica" panose="020B0604020202020204" pitchFamily="34" charset="0"/>
                </a:rPr>
                <a:t>t</a:t>
              </a:r>
              <a:endParaRPr lang="es-ES" altLang="es-MX" sz="2400">
                <a:solidFill>
                  <a:srgbClr val="000000"/>
                </a:solidFill>
              </a:endParaRPr>
            </a:p>
          </p:txBody>
        </p:sp>
        <p:sp>
          <p:nvSpPr>
            <p:cNvPr id="14401" name="Rectangle 1105">
              <a:extLst>
                <a:ext uri="{FF2B5EF4-FFF2-40B4-BE49-F238E27FC236}">
                  <a16:creationId xmlns:a16="http://schemas.microsoft.com/office/drawing/2014/main" id="{29959501-EF42-430A-A863-87CB851C8701}"/>
                </a:ext>
              </a:extLst>
            </p:cNvPr>
            <p:cNvSpPr>
              <a:spLocks noChangeArrowheads="1"/>
            </p:cNvSpPr>
            <p:nvPr/>
          </p:nvSpPr>
          <p:spPr bwMode="auto">
            <a:xfrm rot="-5400000">
              <a:off x="278" y="2254"/>
              <a:ext cx="180"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ES" altLang="es-MX" sz="1700" b="1">
                  <a:solidFill>
                    <a:srgbClr val="3333CC"/>
                  </a:solidFill>
                  <a:latin typeface="Helvetica" panose="020B0604020202020204" pitchFamily="34" charset="0"/>
                </a:rPr>
                <a:t>f(t)</a:t>
              </a:r>
              <a:endParaRPr lang="es-ES" altLang="es-MX" sz="2400" b="1">
                <a:solidFill>
                  <a:srgbClr val="3333CC"/>
                </a:solidFill>
              </a:endParaRPr>
            </a:p>
          </p:txBody>
        </p:sp>
        <p:sp>
          <p:nvSpPr>
            <p:cNvPr id="14402" name="Rectangle 1106">
              <a:extLst>
                <a:ext uri="{FF2B5EF4-FFF2-40B4-BE49-F238E27FC236}">
                  <a16:creationId xmlns:a16="http://schemas.microsoft.com/office/drawing/2014/main" id="{6AB9BDDC-2CA4-41CA-8661-2864472C759C}"/>
                </a:ext>
              </a:extLst>
            </p:cNvPr>
            <p:cNvSpPr>
              <a:spLocks noChangeArrowheads="1"/>
            </p:cNvSpPr>
            <p:nvPr/>
          </p:nvSpPr>
          <p:spPr bwMode="auto">
            <a:xfrm>
              <a:off x="1615" y="3101"/>
              <a:ext cx="26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ES" altLang="es-MX" sz="1700">
                  <a:solidFill>
                    <a:srgbClr val="FF0000"/>
                  </a:solidFill>
                  <a:latin typeface="Helvetica" panose="020B0604020202020204" pitchFamily="34" charset="0"/>
                </a:rPr>
                <a:t>24</a:t>
              </a:r>
              <a:r>
                <a:rPr lang="es-ES" altLang="es-MX" sz="1700">
                  <a:solidFill>
                    <a:srgbClr val="FF0000"/>
                  </a:solidFill>
                  <a:latin typeface="Symbol" panose="05050102010706020507" pitchFamily="18" charset="2"/>
                </a:rPr>
                <a:t>p</a:t>
              </a:r>
              <a:r>
                <a:rPr lang="es-ES" altLang="es-MX" sz="1700">
                  <a:solidFill>
                    <a:srgbClr val="FF0000"/>
                  </a:solidFill>
                  <a:latin typeface="Helvetica" panose="020B0604020202020204" pitchFamily="34" charset="0"/>
                </a:rPr>
                <a:t> </a:t>
              </a:r>
              <a:endParaRPr lang="es-ES" altLang="es-MX" sz="2400">
                <a:solidFill>
                  <a:srgbClr val="FF0000"/>
                </a:solidFill>
              </a:endParaRPr>
            </a:p>
          </p:txBody>
        </p:sp>
        <p:sp>
          <p:nvSpPr>
            <p:cNvPr id="14403" name="Line 1107">
              <a:extLst>
                <a:ext uri="{FF2B5EF4-FFF2-40B4-BE49-F238E27FC236}">
                  <a16:creationId xmlns:a16="http://schemas.microsoft.com/office/drawing/2014/main" id="{7E908F84-59EC-4FFC-847E-674515788B24}"/>
                </a:ext>
              </a:extLst>
            </p:cNvPr>
            <p:cNvSpPr>
              <a:spLocks noChangeShapeType="1"/>
            </p:cNvSpPr>
            <p:nvPr/>
          </p:nvSpPr>
          <p:spPr bwMode="auto">
            <a:xfrm>
              <a:off x="1916" y="3243"/>
              <a:ext cx="171" cy="129"/>
            </a:xfrm>
            <a:prstGeom prst="line">
              <a:avLst/>
            </a:prstGeom>
            <a:noFill/>
            <a:ln w="12700">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sp>
          <p:nvSpPr>
            <p:cNvPr id="14404" name="Line 1110">
              <a:extLst>
                <a:ext uri="{FF2B5EF4-FFF2-40B4-BE49-F238E27FC236}">
                  <a16:creationId xmlns:a16="http://schemas.microsoft.com/office/drawing/2014/main" id="{634F4829-96BF-4DC7-84B6-5FB132575362}"/>
                </a:ext>
              </a:extLst>
            </p:cNvPr>
            <p:cNvSpPr>
              <a:spLocks noChangeShapeType="1"/>
            </p:cNvSpPr>
            <p:nvPr/>
          </p:nvSpPr>
          <p:spPr bwMode="auto">
            <a:xfrm flipH="1" flipV="1">
              <a:off x="2098" y="1280"/>
              <a:ext cx="8" cy="2105"/>
            </a:xfrm>
            <a:prstGeom prst="line">
              <a:avLst/>
            </a:prstGeom>
            <a:noFill/>
            <a:ln w="0">
              <a:solidFill>
                <a:srgbClr val="FF0000"/>
              </a:solidFill>
              <a:prstDash val="sysDash"/>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grpSp>
      <p:sp>
        <p:nvSpPr>
          <p:cNvPr id="13405" name="Text Box 1117">
            <a:extLst>
              <a:ext uri="{FF2B5EF4-FFF2-40B4-BE49-F238E27FC236}">
                <a16:creationId xmlns:a16="http://schemas.microsoft.com/office/drawing/2014/main" id="{43892035-EA98-407E-8AF1-742F24E26D9C}"/>
              </a:ext>
            </a:extLst>
          </p:cNvPr>
          <p:cNvSpPr txBox="1">
            <a:spLocks noChangeArrowheads="1"/>
          </p:cNvSpPr>
          <p:nvPr/>
        </p:nvSpPr>
        <p:spPr bwMode="auto">
          <a:xfrm>
            <a:off x="3505200" y="21336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50000"/>
              </a:spcBef>
              <a:spcAft>
                <a:spcPct val="0"/>
              </a:spcAft>
              <a:buNone/>
            </a:pPr>
            <a:r>
              <a:rPr lang="es-MX" altLang="es-MX" sz="2400">
                <a:solidFill>
                  <a:srgbClr val="FF0000"/>
                </a:solidFill>
              </a:rPr>
              <a:t>T</a:t>
            </a:r>
            <a:endParaRPr lang="es-ES" altLang="es-MX" sz="2400">
              <a:solidFill>
                <a:srgbClr val="FF0000"/>
              </a:solidFill>
            </a:endParaRPr>
          </a:p>
        </p:txBody>
      </p:sp>
      <p:sp>
        <p:nvSpPr>
          <p:cNvPr id="13406" name="Line 1118">
            <a:extLst>
              <a:ext uri="{FF2B5EF4-FFF2-40B4-BE49-F238E27FC236}">
                <a16:creationId xmlns:a16="http://schemas.microsoft.com/office/drawing/2014/main" id="{A6BFCC4A-9D5C-407E-9FE7-C0FB06B12712}"/>
              </a:ext>
            </a:extLst>
          </p:cNvPr>
          <p:cNvSpPr>
            <a:spLocks noChangeShapeType="1"/>
          </p:cNvSpPr>
          <p:nvPr/>
        </p:nvSpPr>
        <p:spPr bwMode="auto">
          <a:xfrm>
            <a:off x="2551113" y="2514600"/>
            <a:ext cx="2286000" cy="0"/>
          </a:xfrm>
          <a:prstGeom prst="line">
            <a:avLst/>
          </a:prstGeom>
          <a:noFill/>
          <a:ln w="9525">
            <a:solidFill>
              <a:srgbClr val="FF0000"/>
            </a:solidFill>
            <a:round/>
            <a:headEnd type="stealth" w="med" len="med"/>
            <a:tailEnd type="stealth"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s-MX" sz="3200" u="sng">
              <a:solidFill>
                <a:srgbClr val="000000"/>
              </a:solidFill>
              <a:latin typeface="Times New Roman" panose="02020603050405020304" pitchFamily="18" charset="0"/>
            </a:endParaRPr>
          </a:p>
        </p:txBody>
      </p:sp>
      <p:graphicFrame>
        <p:nvGraphicFramePr>
          <p:cNvPr id="14344" name="Object 1120">
            <a:extLst>
              <a:ext uri="{FF2B5EF4-FFF2-40B4-BE49-F238E27FC236}">
                <a16:creationId xmlns:a16="http://schemas.microsoft.com/office/drawing/2014/main" id="{363D0886-9C79-4C73-BACB-978AF98B56D0}"/>
              </a:ext>
            </a:extLst>
          </p:cNvPr>
          <p:cNvGraphicFramePr>
            <a:graphicFrameLocks noChangeAspect="1"/>
          </p:cNvGraphicFramePr>
          <p:nvPr/>
        </p:nvGraphicFramePr>
        <p:xfrm>
          <a:off x="5395914" y="1066801"/>
          <a:ext cx="3476625" cy="625475"/>
        </p:xfrm>
        <a:graphic>
          <a:graphicData uri="http://schemas.openxmlformats.org/presentationml/2006/ole">
            <mc:AlternateContent xmlns:mc="http://schemas.openxmlformats.org/markup-compatibility/2006">
              <mc:Choice xmlns:v="urn:schemas-microsoft-com:vml" Requires="v">
                <p:oleObj spid="_x0000_s1029" name="Ecuación" r:id="rId4" imgW="1905000" imgH="342900" progId="Equation.3">
                  <p:embed/>
                </p:oleObj>
              </mc:Choice>
              <mc:Fallback>
                <p:oleObj name="Ecuación" r:id="rId4" imgW="1905000" imgH="342900" progId="Equation.3">
                  <p:embed/>
                  <p:pic>
                    <p:nvPicPr>
                      <p:cNvPr id="14344" name="Object 1120">
                        <a:extLst>
                          <a:ext uri="{FF2B5EF4-FFF2-40B4-BE49-F238E27FC236}">
                            <a16:creationId xmlns:a16="http://schemas.microsoft.com/office/drawing/2014/main" id="{363D0886-9C79-4C73-BACB-978AF98B56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914" y="1066801"/>
                        <a:ext cx="3476625" cy="62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406"/>
                                        </p:tgtEl>
                                        <p:attrNameLst>
                                          <p:attrName>style.visibility</p:attrName>
                                        </p:attrNameLst>
                                      </p:cBhvr>
                                      <p:to>
                                        <p:strVal val="visible"/>
                                      </p:to>
                                    </p:set>
                                    <p:animEffect transition="in" filter="dissolve">
                                      <p:cBhvr>
                                        <p:cTn id="7" dur="500"/>
                                        <p:tgtEl>
                                          <p:spTgt spid="13406"/>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405"/>
                                        </p:tgtEl>
                                        <p:attrNameLst>
                                          <p:attrName>style.visibility</p:attrName>
                                        </p:attrNameLst>
                                      </p:cBhvr>
                                      <p:to>
                                        <p:strVal val="visible"/>
                                      </p:to>
                                    </p:set>
                                    <p:animEffect transition="in" filter="dissolve">
                                      <p:cBhvr>
                                        <p:cTn id="11" dur="500"/>
                                        <p:tgtEl>
                                          <p:spTgt spid="13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0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B3CB392-C698-4EDB-AD9E-A0BDA281FB06}"/>
              </a:ext>
            </a:extLst>
          </p:cNvPr>
          <p:cNvSpPr>
            <a:spLocks noGrp="1" noChangeArrowheads="1"/>
          </p:cNvSpPr>
          <p:nvPr>
            <p:ph type="title"/>
          </p:nvPr>
        </p:nvSpPr>
        <p:spPr>
          <a:xfrm>
            <a:off x="2209800" y="152400"/>
            <a:ext cx="7772400" cy="533400"/>
          </a:xfrm>
        </p:spPr>
        <p:txBody>
          <a:bodyPr>
            <a:normAutofit fontScale="90000"/>
          </a:bodyPr>
          <a:lstStyle/>
          <a:p>
            <a:pPr eaLnBrk="1" hangingPunct="1">
              <a:defRPr/>
            </a:pPr>
            <a:r>
              <a:rPr lang="es-MX" sz="3600">
                <a:solidFill>
                  <a:srgbClr val="0066FF"/>
                </a:solidFill>
                <a:effectLst>
                  <a:outerShdw blurRad="38100" dist="38100" dir="2700000" algn="tl">
                    <a:srgbClr val="000000"/>
                  </a:outerShdw>
                </a:effectLst>
              </a:rPr>
              <a:t>Serie Trigonométrica de Fourier</a:t>
            </a:r>
            <a:endParaRPr lang="es-ES" sz="3600">
              <a:solidFill>
                <a:srgbClr val="0066FF"/>
              </a:solidFill>
              <a:effectLst>
                <a:outerShdw blurRad="38100" dist="38100" dir="2700000" algn="tl">
                  <a:srgbClr val="000000"/>
                </a:outerShdw>
              </a:effectLst>
            </a:endParaRPr>
          </a:p>
        </p:txBody>
      </p:sp>
      <p:sp>
        <p:nvSpPr>
          <p:cNvPr id="16388" name="Rectangle 3">
            <a:extLst>
              <a:ext uri="{FF2B5EF4-FFF2-40B4-BE49-F238E27FC236}">
                <a16:creationId xmlns:a16="http://schemas.microsoft.com/office/drawing/2014/main" id="{BDAD8BAE-05A5-4AC8-BAF6-47F4A934D041}"/>
              </a:ext>
            </a:extLst>
          </p:cNvPr>
          <p:cNvSpPr>
            <a:spLocks noGrp="1" noChangeArrowheads="1"/>
          </p:cNvSpPr>
          <p:nvPr>
            <p:ph idx="1"/>
          </p:nvPr>
        </p:nvSpPr>
        <p:spPr>
          <a:xfrm>
            <a:off x="1668464" y="1066800"/>
            <a:ext cx="8999537" cy="5334000"/>
          </a:xfrm>
        </p:spPr>
        <p:txBody>
          <a:bodyPr/>
          <a:lstStyle/>
          <a:p>
            <a:pPr marL="0" indent="0" eaLnBrk="1" hangingPunct="1">
              <a:buNone/>
            </a:pPr>
            <a:r>
              <a:rPr lang="es-MX" altLang="es-MX"/>
              <a:t>Algunas funciones periódicas f(t) de periodo T pueden expresarse por la siguiente serie, llamada </a:t>
            </a:r>
            <a:r>
              <a:rPr lang="es-MX" altLang="es-MX" i="1"/>
              <a:t>Serie Trigonométrica de Fourier</a:t>
            </a:r>
          </a:p>
          <a:p>
            <a:pPr marL="0" indent="0" eaLnBrk="1" hangingPunct="1">
              <a:buNone/>
            </a:pPr>
            <a:endParaRPr lang="es-MX" altLang="es-MX" i="1"/>
          </a:p>
          <a:p>
            <a:pPr marL="0" indent="0" eaLnBrk="1" hangingPunct="1">
              <a:buNone/>
            </a:pPr>
            <a:r>
              <a:rPr lang="es-MX" altLang="es-MX" sz="2400"/>
              <a:t>f(t) = ½ a</a:t>
            </a:r>
            <a:r>
              <a:rPr lang="es-MX" altLang="es-MX" sz="2400" baseline="-25000"/>
              <a:t>0 </a:t>
            </a:r>
            <a:r>
              <a:rPr lang="es-MX" altLang="es-MX" sz="2400"/>
              <a:t>+ a</a:t>
            </a:r>
            <a:r>
              <a:rPr lang="es-MX" altLang="es-MX" sz="2400" baseline="-25000"/>
              <a:t>1</a:t>
            </a:r>
            <a:r>
              <a:rPr lang="es-MX" altLang="es-MX" sz="2400"/>
              <a:t>cos(</a:t>
            </a:r>
            <a:r>
              <a:rPr lang="es-MX" altLang="es-MX" sz="2400">
                <a:latin typeface="Symbol" panose="05050102010706020507" pitchFamily="18" charset="2"/>
              </a:rPr>
              <a:t>w</a:t>
            </a:r>
            <a:r>
              <a:rPr lang="es-MX" altLang="es-MX" sz="2400" baseline="-25000"/>
              <a:t>0</a:t>
            </a:r>
            <a:r>
              <a:rPr lang="es-MX" altLang="es-MX" sz="2400"/>
              <a:t>t)+a</a:t>
            </a:r>
            <a:r>
              <a:rPr lang="es-MX" altLang="es-MX" sz="2400" baseline="-25000"/>
              <a:t>2</a:t>
            </a:r>
            <a:r>
              <a:rPr lang="es-MX" altLang="es-MX" sz="2400"/>
              <a:t>cos(2</a:t>
            </a:r>
            <a:r>
              <a:rPr lang="es-MX" altLang="es-MX" sz="2400">
                <a:latin typeface="Symbol" panose="05050102010706020507" pitchFamily="18" charset="2"/>
              </a:rPr>
              <a:t>w</a:t>
            </a:r>
            <a:r>
              <a:rPr lang="es-MX" altLang="es-MX" sz="2400" baseline="-25000"/>
              <a:t>0</a:t>
            </a:r>
            <a:r>
              <a:rPr lang="es-MX" altLang="es-MX" sz="2400"/>
              <a:t>t)+...+ b</a:t>
            </a:r>
            <a:r>
              <a:rPr lang="es-MX" altLang="es-MX" sz="2400" baseline="-25000"/>
              <a:t>1</a:t>
            </a:r>
            <a:r>
              <a:rPr lang="es-MX" altLang="es-MX" sz="2400"/>
              <a:t>sen(</a:t>
            </a:r>
            <a:r>
              <a:rPr lang="es-MX" altLang="es-MX" sz="2400">
                <a:latin typeface="Symbol" panose="05050102010706020507" pitchFamily="18" charset="2"/>
              </a:rPr>
              <a:t>w</a:t>
            </a:r>
            <a:r>
              <a:rPr lang="es-MX" altLang="es-MX" sz="2400" baseline="-25000"/>
              <a:t>0</a:t>
            </a:r>
            <a:r>
              <a:rPr lang="es-MX" altLang="es-MX" sz="2400"/>
              <a:t>t)+b</a:t>
            </a:r>
            <a:r>
              <a:rPr lang="es-MX" altLang="es-MX" sz="2400" baseline="-25000"/>
              <a:t>2</a:t>
            </a:r>
            <a:r>
              <a:rPr lang="es-MX" altLang="es-MX" sz="2400"/>
              <a:t>sen(2</a:t>
            </a:r>
            <a:r>
              <a:rPr lang="es-MX" altLang="es-MX" sz="2400">
                <a:latin typeface="Symbol" panose="05050102010706020507" pitchFamily="18" charset="2"/>
              </a:rPr>
              <a:t>w</a:t>
            </a:r>
            <a:r>
              <a:rPr lang="es-MX" altLang="es-MX" sz="2400" baseline="-25000"/>
              <a:t>0</a:t>
            </a:r>
            <a:r>
              <a:rPr lang="es-MX" altLang="es-MX" sz="2400"/>
              <a:t>t)+...</a:t>
            </a:r>
          </a:p>
          <a:p>
            <a:pPr marL="0" indent="0" eaLnBrk="1" hangingPunct="1">
              <a:buNone/>
            </a:pPr>
            <a:r>
              <a:rPr lang="es-MX" altLang="es-MX"/>
              <a:t>Donde </a:t>
            </a:r>
            <a:r>
              <a:rPr lang="es-MX" altLang="es-MX">
                <a:latin typeface="Symbol" panose="05050102010706020507" pitchFamily="18" charset="2"/>
              </a:rPr>
              <a:t>w</a:t>
            </a:r>
            <a:r>
              <a:rPr lang="es-MX" altLang="es-MX" baseline="-25000"/>
              <a:t>0</a:t>
            </a:r>
            <a:r>
              <a:rPr lang="es-MX" altLang="es-MX"/>
              <a:t>=2</a:t>
            </a:r>
            <a:r>
              <a:rPr lang="es-MX" altLang="es-MX">
                <a:latin typeface="Symbol" panose="05050102010706020507" pitchFamily="18" charset="2"/>
              </a:rPr>
              <a:t>p</a:t>
            </a:r>
            <a:r>
              <a:rPr lang="es-MX" altLang="es-MX"/>
              <a:t>/T. frecuencia fundamental</a:t>
            </a:r>
          </a:p>
          <a:p>
            <a:pPr marL="0" indent="0" eaLnBrk="1" hangingPunct="1">
              <a:buNone/>
            </a:pPr>
            <a:r>
              <a:rPr lang="es-MX" altLang="es-MX"/>
              <a:t>Es decir,</a:t>
            </a:r>
            <a:endParaRPr lang="es-ES" altLang="es-MX"/>
          </a:p>
        </p:txBody>
      </p:sp>
      <p:sp>
        <p:nvSpPr>
          <p:cNvPr id="16386" name="3 Marcador de número de diapositiva">
            <a:extLst>
              <a:ext uri="{FF2B5EF4-FFF2-40B4-BE49-F238E27FC236}">
                <a16:creationId xmlns:a16="http://schemas.microsoft.com/office/drawing/2014/main" id="{A450B733-2DBD-4927-9FD3-CCA513D38F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MX" altLang="es-MX" sz="1200">
                <a:solidFill>
                  <a:srgbClr val="0066FF"/>
                </a:solidFill>
              </a:rPr>
              <a:t>Series de Fourier. </a:t>
            </a:r>
            <a:fld id="{7D77A729-46CA-46CB-813F-3FD0AB4558BD}" type="slidenum">
              <a:rPr lang="es-ES" altLang="es-MX" sz="1200">
                <a:solidFill>
                  <a:srgbClr val="0066FF"/>
                </a:solidFill>
              </a:rPr>
              <a:pPr fontAlgn="base">
                <a:spcBef>
                  <a:spcPct val="0"/>
                </a:spcBef>
                <a:spcAft>
                  <a:spcPct val="0"/>
                </a:spcAft>
                <a:buNone/>
              </a:pPr>
              <a:t>8</a:t>
            </a:fld>
            <a:endParaRPr lang="es-ES" altLang="es-MX" sz="1200">
              <a:solidFill>
                <a:srgbClr val="0066FF"/>
              </a:solidFill>
            </a:endParaRPr>
          </a:p>
        </p:txBody>
      </p:sp>
      <p:graphicFrame>
        <p:nvGraphicFramePr>
          <p:cNvPr id="16389" name="Object 74">
            <a:extLst>
              <a:ext uri="{FF2B5EF4-FFF2-40B4-BE49-F238E27FC236}">
                <a16:creationId xmlns:a16="http://schemas.microsoft.com/office/drawing/2014/main" id="{3A1F78A5-673D-464C-B846-BE2149CF8C81}"/>
              </a:ext>
            </a:extLst>
          </p:cNvPr>
          <p:cNvGraphicFramePr>
            <a:graphicFrameLocks noChangeAspect="1"/>
          </p:cNvGraphicFramePr>
          <p:nvPr/>
        </p:nvGraphicFramePr>
        <p:xfrm>
          <a:off x="2286000" y="5092700"/>
          <a:ext cx="7772400" cy="1079500"/>
        </p:xfrm>
        <a:graphic>
          <a:graphicData uri="http://schemas.openxmlformats.org/presentationml/2006/ole">
            <mc:AlternateContent xmlns:mc="http://schemas.openxmlformats.org/markup-compatibility/2006">
              <mc:Choice xmlns:v="urn:schemas-microsoft-com:vml" Requires="v">
                <p:oleObj spid="_x0000_s2053" name="Ecuación" r:id="rId4" imgW="4013200" imgH="558800" progId="Equation.3">
                  <p:embed/>
                </p:oleObj>
              </mc:Choice>
              <mc:Fallback>
                <p:oleObj name="Ecuación" r:id="rId4" imgW="4013200" imgH="558800" progId="Equation.3">
                  <p:embed/>
                  <p:pic>
                    <p:nvPicPr>
                      <p:cNvPr id="16389" name="Object 74">
                        <a:extLst>
                          <a:ext uri="{FF2B5EF4-FFF2-40B4-BE49-F238E27FC236}">
                            <a16:creationId xmlns:a16="http://schemas.microsoft.com/office/drawing/2014/main" id="{3A1F78A5-673D-464C-B846-BE2149CF8C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5092700"/>
                        <a:ext cx="7772400" cy="1079500"/>
                      </a:xfrm>
                      <a:prstGeom prst="rect">
                        <a:avLst/>
                      </a:prstGeom>
                      <a:gradFill rotWithShape="0">
                        <a:gsLst>
                          <a:gs pos="0">
                            <a:srgbClr val="E6DCAC"/>
                          </a:gs>
                          <a:gs pos="12000">
                            <a:srgbClr val="E6D78A"/>
                          </a:gs>
                          <a:gs pos="30000">
                            <a:srgbClr val="C7AC4C"/>
                          </a:gs>
                          <a:gs pos="45000">
                            <a:srgbClr val="E6D78A"/>
                          </a:gs>
                          <a:gs pos="77000">
                            <a:srgbClr val="C7AC4C"/>
                          </a:gs>
                          <a:gs pos="100000">
                            <a:srgbClr val="E6DCAC"/>
                          </a:gs>
                        </a:gsLst>
                        <a:lin ang="0" scaled="1"/>
                      </a:gra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50AB7F3-BC9C-4201-BA7F-9939192F3363}"/>
              </a:ext>
            </a:extLst>
          </p:cNvPr>
          <p:cNvSpPr>
            <a:spLocks noGrp="1" noChangeArrowheads="1"/>
          </p:cNvSpPr>
          <p:nvPr>
            <p:ph type="title"/>
          </p:nvPr>
        </p:nvSpPr>
        <p:spPr>
          <a:xfrm>
            <a:off x="2209800" y="152400"/>
            <a:ext cx="7772400" cy="533400"/>
          </a:xfrm>
        </p:spPr>
        <p:txBody>
          <a:bodyPr>
            <a:normAutofit fontScale="90000"/>
          </a:bodyPr>
          <a:lstStyle/>
          <a:p>
            <a:pPr eaLnBrk="1" hangingPunct="1">
              <a:defRPr/>
            </a:pPr>
            <a:r>
              <a:rPr lang="es-MX" sz="3600">
                <a:solidFill>
                  <a:srgbClr val="0066FF"/>
                </a:solidFill>
                <a:effectLst>
                  <a:outerShdw blurRad="38100" dist="38100" dir="2700000" algn="tl">
                    <a:srgbClr val="000000"/>
                  </a:outerShdw>
                </a:effectLst>
              </a:rPr>
              <a:t>Cálculo de los coeficientes de la Serie</a:t>
            </a:r>
            <a:endParaRPr lang="es-ES" sz="3600">
              <a:solidFill>
                <a:srgbClr val="0066FF"/>
              </a:solidFill>
              <a:effectLst>
                <a:outerShdw blurRad="38100" dist="38100" dir="2700000" algn="tl">
                  <a:srgbClr val="000000"/>
                </a:outerShdw>
              </a:effectLst>
            </a:endParaRPr>
          </a:p>
        </p:txBody>
      </p:sp>
      <p:sp>
        <p:nvSpPr>
          <p:cNvPr id="22532" name="Rectangle 3">
            <a:extLst>
              <a:ext uri="{FF2B5EF4-FFF2-40B4-BE49-F238E27FC236}">
                <a16:creationId xmlns:a16="http://schemas.microsoft.com/office/drawing/2014/main" id="{B05FA794-F652-4F56-844B-FF856EBA0F90}"/>
              </a:ext>
            </a:extLst>
          </p:cNvPr>
          <p:cNvSpPr>
            <a:spLocks noGrp="1" noChangeArrowheads="1"/>
          </p:cNvSpPr>
          <p:nvPr>
            <p:ph idx="1"/>
          </p:nvPr>
        </p:nvSpPr>
        <p:spPr>
          <a:xfrm>
            <a:off x="2057400" y="1066800"/>
            <a:ext cx="8229600" cy="5334000"/>
          </a:xfrm>
        </p:spPr>
        <p:txBody>
          <a:bodyPr/>
          <a:lstStyle/>
          <a:p>
            <a:pPr marL="0" indent="0" eaLnBrk="1" hangingPunct="1">
              <a:lnSpc>
                <a:spcPct val="90000"/>
              </a:lnSpc>
              <a:buNone/>
            </a:pPr>
            <a:r>
              <a:rPr lang="es-MX" altLang="es-MX"/>
              <a:t>Dada una función periódica f(t) ¿cómo se obtiene su serie de Fourier?</a:t>
            </a:r>
          </a:p>
          <a:p>
            <a:pPr marL="0" indent="0" eaLnBrk="1" hangingPunct="1">
              <a:lnSpc>
                <a:spcPct val="90000"/>
              </a:lnSpc>
              <a:buNone/>
            </a:pPr>
            <a:endParaRPr lang="es-MX" altLang="es-MX"/>
          </a:p>
          <a:p>
            <a:pPr marL="0" indent="0" eaLnBrk="1" hangingPunct="1">
              <a:lnSpc>
                <a:spcPct val="90000"/>
              </a:lnSpc>
              <a:buNone/>
            </a:pPr>
            <a:endParaRPr lang="es-MX" altLang="es-MX"/>
          </a:p>
          <a:p>
            <a:pPr marL="0" indent="0" eaLnBrk="1" hangingPunct="1">
              <a:lnSpc>
                <a:spcPct val="90000"/>
              </a:lnSpc>
              <a:buNone/>
            </a:pPr>
            <a:r>
              <a:rPr lang="es-MX" altLang="es-MX"/>
              <a:t>Obviamente, el problema se resuelve si sabemos como calcular los coeficientes a</a:t>
            </a:r>
            <a:r>
              <a:rPr lang="es-MX" altLang="es-MX" baseline="-25000"/>
              <a:t>0</a:t>
            </a:r>
            <a:r>
              <a:rPr lang="es-MX" altLang="es-MX"/>
              <a:t>,a</a:t>
            </a:r>
            <a:r>
              <a:rPr lang="es-MX" altLang="es-MX" baseline="-25000"/>
              <a:t>1</a:t>
            </a:r>
            <a:r>
              <a:rPr lang="es-MX" altLang="es-MX"/>
              <a:t>,a</a:t>
            </a:r>
            <a:r>
              <a:rPr lang="es-MX" altLang="es-MX" baseline="-25000"/>
              <a:t>2</a:t>
            </a:r>
            <a:r>
              <a:rPr lang="es-MX" altLang="es-MX"/>
              <a:t>,...,b</a:t>
            </a:r>
            <a:r>
              <a:rPr lang="es-MX" altLang="es-MX" baseline="-25000"/>
              <a:t>1</a:t>
            </a:r>
            <a:r>
              <a:rPr lang="es-MX" altLang="es-MX"/>
              <a:t>,b</a:t>
            </a:r>
            <a:r>
              <a:rPr lang="es-MX" altLang="es-MX" baseline="-25000"/>
              <a:t>2</a:t>
            </a:r>
            <a:r>
              <a:rPr lang="es-MX" altLang="es-MX"/>
              <a:t>,...</a:t>
            </a:r>
          </a:p>
          <a:p>
            <a:pPr marL="0" indent="0" eaLnBrk="1" hangingPunct="1">
              <a:lnSpc>
                <a:spcPct val="90000"/>
              </a:lnSpc>
              <a:buNone/>
            </a:pPr>
            <a:endParaRPr lang="es-MX" altLang="es-MX"/>
          </a:p>
          <a:p>
            <a:pPr marL="0" indent="0" eaLnBrk="1" hangingPunct="1">
              <a:lnSpc>
                <a:spcPct val="90000"/>
              </a:lnSpc>
              <a:buNone/>
            </a:pPr>
            <a:r>
              <a:rPr lang="es-MX" altLang="es-MX"/>
              <a:t>Esto se puede resolver considerando la ortogonalidad de las funciones seno y coseno comentada anteriormente.</a:t>
            </a:r>
          </a:p>
        </p:txBody>
      </p:sp>
      <p:sp>
        <p:nvSpPr>
          <p:cNvPr id="22530" name="3 Marcador de número de diapositiva">
            <a:extLst>
              <a:ext uri="{FF2B5EF4-FFF2-40B4-BE49-F238E27FC236}">
                <a16:creationId xmlns:a16="http://schemas.microsoft.com/office/drawing/2014/main" id="{D818FD4B-11CE-408B-8AF5-49FDE27A7A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fontAlgn="base">
              <a:spcBef>
                <a:spcPct val="0"/>
              </a:spcBef>
              <a:spcAft>
                <a:spcPct val="0"/>
              </a:spcAft>
              <a:buNone/>
            </a:pPr>
            <a:r>
              <a:rPr lang="es-MX" altLang="es-MX" sz="1200">
                <a:solidFill>
                  <a:srgbClr val="0066FF"/>
                </a:solidFill>
              </a:rPr>
              <a:t>Series de Fourier. </a:t>
            </a:r>
            <a:fld id="{CD8E1060-497F-4EEF-BAF6-4119347E9095}" type="slidenum">
              <a:rPr lang="es-ES" altLang="es-MX" sz="1200">
                <a:solidFill>
                  <a:srgbClr val="0066FF"/>
                </a:solidFill>
              </a:rPr>
              <a:pPr fontAlgn="base">
                <a:spcBef>
                  <a:spcPct val="0"/>
                </a:spcBef>
                <a:spcAft>
                  <a:spcPct val="0"/>
                </a:spcAft>
                <a:buNone/>
              </a:pPr>
              <a:t>9</a:t>
            </a:fld>
            <a:endParaRPr lang="es-ES" altLang="es-MX" sz="1200">
              <a:solidFill>
                <a:srgbClr val="0066FF"/>
              </a:solidFill>
            </a:endParaRPr>
          </a:p>
        </p:txBody>
      </p:sp>
      <p:graphicFrame>
        <p:nvGraphicFramePr>
          <p:cNvPr id="22533" name="Object 4">
            <a:extLst>
              <a:ext uri="{FF2B5EF4-FFF2-40B4-BE49-F238E27FC236}">
                <a16:creationId xmlns:a16="http://schemas.microsoft.com/office/drawing/2014/main" id="{BCD3F722-3FA6-4D75-BF35-F736BC49DC26}"/>
              </a:ext>
            </a:extLst>
          </p:cNvPr>
          <p:cNvGraphicFramePr>
            <a:graphicFrameLocks noChangeAspect="1"/>
          </p:cNvGraphicFramePr>
          <p:nvPr/>
        </p:nvGraphicFramePr>
        <p:xfrm>
          <a:off x="2590800" y="2062164"/>
          <a:ext cx="6553200" cy="909637"/>
        </p:xfrm>
        <a:graphic>
          <a:graphicData uri="http://schemas.openxmlformats.org/presentationml/2006/ole">
            <mc:AlternateContent xmlns:mc="http://schemas.openxmlformats.org/markup-compatibility/2006">
              <mc:Choice xmlns:v="urn:schemas-microsoft-com:vml" Requires="v">
                <p:oleObj spid="_x0000_s3077" name="Ecuación" r:id="rId4" imgW="4013200" imgH="558800" progId="Equation.3">
                  <p:embed/>
                </p:oleObj>
              </mc:Choice>
              <mc:Fallback>
                <p:oleObj name="Ecuación" r:id="rId4" imgW="4013200" imgH="558800" progId="Equation.3">
                  <p:embed/>
                  <p:pic>
                    <p:nvPicPr>
                      <p:cNvPr id="22533" name="Object 4">
                        <a:extLst>
                          <a:ext uri="{FF2B5EF4-FFF2-40B4-BE49-F238E27FC236}">
                            <a16:creationId xmlns:a16="http://schemas.microsoft.com/office/drawing/2014/main" id="{BCD3F722-3FA6-4D75-BF35-F736BC49DC2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2062164"/>
                        <a:ext cx="6553200" cy="909637"/>
                      </a:xfrm>
                      <a:prstGeom prst="rect">
                        <a:avLst/>
                      </a:prstGeom>
                      <a:noFill/>
                      <a:ln>
                        <a:noFill/>
                      </a:ln>
                      <a:effectLst/>
                      <a:extLst>
                        <a:ext uri="{909E8E84-426E-40DD-AFC4-6F175D3DCCD1}">
                          <a14:hiddenFill xmlns:a14="http://schemas.microsoft.com/office/drawing/2010/main">
                            <a:gradFill rotWithShape="0">
                              <a:gsLst>
                                <a:gs pos="0">
                                  <a:srgbClr val="CCFF66"/>
                                </a:gs>
                                <a:gs pos="100000">
                                  <a:srgbClr val="0066FF"/>
                                </a:gs>
                              </a:gsLst>
                              <a:lin ang="5400000" scaled="1"/>
                            </a:gradFill>
                          </a14:hiddenFill>
                        </a:ext>
                        <a:ext uri="{91240B29-F687-4F45-9708-019B960494DF}">
                          <a14:hiddenLine xmlns:a14="http://schemas.microsoft.com/office/drawing/2010/main" w="9525">
                            <a:solidFill>
                              <a:srgbClr val="8BB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stela de condensación">
  <a:themeElements>
    <a:clrScheme name="Estela de condensación">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Estela de condensación">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tela de condensación">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460</Words>
  <Application>Microsoft Office PowerPoint</Application>
  <PresentationFormat>Panorámica</PresentationFormat>
  <Paragraphs>86</Paragraphs>
  <Slides>17</Slides>
  <Notes>8</Notes>
  <HiddenSlides>0</HiddenSlides>
  <MMClips>0</MMClips>
  <ScaleCrop>false</ScaleCrop>
  <HeadingPairs>
    <vt:vector size="8" baseType="variant">
      <vt:variant>
        <vt:lpstr>Fuentes usadas</vt:lpstr>
      </vt:variant>
      <vt:variant>
        <vt:i4>8</vt:i4>
      </vt:variant>
      <vt:variant>
        <vt:lpstr>Tema</vt:lpstr>
      </vt:variant>
      <vt:variant>
        <vt:i4>2</vt:i4>
      </vt:variant>
      <vt:variant>
        <vt:lpstr>Servidores OLE incrustados</vt:lpstr>
      </vt:variant>
      <vt:variant>
        <vt:i4>1</vt:i4>
      </vt:variant>
      <vt:variant>
        <vt:lpstr>Títulos de diapositiva</vt:lpstr>
      </vt:variant>
      <vt:variant>
        <vt:i4>17</vt:i4>
      </vt:variant>
    </vt:vector>
  </HeadingPairs>
  <TitlesOfParts>
    <vt:vector size="28" baseType="lpstr">
      <vt:lpstr>Arial</vt:lpstr>
      <vt:lpstr>Calibri</vt:lpstr>
      <vt:lpstr>Calibri Light</vt:lpstr>
      <vt:lpstr>Cambria Math</vt:lpstr>
      <vt:lpstr>Century Gothic</vt:lpstr>
      <vt:lpstr>Helvetica</vt:lpstr>
      <vt:lpstr>Symbol</vt:lpstr>
      <vt:lpstr>Times New Roman</vt:lpstr>
      <vt:lpstr>Tema de Office</vt:lpstr>
      <vt:lpstr>Estela de condensación</vt:lpstr>
      <vt:lpstr>Microsoft Editor de ecuaciones 3.0</vt:lpstr>
      <vt:lpstr>Matemática Superiores Para Ingenieros</vt:lpstr>
      <vt:lpstr>Series de Fourier</vt:lpstr>
      <vt:lpstr>Preámbulo</vt:lpstr>
      <vt:lpstr>Presentación de PowerPoint</vt:lpstr>
      <vt:lpstr>Funciones Periódicas</vt:lpstr>
      <vt:lpstr>Presentación de PowerPoint</vt:lpstr>
      <vt:lpstr>Funciones Periódicas</vt:lpstr>
      <vt:lpstr>Serie Trigonométrica de Fourier</vt:lpstr>
      <vt:lpstr>Cálculo de los coeficientes de la Serie</vt:lpstr>
      <vt:lpstr>Cálculo de los coeficientes de la Serie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Matemática Superiores Para Ingenieros</dc:title>
  <dc:creator>dayra del rosario</dc:creator>
  <cp:lastModifiedBy>dayra del rosario</cp:lastModifiedBy>
  <cp:revision>3</cp:revision>
  <dcterms:created xsi:type="dcterms:W3CDTF">2018-09-04T21:17:46Z</dcterms:created>
  <dcterms:modified xsi:type="dcterms:W3CDTF">2018-09-05T02:22:52Z</dcterms:modified>
</cp:coreProperties>
</file>