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67" r:id="rId2"/>
    <p:sldId id="273" r:id="rId3"/>
    <p:sldId id="274" r:id="rId4"/>
    <p:sldId id="275" r:id="rId5"/>
    <p:sldId id="276" r:id="rId6"/>
    <p:sldId id="277" r:id="rId7"/>
    <p:sldId id="278" r:id="rId8"/>
    <p:sldId id="279" r:id="rId9"/>
    <p:sldId id="280" r:id="rId10"/>
    <p:sldId id="281" r:id="rId11"/>
    <p:sldId id="282" r:id="rId12"/>
    <p:sldId id="283" r:id="rId13"/>
    <p:sldId id="284" r:id="rId14"/>
    <p:sldId id="285" r:id="rId15"/>
    <p:sldId id="286" r:id="rId16"/>
  </p:sldIdLst>
  <p:sldSz cx="12192000" cy="6858000"/>
  <p:notesSz cx="6858000" cy="9144000"/>
  <p:defaultTextStyle>
    <a:defPPr>
      <a:defRPr lang="es-P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A"/>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0A8D3F-4424-4631-BB09-926B01AFC256}" type="datetimeFigureOut">
              <a:rPr lang="es-PA" smtClean="0"/>
              <a:t>07/07/2021</a:t>
            </a:fld>
            <a:endParaRPr lang="es-PA"/>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A"/>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A"/>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C7D505-6E83-467E-999A-FE537EAFB176}" type="slidenum">
              <a:rPr lang="es-PA" smtClean="0"/>
              <a:t>‹Nº›</a:t>
            </a:fld>
            <a:endParaRPr lang="es-PA"/>
          </a:p>
        </p:txBody>
      </p:sp>
    </p:spTree>
    <p:extLst>
      <p:ext uri="{BB962C8B-B14F-4D97-AF65-F5344CB8AC3E}">
        <p14:creationId xmlns:p14="http://schemas.microsoft.com/office/powerpoint/2010/main" val="6124258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1CBA2C-812F-4476-8D1C-BBBCCEB6625B}"/>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A"/>
          </a:p>
        </p:txBody>
      </p:sp>
      <p:sp>
        <p:nvSpPr>
          <p:cNvPr id="3" name="Subtítulo 2">
            <a:extLst>
              <a:ext uri="{FF2B5EF4-FFF2-40B4-BE49-F238E27FC236}">
                <a16:creationId xmlns:a16="http://schemas.microsoft.com/office/drawing/2014/main" id="{57DEFD8E-BD79-488B-B917-E992206667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A"/>
          </a:p>
        </p:txBody>
      </p:sp>
      <p:sp>
        <p:nvSpPr>
          <p:cNvPr id="4" name="Marcador de fecha 3">
            <a:extLst>
              <a:ext uri="{FF2B5EF4-FFF2-40B4-BE49-F238E27FC236}">
                <a16:creationId xmlns:a16="http://schemas.microsoft.com/office/drawing/2014/main" id="{CB0349A7-03B9-4524-B765-9BF79AF4A472}"/>
              </a:ext>
            </a:extLst>
          </p:cNvPr>
          <p:cNvSpPr>
            <a:spLocks noGrp="1"/>
          </p:cNvSpPr>
          <p:nvPr>
            <p:ph type="dt" sz="half" idx="10"/>
          </p:nvPr>
        </p:nvSpPr>
        <p:spPr/>
        <p:txBody>
          <a:bodyPr/>
          <a:lstStyle/>
          <a:p>
            <a:fld id="{FFE76F09-8F6C-465A-958E-54A8CA5250D6}" type="datetimeFigureOut">
              <a:rPr lang="es-PA" smtClean="0"/>
              <a:t>07/07/2021</a:t>
            </a:fld>
            <a:endParaRPr lang="es-PA"/>
          </a:p>
        </p:txBody>
      </p:sp>
      <p:sp>
        <p:nvSpPr>
          <p:cNvPr id="5" name="Marcador de pie de página 4">
            <a:extLst>
              <a:ext uri="{FF2B5EF4-FFF2-40B4-BE49-F238E27FC236}">
                <a16:creationId xmlns:a16="http://schemas.microsoft.com/office/drawing/2014/main" id="{04175C26-81AF-49AE-B147-24DF908AF910}"/>
              </a:ext>
            </a:extLst>
          </p:cNvPr>
          <p:cNvSpPr>
            <a:spLocks noGrp="1"/>
          </p:cNvSpPr>
          <p:nvPr>
            <p:ph type="ftr" sz="quarter" idx="11"/>
          </p:nvPr>
        </p:nvSpPr>
        <p:spPr/>
        <p:txBody>
          <a:bodyPr/>
          <a:lstStyle/>
          <a:p>
            <a:endParaRPr lang="es-PA"/>
          </a:p>
        </p:txBody>
      </p:sp>
      <p:sp>
        <p:nvSpPr>
          <p:cNvPr id="6" name="Marcador de número de diapositiva 5">
            <a:extLst>
              <a:ext uri="{FF2B5EF4-FFF2-40B4-BE49-F238E27FC236}">
                <a16:creationId xmlns:a16="http://schemas.microsoft.com/office/drawing/2014/main" id="{8B4D28F8-4A21-4F60-BC3F-723F9E8E9544}"/>
              </a:ext>
            </a:extLst>
          </p:cNvPr>
          <p:cNvSpPr>
            <a:spLocks noGrp="1"/>
          </p:cNvSpPr>
          <p:nvPr>
            <p:ph type="sldNum" sz="quarter" idx="12"/>
          </p:nvPr>
        </p:nvSpPr>
        <p:spPr/>
        <p:txBody>
          <a:bodyPr/>
          <a:lstStyle/>
          <a:p>
            <a:fld id="{4BC87265-4322-4DFA-97A0-3614B37B50A1}" type="slidenum">
              <a:rPr lang="es-PA" smtClean="0"/>
              <a:t>‹Nº›</a:t>
            </a:fld>
            <a:endParaRPr lang="es-PA"/>
          </a:p>
        </p:txBody>
      </p:sp>
    </p:spTree>
    <p:extLst>
      <p:ext uri="{BB962C8B-B14F-4D97-AF65-F5344CB8AC3E}">
        <p14:creationId xmlns:p14="http://schemas.microsoft.com/office/powerpoint/2010/main" val="229234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7CCAAC-B418-4290-AFF6-DDF24F63E7F0}"/>
              </a:ext>
            </a:extLst>
          </p:cNvPr>
          <p:cNvSpPr>
            <a:spLocks noGrp="1"/>
          </p:cNvSpPr>
          <p:nvPr>
            <p:ph type="title"/>
          </p:nvPr>
        </p:nvSpPr>
        <p:spPr/>
        <p:txBody>
          <a:bodyPr/>
          <a:lstStyle/>
          <a:p>
            <a:r>
              <a:rPr lang="es-ES"/>
              <a:t>Haga clic para modificar el estilo de título del patrón</a:t>
            </a:r>
            <a:endParaRPr lang="es-PA"/>
          </a:p>
        </p:txBody>
      </p:sp>
      <p:sp>
        <p:nvSpPr>
          <p:cNvPr id="3" name="Marcador de texto vertical 2">
            <a:extLst>
              <a:ext uri="{FF2B5EF4-FFF2-40B4-BE49-F238E27FC236}">
                <a16:creationId xmlns:a16="http://schemas.microsoft.com/office/drawing/2014/main" id="{C3168B3F-907F-4F2F-8E3C-D27885C3C89C}"/>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4" name="Marcador de fecha 3">
            <a:extLst>
              <a:ext uri="{FF2B5EF4-FFF2-40B4-BE49-F238E27FC236}">
                <a16:creationId xmlns:a16="http://schemas.microsoft.com/office/drawing/2014/main" id="{DA47773D-01BC-4FFC-A740-2A4A5A85FBF0}"/>
              </a:ext>
            </a:extLst>
          </p:cNvPr>
          <p:cNvSpPr>
            <a:spLocks noGrp="1"/>
          </p:cNvSpPr>
          <p:nvPr>
            <p:ph type="dt" sz="half" idx="10"/>
          </p:nvPr>
        </p:nvSpPr>
        <p:spPr/>
        <p:txBody>
          <a:bodyPr/>
          <a:lstStyle/>
          <a:p>
            <a:fld id="{FFE76F09-8F6C-465A-958E-54A8CA5250D6}" type="datetimeFigureOut">
              <a:rPr lang="es-PA" smtClean="0"/>
              <a:t>07/07/2021</a:t>
            </a:fld>
            <a:endParaRPr lang="es-PA"/>
          </a:p>
        </p:txBody>
      </p:sp>
      <p:sp>
        <p:nvSpPr>
          <p:cNvPr id="5" name="Marcador de pie de página 4">
            <a:extLst>
              <a:ext uri="{FF2B5EF4-FFF2-40B4-BE49-F238E27FC236}">
                <a16:creationId xmlns:a16="http://schemas.microsoft.com/office/drawing/2014/main" id="{ABA7532D-F5EB-4D56-AF39-4B3F79777BFC}"/>
              </a:ext>
            </a:extLst>
          </p:cNvPr>
          <p:cNvSpPr>
            <a:spLocks noGrp="1"/>
          </p:cNvSpPr>
          <p:nvPr>
            <p:ph type="ftr" sz="quarter" idx="11"/>
          </p:nvPr>
        </p:nvSpPr>
        <p:spPr/>
        <p:txBody>
          <a:bodyPr/>
          <a:lstStyle/>
          <a:p>
            <a:endParaRPr lang="es-PA"/>
          </a:p>
        </p:txBody>
      </p:sp>
      <p:sp>
        <p:nvSpPr>
          <p:cNvPr id="6" name="Marcador de número de diapositiva 5">
            <a:extLst>
              <a:ext uri="{FF2B5EF4-FFF2-40B4-BE49-F238E27FC236}">
                <a16:creationId xmlns:a16="http://schemas.microsoft.com/office/drawing/2014/main" id="{4085602C-221B-4B0E-97E3-EE5B0BF7F217}"/>
              </a:ext>
            </a:extLst>
          </p:cNvPr>
          <p:cNvSpPr>
            <a:spLocks noGrp="1"/>
          </p:cNvSpPr>
          <p:nvPr>
            <p:ph type="sldNum" sz="quarter" idx="12"/>
          </p:nvPr>
        </p:nvSpPr>
        <p:spPr/>
        <p:txBody>
          <a:bodyPr/>
          <a:lstStyle/>
          <a:p>
            <a:fld id="{4BC87265-4322-4DFA-97A0-3614B37B50A1}" type="slidenum">
              <a:rPr lang="es-PA" smtClean="0"/>
              <a:t>‹Nº›</a:t>
            </a:fld>
            <a:endParaRPr lang="es-PA"/>
          </a:p>
        </p:txBody>
      </p:sp>
    </p:spTree>
    <p:extLst>
      <p:ext uri="{BB962C8B-B14F-4D97-AF65-F5344CB8AC3E}">
        <p14:creationId xmlns:p14="http://schemas.microsoft.com/office/powerpoint/2010/main" val="400272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1237528-9F4A-4DC6-94F8-272801FB379E}"/>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A"/>
          </a:p>
        </p:txBody>
      </p:sp>
      <p:sp>
        <p:nvSpPr>
          <p:cNvPr id="3" name="Marcador de texto vertical 2">
            <a:extLst>
              <a:ext uri="{FF2B5EF4-FFF2-40B4-BE49-F238E27FC236}">
                <a16:creationId xmlns:a16="http://schemas.microsoft.com/office/drawing/2014/main" id="{11EE4551-E695-48DD-9978-638BBEF2C4F5}"/>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4" name="Marcador de fecha 3">
            <a:extLst>
              <a:ext uri="{FF2B5EF4-FFF2-40B4-BE49-F238E27FC236}">
                <a16:creationId xmlns:a16="http://schemas.microsoft.com/office/drawing/2014/main" id="{10BE7A26-BC10-4CA4-A691-7C351CA354D4}"/>
              </a:ext>
            </a:extLst>
          </p:cNvPr>
          <p:cNvSpPr>
            <a:spLocks noGrp="1"/>
          </p:cNvSpPr>
          <p:nvPr>
            <p:ph type="dt" sz="half" idx="10"/>
          </p:nvPr>
        </p:nvSpPr>
        <p:spPr/>
        <p:txBody>
          <a:bodyPr/>
          <a:lstStyle/>
          <a:p>
            <a:fld id="{FFE76F09-8F6C-465A-958E-54A8CA5250D6}" type="datetimeFigureOut">
              <a:rPr lang="es-PA" smtClean="0"/>
              <a:t>07/07/2021</a:t>
            </a:fld>
            <a:endParaRPr lang="es-PA"/>
          </a:p>
        </p:txBody>
      </p:sp>
      <p:sp>
        <p:nvSpPr>
          <p:cNvPr id="5" name="Marcador de pie de página 4">
            <a:extLst>
              <a:ext uri="{FF2B5EF4-FFF2-40B4-BE49-F238E27FC236}">
                <a16:creationId xmlns:a16="http://schemas.microsoft.com/office/drawing/2014/main" id="{8FC27958-A348-4ED0-A691-91A6C3C9C6CA}"/>
              </a:ext>
            </a:extLst>
          </p:cNvPr>
          <p:cNvSpPr>
            <a:spLocks noGrp="1"/>
          </p:cNvSpPr>
          <p:nvPr>
            <p:ph type="ftr" sz="quarter" idx="11"/>
          </p:nvPr>
        </p:nvSpPr>
        <p:spPr/>
        <p:txBody>
          <a:bodyPr/>
          <a:lstStyle/>
          <a:p>
            <a:endParaRPr lang="es-PA"/>
          </a:p>
        </p:txBody>
      </p:sp>
      <p:sp>
        <p:nvSpPr>
          <p:cNvPr id="6" name="Marcador de número de diapositiva 5">
            <a:extLst>
              <a:ext uri="{FF2B5EF4-FFF2-40B4-BE49-F238E27FC236}">
                <a16:creationId xmlns:a16="http://schemas.microsoft.com/office/drawing/2014/main" id="{1FF4D632-C5C0-4124-B437-F9AA974BB928}"/>
              </a:ext>
            </a:extLst>
          </p:cNvPr>
          <p:cNvSpPr>
            <a:spLocks noGrp="1"/>
          </p:cNvSpPr>
          <p:nvPr>
            <p:ph type="sldNum" sz="quarter" idx="12"/>
          </p:nvPr>
        </p:nvSpPr>
        <p:spPr/>
        <p:txBody>
          <a:bodyPr/>
          <a:lstStyle/>
          <a:p>
            <a:fld id="{4BC87265-4322-4DFA-97A0-3614B37B50A1}" type="slidenum">
              <a:rPr lang="es-PA" smtClean="0"/>
              <a:t>‹Nº›</a:t>
            </a:fld>
            <a:endParaRPr lang="es-PA"/>
          </a:p>
        </p:txBody>
      </p:sp>
    </p:spTree>
    <p:extLst>
      <p:ext uri="{BB962C8B-B14F-4D97-AF65-F5344CB8AC3E}">
        <p14:creationId xmlns:p14="http://schemas.microsoft.com/office/powerpoint/2010/main" val="4162017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5A7E0F-E053-4266-8125-108EDB72515E}"/>
              </a:ext>
            </a:extLst>
          </p:cNvPr>
          <p:cNvSpPr>
            <a:spLocks noGrp="1"/>
          </p:cNvSpPr>
          <p:nvPr>
            <p:ph type="title"/>
          </p:nvPr>
        </p:nvSpPr>
        <p:spPr/>
        <p:txBody>
          <a:bodyPr/>
          <a:lstStyle/>
          <a:p>
            <a:r>
              <a:rPr lang="es-ES"/>
              <a:t>Haga clic para modificar el estilo de título del patrón</a:t>
            </a:r>
            <a:endParaRPr lang="es-PA"/>
          </a:p>
        </p:txBody>
      </p:sp>
      <p:sp>
        <p:nvSpPr>
          <p:cNvPr id="3" name="Marcador de contenido 2">
            <a:extLst>
              <a:ext uri="{FF2B5EF4-FFF2-40B4-BE49-F238E27FC236}">
                <a16:creationId xmlns:a16="http://schemas.microsoft.com/office/drawing/2014/main" id="{AF475CE7-0BA5-4186-A1E9-697867A6A0BC}"/>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4" name="Marcador de fecha 3">
            <a:extLst>
              <a:ext uri="{FF2B5EF4-FFF2-40B4-BE49-F238E27FC236}">
                <a16:creationId xmlns:a16="http://schemas.microsoft.com/office/drawing/2014/main" id="{D09A3EA5-ED72-4B00-AFA7-264CE12C0BA8}"/>
              </a:ext>
            </a:extLst>
          </p:cNvPr>
          <p:cNvSpPr>
            <a:spLocks noGrp="1"/>
          </p:cNvSpPr>
          <p:nvPr>
            <p:ph type="dt" sz="half" idx="10"/>
          </p:nvPr>
        </p:nvSpPr>
        <p:spPr/>
        <p:txBody>
          <a:bodyPr/>
          <a:lstStyle/>
          <a:p>
            <a:fld id="{FFE76F09-8F6C-465A-958E-54A8CA5250D6}" type="datetimeFigureOut">
              <a:rPr lang="es-PA" smtClean="0"/>
              <a:t>07/07/2021</a:t>
            </a:fld>
            <a:endParaRPr lang="es-PA"/>
          </a:p>
        </p:txBody>
      </p:sp>
      <p:sp>
        <p:nvSpPr>
          <p:cNvPr id="5" name="Marcador de pie de página 4">
            <a:extLst>
              <a:ext uri="{FF2B5EF4-FFF2-40B4-BE49-F238E27FC236}">
                <a16:creationId xmlns:a16="http://schemas.microsoft.com/office/drawing/2014/main" id="{0D5CFD76-3946-4247-8A4B-2959FA04AECD}"/>
              </a:ext>
            </a:extLst>
          </p:cNvPr>
          <p:cNvSpPr>
            <a:spLocks noGrp="1"/>
          </p:cNvSpPr>
          <p:nvPr>
            <p:ph type="ftr" sz="quarter" idx="11"/>
          </p:nvPr>
        </p:nvSpPr>
        <p:spPr/>
        <p:txBody>
          <a:bodyPr/>
          <a:lstStyle/>
          <a:p>
            <a:endParaRPr lang="es-PA"/>
          </a:p>
        </p:txBody>
      </p:sp>
      <p:sp>
        <p:nvSpPr>
          <p:cNvPr id="6" name="Marcador de número de diapositiva 5">
            <a:extLst>
              <a:ext uri="{FF2B5EF4-FFF2-40B4-BE49-F238E27FC236}">
                <a16:creationId xmlns:a16="http://schemas.microsoft.com/office/drawing/2014/main" id="{1BEED073-F9AE-4BF4-915D-4BFDD8CB30EA}"/>
              </a:ext>
            </a:extLst>
          </p:cNvPr>
          <p:cNvSpPr>
            <a:spLocks noGrp="1"/>
          </p:cNvSpPr>
          <p:nvPr>
            <p:ph type="sldNum" sz="quarter" idx="12"/>
          </p:nvPr>
        </p:nvSpPr>
        <p:spPr/>
        <p:txBody>
          <a:bodyPr/>
          <a:lstStyle/>
          <a:p>
            <a:fld id="{4BC87265-4322-4DFA-97A0-3614B37B50A1}" type="slidenum">
              <a:rPr lang="es-PA" smtClean="0"/>
              <a:t>‹Nº›</a:t>
            </a:fld>
            <a:endParaRPr lang="es-PA"/>
          </a:p>
        </p:txBody>
      </p:sp>
    </p:spTree>
    <p:extLst>
      <p:ext uri="{BB962C8B-B14F-4D97-AF65-F5344CB8AC3E}">
        <p14:creationId xmlns:p14="http://schemas.microsoft.com/office/powerpoint/2010/main" val="484061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9CB60F-BDAE-4658-9B38-F04BEC3F1D06}"/>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A"/>
          </a:p>
        </p:txBody>
      </p:sp>
      <p:sp>
        <p:nvSpPr>
          <p:cNvPr id="3" name="Marcador de texto 2">
            <a:extLst>
              <a:ext uri="{FF2B5EF4-FFF2-40B4-BE49-F238E27FC236}">
                <a16:creationId xmlns:a16="http://schemas.microsoft.com/office/drawing/2014/main" id="{23D6DA14-CDE5-4C0A-8F72-338B57A317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C4C1FAB0-32A5-4DE3-B121-25002BBFE683}"/>
              </a:ext>
            </a:extLst>
          </p:cNvPr>
          <p:cNvSpPr>
            <a:spLocks noGrp="1"/>
          </p:cNvSpPr>
          <p:nvPr>
            <p:ph type="dt" sz="half" idx="10"/>
          </p:nvPr>
        </p:nvSpPr>
        <p:spPr/>
        <p:txBody>
          <a:bodyPr/>
          <a:lstStyle/>
          <a:p>
            <a:fld id="{FFE76F09-8F6C-465A-958E-54A8CA5250D6}" type="datetimeFigureOut">
              <a:rPr lang="es-PA" smtClean="0"/>
              <a:t>07/07/2021</a:t>
            </a:fld>
            <a:endParaRPr lang="es-PA"/>
          </a:p>
        </p:txBody>
      </p:sp>
      <p:sp>
        <p:nvSpPr>
          <p:cNvPr id="5" name="Marcador de pie de página 4">
            <a:extLst>
              <a:ext uri="{FF2B5EF4-FFF2-40B4-BE49-F238E27FC236}">
                <a16:creationId xmlns:a16="http://schemas.microsoft.com/office/drawing/2014/main" id="{F9C2ECCF-FF51-4BDC-AA2B-F0BEE5C55AC8}"/>
              </a:ext>
            </a:extLst>
          </p:cNvPr>
          <p:cNvSpPr>
            <a:spLocks noGrp="1"/>
          </p:cNvSpPr>
          <p:nvPr>
            <p:ph type="ftr" sz="quarter" idx="11"/>
          </p:nvPr>
        </p:nvSpPr>
        <p:spPr/>
        <p:txBody>
          <a:bodyPr/>
          <a:lstStyle/>
          <a:p>
            <a:endParaRPr lang="es-PA"/>
          </a:p>
        </p:txBody>
      </p:sp>
      <p:sp>
        <p:nvSpPr>
          <p:cNvPr id="6" name="Marcador de número de diapositiva 5">
            <a:extLst>
              <a:ext uri="{FF2B5EF4-FFF2-40B4-BE49-F238E27FC236}">
                <a16:creationId xmlns:a16="http://schemas.microsoft.com/office/drawing/2014/main" id="{6BBD98FF-F997-4DFB-9491-EC0F4102ED9E}"/>
              </a:ext>
            </a:extLst>
          </p:cNvPr>
          <p:cNvSpPr>
            <a:spLocks noGrp="1"/>
          </p:cNvSpPr>
          <p:nvPr>
            <p:ph type="sldNum" sz="quarter" idx="12"/>
          </p:nvPr>
        </p:nvSpPr>
        <p:spPr/>
        <p:txBody>
          <a:bodyPr/>
          <a:lstStyle/>
          <a:p>
            <a:fld id="{4BC87265-4322-4DFA-97A0-3614B37B50A1}" type="slidenum">
              <a:rPr lang="es-PA" smtClean="0"/>
              <a:t>‹Nº›</a:t>
            </a:fld>
            <a:endParaRPr lang="es-PA"/>
          </a:p>
        </p:txBody>
      </p:sp>
    </p:spTree>
    <p:extLst>
      <p:ext uri="{BB962C8B-B14F-4D97-AF65-F5344CB8AC3E}">
        <p14:creationId xmlns:p14="http://schemas.microsoft.com/office/powerpoint/2010/main" val="1500686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9ED901-3F35-41F1-A50C-38BBC5B83617}"/>
              </a:ext>
            </a:extLst>
          </p:cNvPr>
          <p:cNvSpPr>
            <a:spLocks noGrp="1"/>
          </p:cNvSpPr>
          <p:nvPr>
            <p:ph type="title"/>
          </p:nvPr>
        </p:nvSpPr>
        <p:spPr/>
        <p:txBody>
          <a:bodyPr/>
          <a:lstStyle/>
          <a:p>
            <a:r>
              <a:rPr lang="es-ES"/>
              <a:t>Haga clic para modificar el estilo de título del patrón</a:t>
            </a:r>
            <a:endParaRPr lang="es-PA"/>
          </a:p>
        </p:txBody>
      </p:sp>
      <p:sp>
        <p:nvSpPr>
          <p:cNvPr id="3" name="Marcador de contenido 2">
            <a:extLst>
              <a:ext uri="{FF2B5EF4-FFF2-40B4-BE49-F238E27FC236}">
                <a16:creationId xmlns:a16="http://schemas.microsoft.com/office/drawing/2014/main" id="{38CEAB3B-4ED3-4096-8490-32B178E1C865}"/>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4" name="Marcador de contenido 3">
            <a:extLst>
              <a:ext uri="{FF2B5EF4-FFF2-40B4-BE49-F238E27FC236}">
                <a16:creationId xmlns:a16="http://schemas.microsoft.com/office/drawing/2014/main" id="{73B23063-5FB1-4CCD-A4F9-97AF57269B75}"/>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5" name="Marcador de fecha 4">
            <a:extLst>
              <a:ext uri="{FF2B5EF4-FFF2-40B4-BE49-F238E27FC236}">
                <a16:creationId xmlns:a16="http://schemas.microsoft.com/office/drawing/2014/main" id="{4090B5A2-4DDA-4938-B5DE-A778C59983E0}"/>
              </a:ext>
            </a:extLst>
          </p:cNvPr>
          <p:cNvSpPr>
            <a:spLocks noGrp="1"/>
          </p:cNvSpPr>
          <p:nvPr>
            <p:ph type="dt" sz="half" idx="10"/>
          </p:nvPr>
        </p:nvSpPr>
        <p:spPr/>
        <p:txBody>
          <a:bodyPr/>
          <a:lstStyle/>
          <a:p>
            <a:fld id="{FFE76F09-8F6C-465A-958E-54A8CA5250D6}" type="datetimeFigureOut">
              <a:rPr lang="es-PA" smtClean="0"/>
              <a:t>07/07/2021</a:t>
            </a:fld>
            <a:endParaRPr lang="es-PA"/>
          </a:p>
        </p:txBody>
      </p:sp>
      <p:sp>
        <p:nvSpPr>
          <p:cNvPr id="6" name="Marcador de pie de página 5">
            <a:extLst>
              <a:ext uri="{FF2B5EF4-FFF2-40B4-BE49-F238E27FC236}">
                <a16:creationId xmlns:a16="http://schemas.microsoft.com/office/drawing/2014/main" id="{7676BB08-CE13-4B15-8655-8858BED15E0F}"/>
              </a:ext>
            </a:extLst>
          </p:cNvPr>
          <p:cNvSpPr>
            <a:spLocks noGrp="1"/>
          </p:cNvSpPr>
          <p:nvPr>
            <p:ph type="ftr" sz="quarter" idx="11"/>
          </p:nvPr>
        </p:nvSpPr>
        <p:spPr/>
        <p:txBody>
          <a:bodyPr/>
          <a:lstStyle/>
          <a:p>
            <a:endParaRPr lang="es-PA"/>
          </a:p>
        </p:txBody>
      </p:sp>
      <p:sp>
        <p:nvSpPr>
          <p:cNvPr id="7" name="Marcador de número de diapositiva 6">
            <a:extLst>
              <a:ext uri="{FF2B5EF4-FFF2-40B4-BE49-F238E27FC236}">
                <a16:creationId xmlns:a16="http://schemas.microsoft.com/office/drawing/2014/main" id="{935EFBCF-F5A3-498A-8880-2883E21ABB65}"/>
              </a:ext>
            </a:extLst>
          </p:cNvPr>
          <p:cNvSpPr>
            <a:spLocks noGrp="1"/>
          </p:cNvSpPr>
          <p:nvPr>
            <p:ph type="sldNum" sz="quarter" idx="12"/>
          </p:nvPr>
        </p:nvSpPr>
        <p:spPr/>
        <p:txBody>
          <a:bodyPr/>
          <a:lstStyle/>
          <a:p>
            <a:fld id="{4BC87265-4322-4DFA-97A0-3614B37B50A1}" type="slidenum">
              <a:rPr lang="es-PA" smtClean="0"/>
              <a:t>‹Nº›</a:t>
            </a:fld>
            <a:endParaRPr lang="es-PA"/>
          </a:p>
        </p:txBody>
      </p:sp>
    </p:spTree>
    <p:extLst>
      <p:ext uri="{BB962C8B-B14F-4D97-AF65-F5344CB8AC3E}">
        <p14:creationId xmlns:p14="http://schemas.microsoft.com/office/powerpoint/2010/main" val="3055622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3EC2B4-3E07-4200-90A7-5D5DF34004B7}"/>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A"/>
          </a:p>
        </p:txBody>
      </p:sp>
      <p:sp>
        <p:nvSpPr>
          <p:cNvPr id="3" name="Marcador de texto 2">
            <a:extLst>
              <a:ext uri="{FF2B5EF4-FFF2-40B4-BE49-F238E27FC236}">
                <a16:creationId xmlns:a16="http://schemas.microsoft.com/office/drawing/2014/main" id="{7B8BF1FD-B641-4CF4-B624-B10614907A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5A54729A-A483-4A71-B146-CFC4704D25C3}"/>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5" name="Marcador de texto 4">
            <a:extLst>
              <a:ext uri="{FF2B5EF4-FFF2-40B4-BE49-F238E27FC236}">
                <a16:creationId xmlns:a16="http://schemas.microsoft.com/office/drawing/2014/main" id="{5E4C839F-514A-4246-95AC-5BD933F704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356A103-82F7-416E-AEBC-FCD65CACB034}"/>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7" name="Marcador de fecha 6">
            <a:extLst>
              <a:ext uri="{FF2B5EF4-FFF2-40B4-BE49-F238E27FC236}">
                <a16:creationId xmlns:a16="http://schemas.microsoft.com/office/drawing/2014/main" id="{5AB667D8-B6C7-4DDD-B63C-AADF09053D7A}"/>
              </a:ext>
            </a:extLst>
          </p:cNvPr>
          <p:cNvSpPr>
            <a:spLocks noGrp="1"/>
          </p:cNvSpPr>
          <p:nvPr>
            <p:ph type="dt" sz="half" idx="10"/>
          </p:nvPr>
        </p:nvSpPr>
        <p:spPr/>
        <p:txBody>
          <a:bodyPr/>
          <a:lstStyle/>
          <a:p>
            <a:fld id="{FFE76F09-8F6C-465A-958E-54A8CA5250D6}" type="datetimeFigureOut">
              <a:rPr lang="es-PA" smtClean="0"/>
              <a:t>07/07/2021</a:t>
            </a:fld>
            <a:endParaRPr lang="es-PA"/>
          </a:p>
        </p:txBody>
      </p:sp>
      <p:sp>
        <p:nvSpPr>
          <p:cNvPr id="8" name="Marcador de pie de página 7">
            <a:extLst>
              <a:ext uri="{FF2B5EF4-FFF2-40B4-BE49-F238E27FC236}">
                <a16:creationId xmlns:a16="http://schemas.microsoft.com/office/drawing/2014/main" id="{7B827BB2-28D1-4C7B-80E4-CE9827EA8311}"/>
              </a:ext>
            </a:extLst>
          </p:cNvPr>
          <p:cNvSpPr>
            <a:spLocks noGrp="1"/>
          </p:cNvSpPr>
          <p:nvPr>
            <p:ph type="ftr" sz="quarter" idx="11"/>
          </p:nvPr>
        </p:nvSpPr>
        <p:spPr/>
        <p:txBody>
          <a:bodyPr/>
          <a:lstStyle/>
          <a:p>
            <a:endParaRPr lang="es-PA"/>
          </a:p>
        </p:txBody>
      </p:sp>
      <p:sp>
        <p:nvSpPr>
          <p:cNvPr id="9" name="Marcador de número de diapositiva 8">
            <a:extLst>
              <a:ext uri="{FF2B5EF4-FFF2-40B4-BE49-F238E27FC236}">
                <a16:creationId xmlns:a16="http://schemas.microsoft.com/office/drawing/2014/main" id="{FE56E28F-F575-48D6-B004-5A97D57797DF}"/>
              </a:ext>
            </a:extLst>
          </p:cNvPr>
          <p:cNvSpPr>
            <a:spLocks noGrp="1"/>
          </p:cNvSpPr>
          <p:nvPr>
            <p:ph type="sldNum" sz="quarter" idx="12"/>
          </p:nvPr>
        </p:nvSpPr>
        <p:spPr/>
        <p:txBody>
          <a:bodyPr/>
          <a:lstStyle/>
          <a:p>
            <a:fld id="{4BC87265-4322-4DFA-97A0-3614B37B50A1}" type="slidenum">
              <a:rPr lang="es-PA" smtClean="0"/>
              <a:t>‹Nº›</a:t>
            </a:fld>
            <a:endParaRPr lang="es-PA"/>
          </a:p>
        </p:txBody>
      </p:sp>
    </p:spTree>
    <p:extLst>
      <p:ext uri="{BB962C8B-B14F-4D97-AF65-F5344CB8AC3E}">
        <p14:creationId xmlns:p14="http://schemas.microsoft.com/office/powerpoint/2010/main" val="1359855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CE1D85-A4E5-47C1-85B9-DAD7391AC6AA}"/>
              </a:ext>
            </a:extLst>
          </p:cNvPr>
          <p:cNvSpPr>
            <a:spLocks noGrp="1"/>
          </p:cNvSpPr>
          <p:nvPr>
            <p:ph type="title"/>
          </p:nvPr>
        </p:nvSpPr>
        <p:spPr/>
        <p:txBody>
          <a:bodyPr/>
          <a:lstStyle/>
          <a:p>
            <a:r>
              <a:rPr lang="es-ES"/>
              <a:t>Haga clic para modificar el estilo de título del patrón</a:t>
            </a:r>
            <a:endParaRPr lang="es-PA"/>
          </a:p>
        </p:txBody>
      </p:sp>
      <p:sp>
        <p:nvSpPr>
          <p:cNvPr id="3" name="Marcador de fecha 2">
            <a:extLst>
              <a:ext uri="{FF2B5EF4-FFF2-40B4-BE49-F238E27FC236}">
                <a16:creationId xmlns:a16="http://schemas.microsoft.com/office/drawing/2014/main" id="{7332C9F7-BDE1-41BE-BF1A-DCCD0E9EF104}"/>
              </a:ext>
            </a:extLst>
          </p:cNvPr>
          <p:cNvSpPr>
            <a:spLocks noGrp="1"/>
          </p:cNvSpPr>
          <p:nvPr>
            <p:ph type="dt" sz="half" idx="10"/>
          </p:nvPr>
        </p:nvSpPr>
        <p:spPr/>
        <p:txBody>
          <a:bodyPr/>
          <a:lstStyle/>
          <a:p>
            <a:fld id="{FFE76F09-8F6C-465A-958E-54A8CA5250D6}" type="datetimeFigureOut">
              <a:rPr lang="es-PA" smtClean="0"/>
              <a:t>07/07/2021</a:t>
            </a:fld>
            <a:endParaRPr lang="es-PA"/>
          </a:p>
        </p:txBody>
      </p:sp>
      <p:sp>
        <p:nvSpPr>
          <p:cNvPr id="4" name="Marcador de pie de página 3">
            <a:extLst>
              <a:ext uri="{FF2B5EF4-FFF2-40B4-BE49-F238E27FC236}">
                <a16:creationId xmlns:a16="http://schemas.microsoft.com/office/drawing/2014/main" id="{CBA675AB-3F8F-4D5E-B1CE-37FCB578BFA7}"/>
              </a:ext>
            </a:extLst>
          </p:cNvPr>
          <p:cNvSpPr>
            <a:spLocks noGrp="1"/>
          </p:cNvSpPr>
          <p:nvPr>
            <p:ph type="ftr" sz="quarter" idx="11"/>
          </p:nvPr>
        </p:nvSpPr>
        <p:spPr/>
        <p:txBody>
          <a:bodyPr/>
          <a:lstStyle/>
          <a:p>
            <a:endParaRPr lang="es-PA"/>
          </a:p>
        </p:txBody>
      </p:sp>
      <p:sp>
        <p:nvSpPr>
          <p:cNvPr id="5" name="Marcador de número de diapositiva 4">
            <a:extLst>
              <a:ext uri="{FF2B5EF4-FFF2-40B4-BE49-F238E27FC236}">
                <a16:creationId xmlns:a16="http://schemas.microsoft.com/office/drawing/2014/main" id="{5C345082-7FEA-4F57-8E97-DECBCFE227CC}"/>
              </a:ext>
            </a:extLst>
          </p:cNvPr>
          <p:cNvSpPr>
            <a:spLocks noGrp="1"/>
          </p:cNvSpPr>
          <p:nvPr>
            <p:ph type="sldNum" sz="quarter" idx="12"/>
          </p:nvPr>
        </p:nvSpPr>
        <p:spPr/>
        <p:txBody>
          <a:bodyPr/>
          <a:lstStyle/>
          <a:p>
            <a:fld id="{4BC87265-4322-4DFA-97A0-3614B37B50A1}" type="slidenum">
              <a:rPr lang="es-PA" smtClean="0"/>
              <a:t>‹Nº›</a:t>
            </a:fld>
            <a:endParaRPr lang="es-PA"/>
          </a:p>
        </p:txBody>
      </p:sp>
    </p:spTree>
    <p:extLst>
      <p:ext uri="{BB962C8B-B14F-4D97-AF65-F5344CB8AC3E}">
        <p14:creationId xmlns:p14="http://schemas.microsoft.com/office/powerpoint/2010/main" val="1101605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F23D1267-D0DD-4DDC-910A-BB245A734E38}"/>
              </a:ext>
            </a:extLst>
          </p:cNvPr>
          <p:cNvSpPr>
            <a:spLocks noGrp="1"/>
          </p:cNvSpPr>
          <p:nvPr>
            <p:ph type="dt" sz="half" idx="10"/>
          </p:nvPr>
        </p:nvSpPr>
        <p:spPr/>
        <p:txBody>
          <a:bodyPr/>
          <a:lstStyle/>
          <a:p>
            <a:fld id="{FFE76F09-8F6C-465A-958E-54A8CA5250D6}" type="datetimeFigureOut">
              <a:rPr lang="es-PA" smtClean="0"/>
              <a:t>07/07/2021</a:t>
            </a:fld>
            <a:endParaRPr lang="es-PA"/>
          </a:p>
        </p:txBody>
      </p:sp>
      <p:sp>
        <p:nvSpPr>
          <p:cNvPr id="3" name="Marcador de pie de página 2">
            <a:extLst>
              <a:ext uri="{FF2B5EF4-FFF2-40B4-BE49-F238E27FC236}">
                <a16:creationId xmlns:a16="http://schemas.microsoft.com/office/drawing/2014/main" id="{B01865F2-CAC8-4726-B82A-31B1B98245E1}"/>
              </a:ext>
            </a:extLst>
          </p:cNvPr>
          <p:cNvSpPr>
            <a:spLocks noGrp="1"/>
          </p:cNvSpPr>
          <p:nvPr>
            <p:ph type="ftr" sz="quarter" idx="11"/>
          </p:nvPr>
        </p:nvSpPr>
        <p:spPr/>
        <p:txBody>
          <a:bodyPr/>
          <a:lstStyle/>
          <a:p>
            <a:endParaRPr lang="es-PA"/>
          </a:p>
        </p:txBody>
      </p:sp>
      <p:sp>
        <p:nvSpPr>
          <p:cNvPr id="4" name="Marcador de número de diapositiva 3">
            <a:extLst>
              <a:ext uri="{FF2B5EF4-FFF2-40B4-BE49-F238E27FC236}">
                <a16:creationId xmlns:a16="http://schemas.microsoft.com/office/drawing/2014/main" id="{F90F029B-B0AB-44F7-8CD5-C6E8D8F48C8A}"/>
              </a:ext>
            </a:extLst>
          </p:cNvPr>
          <p:cNvSpPr>
            <a:spLocks noGrp="1"/>
          </p:cNvSpPr>
          <p:nvPr>
            <p:ph type="sldNum" sz="quarter" idx="12"/>
          </p:nvPr>
        </p:nvSpPr>
        <p:spPr/>
        <p:txBody>
          <a:bodyPr/>
          <a:lstStyle/>
          <a:p>
            <a:fld id="{4BC87265-4322-4DFA-97A0-3614B37B50A1}" type="slidenum">
              <a:rPr lang="es-PA" smtClean="0"/>
              <a:t>‹Nº›</a:t>
            </a:fld>
            <a:endParaRPr lang="es-PA"/>
          </a:p>
        </p:txBody>
      </p:sp>
    </p:spTree>
    <p:extLst>
      <p:ext uri="{BB962C8B-B14F-4D97-AF65-F5344CB8AC3E}">
        <p14:creationId xmlns:p14="http://schemas.microsoft.com/office/powerpoint/2010/main" val="3935385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491D80-B55A-4A2E-B137-CC8E4EE6C0B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A"/>
          </a:p>
        </p:txBody>
      </p:sp>
      <p:sp>
        <p:nvSpPr>
          <p:cNvPr id="3" name="Marcador de contenido 2">
            <a:extLst>
              <a:ext uri="{FF2B5EF4-FFF2-40B4-BE49-F238E27FC236}">
                <a16:creationId xmlns:a16="http://schemas.microsoft.com/office/drawing/2014/main" id="{852CE10E-16D4-4A17-9124-207F85E817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4" name="Marcador de texto 3">
            <a:extLst>
              <a:ext uri="{FF2B5EF4-FFF2-40B4-BE49-F238E27FC236}">
                <a16:creationId xmlns:a16="http://schemas.microsoft.com/office/drawing/2014/main" id="{43B60C49-2179-4545-B01D-2F67A92C7C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3EAE2EE-57C8-4ECF-A3DF-73D622E806B8}"/>
              </a:ext>
            </a:extLst>
          </p:cNvPr>
          <p:cNvSpPr>
            <a:spLocks noGrp="1"/>
          </p:cNvSpPr>
          <p:nvPr>
            <p:ph type="dt" sz="half" idx="10"/>
          </p:nvPr>
        </p:nvSpPr>
        <p:spPr/>
        <p:txBody>
          <a:bodyPr/>
          <a:lstStyle/>
          <a:p>
            <a:fld id="{FFE76F09-8F6C-465A-958E-54A8CA5250D6}" type="datetimeFigureOut">
              <a:rPr lang="es-PA" smtClean="0"/>
              <a:t>07/07/2021</a:t>
            </a:fld>
            <a:endParaRPr lang="es-PA"/>
          </a:p>
        </p:txBody>
      </p:sp>
      <p:sp>
        <p:nvSpPr>
          <p:cNvPr id="6" name="Marcador de pie de página 5">
            <a:extLst>
              <a:ext uri="{FF2B5EF4-FFF2-40B4-BE49-F238E27FC236}">
                <a16:creationId xmlns:a16="http://schemas.microsoft.com/office/drawing/2014/main" id="{B7CFCBC5-04AE-47B9-99BD-FB1445B48C72}"/>
              </a:ext>
            </a:extLst>
          </p:cNvPr>
          <p:cNvSpPr>
            <a:spLocks noGrp="1"/>
          </p:cNvSpPr>
          <p:nvPr>
            <p:ph type="ftr" sz="quarter" idx="11"/>
          </p:nvPr>
        </p:nvSpPr>
        <p:spPr/>
        <p:txBody>
          <a:bodyPr/>
          <a:lstStyle/>
          <a:p>
            <a:endParaRPr lang="es-PA"/>
          </a:p>
        </p:txBody>
      </p:sp>
      <p:sp>
        <p:nvSpPr>
          <p:cNvPr id="7" name="Marcador de número de diapositiva 6">
            <a:extLst>
              <a:ext uri="{FF2B5EF4-FFF2-40B4-BE49-F238E27FC236}">
                <a16:creationId xmlns:a16="http://schemas.microsoft.com/office/drawing/2014/main" id="{7412AF66-70CB-4E3D-A174-9921A050EF76}"/>
              </a:ext>
            </a:extLst>
          </p:cNvPr>
          <p:cNvSpPr>
            <a:spLocks noGrp="1"/>
          </p:cNvSpPr>
          <p:nvPr>
            <p:ph type="sldNum" sz="quarter" idx="12"/>
          </p:nvPr>
        </p:nvSpPr>
        <p:spPr/>
        <p:txBody>
          <a:bodyPr/>
          <a:lstStyle/>
          <a:p>
            <a:fld id="{4BC87265-4322-4DFA-97A0-3614B37B50A1}" type="slidenum">
              <a:rPr lang="es-PA" smtClean="0"/>
              <a:t>‹Nº›</a:t>
            </a:fld>
            <a:endParaRPr lang="es-PA"/>
          </a:p>
        </p:txBody>
      </p:sp>
    </p:spTree>
    <p:extLst>
      <p:ext uri="{BB962C8B-B14F-4D97-AF65-F5344CB8AC3E}">
        <p14:creationId xmlns:p14="http://schemas.microsoft.com/office/powerpoint/2010/main" val="438784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E8E502-452A-4CA7-B906-8AEC4BFE635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A"/>
          </a:p>
        </p:txBody>
      </p:sp>
      <p:sp>
        <p:nvSpPr>
          <p:cNvPr id="3" name="Marcador de posición de imagen 2">
            <a:extLst>
              <a:ext uri="{FF2B5EF4-FFF2-40B4-BE49-F238E27FC236}">
                <a16:creationId xmlns:a16="http://schemas.microsoft.com/office/drawing/2014/main" id="{63AA6B8C-7B3C-453B-998F-66B800FC18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A"/>
          </a:p>
        </p:txBody>
      </p:sp>
      <p:sp>
        <p:nvSpPr>
          <p:cNvPr id="4" name="Marcador de texto 3">
            <a:extLst>
              <a:ext uri="{FF2B5EF4-FFF2-40B4-BE49-F238E27FC236}">
                <a16:creationId xmlns:a16="http://schemas.microsoft.com/office/drawing/2014/main" id="{C7E839E8-0AC9-4992-AA0C-3BE753618D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8A1DADA-87F9-42AB-B927-2E11FB4B697E}"/>
              </a:ext>
            </a:extLst>
          </p:cNvPr>
          <p:cNvSpPr>
            <a:spLocks noGrp="1"/>
          </p:cNvSpPr>
          <p:nvPr>
            <p:ph type="dt" sz="half" idx="10"/>
          </p:nvPr>
        </p:nvSpPr>
        <p:spPr/>
        <p:txBody>
          <a:bodyPr/>
          <a:lstStyle/>
          <a:p>
            <a:fld id="{FFE76F09-8F6C-465A-958E-54A8CA5250D6}" type="datetimeFigureOut">
              <a:rPr lang="es-PA" smtClean="0"/>
              <a:t>07/07/2021</a:t>
            </a:fld>
            <a:endParaRPr lang="es-PA"/>
          </a:p>
        </p:txBody>
      </p:sp>
      <p:sp>
        <p:nvSpPr>
          <p:cNvPr id="6" name="Marcador de pie de página 5">
            <a:extLst>
              <a:ext uri="{FF2B5EF4-FFF2-40B4-BE49-F238E27FC236}">
                <a16:creationId xmlns:a16="http://schemas.microsoft.com/office/drawing/2014/main" id="{4717502E-26BF-412E-A6E8-00A93A620439}"/>
              </a:ext>
            </a:extLst>
          </p:cNvPr>
          <p:cNvSpPr>
            <a:spLocks noGrp="1"/>
          </p:cNvSpPr>
          <p:nvPr>
            <p:ph type="ftr" sz="quarter" idx="11"/>
          </p:nvPr>
        </p:nvSpPr>
        <p:spPr/>
        <p:txBody>
          <a:bodyPr/>
          <a:lstStyle/>
          <a:p>
            <a:endParaRPr lang="es-PA"/>
          </a:p>
        </p:txBody>
      </p:sp>
      <p:sp>
        <p:nvSpPr>
          <p:cNvPr id="7" name="Marcador de número de diapositiva 6">
            <a:extLst>
              <a:ext uri="{FF2B5EF4-FFF2-40B4-BE49-F238E27FC236}">
                <a16:creationId xmlns:a16="http://schemas.microsoft.com/office/drawing/2014/main" id="{E84C8D07-F5A9-41DA-8D93-AC62411EA8EA}"/>
              </a:ext>
            </a:extLst>
          </p:cNvPr>
          <p:cNvSpPr>
            <a:spLocks noGrp="1"/>
          </p:cNvSpPr>
          <p:nvPr>
            <p:ph type="sldNum" sz="quarter" idx="12"/>
          </p:nvPr>
        </p:nvSpPr>
        <p:spPr/>
        <p:txBody>
          <a:bodyPr/>
          <a:lstStyle/>
          <a:p>
            <a:fld id="{4BC87265-4322-4DFA-97A0-3614B37B50A1}" type="slidenum">
              <a:rPr lang="es-PA" smtClean="0"/>
              <a:t>‹Nº›</a:t>
            </a:fld>
            <a:endParaRPr lang="es-PA"/>
          </a:p>
        </p:txBody>
      </p:sp>
    </p:spTree>
    <p:extLst>
      <p:ext uri="{BB962C8B-B14F-4D97-AF65-F5344CB8AC3E}">
        <p14:creationId xmlns:p14="http://schemas.microsoft.com/office/powerpoint/2010/main" val="3066370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29A7616D-0FEA-41EA-81C1-A844433946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A"/>
          </a:p>
        </p:txBody>
      </p:sp>
      <p:sp>
        <p:nvSpPr>
          <p:cNvPr id="3" name="Marcador de texto 2">
            <a:extLst>
              <a:ext uri="{FF2B5EF4-FFF2-40B4-BE49-F238E27FC236}">
                <a16:creationId xmlns:a16="http://schemas.microsoft.com/office/drawing/2014/main" id="{09C509AD-BB12-4BCF-9843-1CAC0E2554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4" name="Marcador de fecha 3">
            <a:extLst>
              <a:ext uri="{FF2B5EF4-FFF2-40B4-BE49-F238E27FC236}">
                <a16:creationId xmlns:a16="http://schemas.microsoft.com/office/drawing/2014/main" id="{6A670DFD-4FD4-4123-B2A0-432F3D7AE4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E76F09-8F6C-465A-958E-54A8CA5250D6}" type="datetimeFigureOut">
              <a:rPr lang="es-PA" smtClean="0"/>
              <a:t>07/07/2021</a:t>
            </a:fld>
            <a:endParaRPr lang="es-PA"/>
          </a:p>
        </p:txBody>
      </p:sp>
      <p:sp>
        <p:nvSpPr>
          <p:cNvPr id="5" name="Marcador de pie de página 4">
            <a:extLst>
              <a:ext uri="{FF2B5EF4-FFF2-40B4-BE49-F238E27FC236}">
                <a16:creationId xmlns:a16="http://schemas.microsoft.com/office/drawing/2014/main" id="{12224109-A32B-40A5-888C-9A7056FBF9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A"/>
          </a:p>
        </p:txBody>
      </p:sp>
      <p:sp>
        <p:nvSpPr>
          <p:cNvPr id="6" name="Marcador de número de diapositiva 5">
            <a:extLst>
              <a:ext uri="{FF2B5EF4-FFF2-40B4-BE49-F238E27FC236}">
                <a16:creationId xmlns:a16="http://schemas.microsoft.com/office/drawing/2014/main" id="{81EA527D-F8D8-4C9C-9F25-93BFE10E8F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C87265-4322-4DFA-97A0-3614B37B50A1}" type="slidenum">
              <a:rPr lang="es-PA" smtClean="0"/>
              <a:t>‹Nº›</a:t>
            </a:fld>
            <a:endParaRPr lang="es-PA"/>
          </a:p>
        </p:txBody>
      </p:sp>
    </p:spTree>
    <p:extLst>
      <p:ext uri="{BB962C8B-B14F-4D97-AF65-F5344CB8AC3E}">
        <p14:creationId xmlns:p14="http://schemas.microsoft.com/office/powerpoint/2010/main" val="4192235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4"/>
          <p:cNvSpPr>
            <a:spLocks noGrp="1" noChangeArrowheads="1"/>
          </p:cNvSpPr>
          <p:nvPr>
            <p:ph type="ctrTitle" idx="4294967295"/>
          </p:nvPr>
        </p:nvSpPr>
        <p:spPr>
          <a:xfrm>
            <a:off x="3162886" y="2526598"/>
            <a:ext cx="6172200" cy="1302544"/>
          </a:xfrm>
        </p:spPr>
        <p:txBody>
          <a:bodyPr rtlCol="0">
            <a:normAutofit/>
          </a:bodyPr>
          <a:lstStyle/>
          <a:p>
            <a:pPr algn="ctr">
              <a:defRPr/>
            </a:pPr>
            <a:r>
              <a:rPr lang="es-MX" sz="2700" b="1" dirty="0">
                <a:effectLst>
                  <a:outerShdw blurRad="38100" dist="38100" dir="2700000" algn="tl">
                    <a:srgbClr val="FFFFFF"/>
                  </a:outerShdw>
                </a:effectLst>
              </a:rPr>
              <a:t>Programación</a:t>
            </a:r>
            <a:br>
              <a:rPr lang="es-MX" sz="2700" dirty="0">
                <a:effectLst>
                  <a:outerShdw blurRad="38100" dist="38100" dir="2700000" algn="tl">
                    <a:srgbClr val="FFFFFF"/>
                  </a:outerShdw>
                </a:effectLst>
              </a:rPr>
            </a:br>
            <a:r>
              <a:rPr lang="es-PA" sz="2700" dirty="0">
                <a:effectLst>
                  <a:outerShdw blurRad="38100" dist="38100" dir="2700000" algn="tl">
                    <a:srgbClr val="FFFFFF"/>
                  </a:outerShdw>
                </a:effectLst>
              </a:rPr>
              <a:t>Repaso de Base de Datos</a:t>
            </a:r>
            <a:endParaRPr lang="es-ES" sz="2700" dirty="0">
              <a:effectLst>
                <a:outerShdw blurRad="38100" dist="38100" dir="2700000" algn="tl">
                  <a:srgbClr val="FFFFFF"/>
                </a:outerShdw>
              </a:effectLst>
            </a:endParaRPr>
          </a:p>
        </p:txBody>
      </p:sp>
      <p:sp>
        <p:nvSpPr>
          <p:cNvPr id="4" name="1 Título"/>
          <p:cNvSpPr txBox="1">
            <a:spLocks/>
          </p:cNvSpPr>
          <p:nvPr/>
        </p:nvSpPr>
        <p:spPr>
          <a:xfrm>
            <a:off x="3340374" y="972966"/>
            <a:ext cx="5535215" cy="745331"/>
          </a:xfrm>
          <a:prstGeom prst="rect">
            <a:avLst/>
          </a:prstGeom>
        </p:spPr>
        <p:txBody>
          <a:bodyPr>
            <a:noAutofit/>
          </a:bodyPr>
          <a:lstStyle/>
          <a:p>
            <a:pPr algn="ctr" eaLnBrk="0" hangingPunct="0">
              <a:spcBef>
                <a:spcPct val="0"/>
              </a:spcBef>
              <a:defRPr/>
            </a:pPr>
            <a:r>
              <a:rPr lang="es-ES" sz="3000" b="1" dirty="0">
                <a:solidFill>
                  <a:schemeClr val="tx2">
                    <a:satMod val="130000"/>
                  </a:schemeClr>
                </a:solidFill>
                <a:latin typeface="+mj-lt"/>
                <a:ea typeface="+mj-ea"/>
                <a:cs typeface="+mj-cs"/>
              </a:rPr>
              <a:t>Universidad</a:t>
            </a:r>
            <a:r>
              <a:rPr lang="es-ES" b="1" dirty="0">
                <a:solidFill>
                  <a:schemeClr val="tx2">
                    <a:satMod val="130000"/>
                  </a:schemeClr>
                </a:solidFill>
                <a:latin typeface="+mj-lt"/>
                <a:ea typeface="+mj-ea"/>
                <a:cs typeface="+mj-cs"/>
              </a:rPr>
              <a:t> </a:t>
            </a:r>
            <a:r>
              <a:rPr lang="es-ES" sz="3000" b="1" dirty="0">
                <a:solidFill>
                  <a:schemeClr val="tx2">
                    <a:satMod val="130000"/>
                  </a:schemeClr>
                </a:solidFill>
                <a:latin typeface="+mj-lt"/>
                <a:ea typeface="+mj-ea"/>
                <a:cs typeface="+mj-cs"/>
              </a:rPr>
              <a:t>Tecnológica de Panamá</a:t>
            </a:r>
            <a:br>
              <a:rPr lang="es-ES" sz="2400" dirty="0">
                <a:solidFill>
                  <a:schemeClr val="tx2">
                    <a:satMod val="130000"/>
                  </a:schemeClr>
                </a:solidFill>
                <a:latin typeface="+mj-lt"/>
                <a:ea typeface="+mj-ea"/>
                <a:cs typeface="+mj-cs"/>
              </a:rPr>
            </a:br>
            <a:endParaRPr lang="es-ES" sz="2400" dirty="0">
              <a:solidFill>
                <a:schemeClr val="tx2">
                  <a:satMod val="130000"/>
                </a:schemeClr>
              </a:solidFill>
              <a:latin typeface="+mj-lt"/>
              <a:ea typeface="+mj-ea"/>
              <a:cs typeface="+mj-cs"/>
            </a:endParaRPr>
          </a:p>
        </p:txBody>
      </p:sp>
      <p:sp>
        <p:nvSpPr>
          <p:cNvPr id="6" name="5 CuadroTexto"/>
          <p:cNvSpPr txBox="1">
            <a:spLocks noChangeArrowheads="1"/>
          </p:cNvSpPr>
          <p:nvPr/>
        </p:nvSpPr>
        <p:spPr bwMode="auto">
          <a:xfrm>
            <a:off x="2394764" y="1809050"/>
            <a:ext cx="7514173" cy="507831"/>
          </a:xfrm>
          <a:prstGeom prst="rect">
            <a:avLst/>
          </a:prstGeom>
          <a:noFill/>
          <a:ln w="9525">
            <a:noFill/>
            <a:miter lim="800000"/>
            <a:headEnd/>
            <a:tailEnd/>
          </a:ln>
        </p:spPr>
        <p:txBody>
          <a:bodyPr wrap="none">
            <a:spAutoFit/>
          </a:bodyPr>
          <a:lstStyle/>
          <a:p>
            <a:pPr algn="ctr"/>
            <a:r>
              <a:rPr lang="es-ES" sz="2700" dirty="0"/>
              <a:t>Facultad de Ingeniería de Sistemas Computacionales</a:t>
            </a:r>
          </a:p>
        </p:txBody>
      </p:sp>
      <p:sp>
        <p:nvSpPr>
          <p:cNvPr id="7" name="6 CuadroTexto"/>
          <p:cNvSpPr txBox="1">
            <a:spLocks noChangeArrowheads="1"/>
          </p:cNvSpPr>
          <p:nvPr/>
        </p:nvSpPr>
        <p:spPr bwMode="auto">
          <a:xfrm>
            <a:off x="4896757" y="4524434"/>
            <a:ext cx="2753511" cy="646331"/>
          </a:xfrm>
          <a:prstGeom prst="rect">
            <a:avLst/>
          </a:prstGeom>
          <a:noFill/>
          <a:ln w="9525">
            <a:noFill/>
            <a:miter lim="800000"/>
            <a:headEnd/>
            <a:tailEnd/>
          </a:ln>
        </p:spPr>
        <p:txBody>
          <a:bodyPr wrap="none">
            <a:spAutoFit/>
          </a:bodyPr>
          <a:lstStyle/>
          <a:p>
            <a:r>
              <a:rPr lang="es-ES" b="1" dirty="0"/>
              <a:t>Profesor</a:t>
            </a:r>
            <a:r>
              <a:rPr lang="es-ES" dirty="0"/>
              <a:t>: Rodrigo Yángüez</a:t>
            </a:r>
          </a:p>
          <a:p>
            <a:r>
              <a:rPr lang="es-ES" b="1" dirty="0"/>
              <a:t>Fecha</a:t>
            </a:r>
            <a:r>
              <a:rPr lang="es-ES" dirty="0"/>
              <a:t>: 29 de junio de 2021</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7585" y="1052736"/>
            <a:ext cx="585788" cy="58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Imagen 7">
            <a:extLst>
              <a:ext uri="{FF2B5EF4-FFF2-40B4-BE49-F238E27FC236}">
                <a16:creationId xmlns:a16="http://schemas.microsoft.com/office/drawing/2014/main" id="{0CA87B58-4788-449D-9EA6-EB6138B99133}"/>
              </a:ext>
            </a:extLst>
          </p:cNvPr>
          <p:cNvPicPr>
            <a:picLocks noChangeAspect="1"/>
          </p:cNvPicPr>
          <p:nvPr/>
        </p:nvPicPr>
        <p:blipFill>
          <a:blip r:embed="rId3"/>
          <a:stretch>
            <a:fillRect/>
          </a:stretch>
        </p:blipFill>
        <p:spPr>
          <a:xfrm>
            <a:off x="9442590" y="972966"/>
            <a:ext cx="518205" cy="524301"/>
          </a:xfrm>
          <a:prstGeom prst="rect">
            <a:avLst/>
          </a:prstGeom>
        </p:spPr>
      </p:pic>
    </p:spTree>
    <p:extLst>
      <p:ext uri="{BB962C8B-B14F-4D97-AF65-F5344CB8AC3E}">
        <p14:creationId xmlns:p14="http://schemas.microsoft.com/office/powerpoint/2010/main" val="2715722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94268" y="260649"/>
            <a:ext cx="12097732" cy="5865515"/>
          </a:xfrm>
        </p:spPr>
        <p:txBody>
          <a:bodyPr>
            <a:normAutofit fontScale="62500" lnSpcReduction="20000"/>
          </a:bodyPr>
          <a:lstStyle/>
          <a:p>
            <a:pPr marL="0" indent="0" algn="just">
              <a:buNone/>
            </a:pPr>
            <a:r>
              <a:rPr lang="es-PA" sz="3800" b="1" i="1" dirty="0"/>
              <a:t>Borrar:</a:t>
            </a:r>
            <a:endParaRPr lang="es-PA" sz="3800" dirty="0"/>
          </a:p>
          <a:p>
            <a:pPr marL="0" indent="0" algn="just">
              <a:buNone/>
            </a:pPr>
            <a:r>
              <a:rPr lang="es-PA" sz="3800" b="1" i="1" dirty="0"/>
              <a:t> </a:t>
            </a:r>
            <a:endParaRPr lang="es-PA" sz="3800" dirty="0"/>
          </a:p>
          <a:p>
            <a:pPr marL="0" indent="0" algn="just">
              <a:buNone/>
            </a:pPr>
            <a:r>
              <a:rPr lang="es-PA" sz="3800" dirty="0"/>
              <a:t>Lleva la misma estructura que un </a:t>
            </a:r>
            <a:r>
              <a:rPr lang="es-PA" sz="3800" dirty="0" err="1"/>
              <a:t>Select</a:t>
            </a:r>
            <a:r>
              <a:rPr lang="es-PA" sz="3800" dirty="0"/>
              <a:t>, solo que se cambia la palabra por DELETE</a:t>
            </a:r>
          </a:p>
          <a:p>
            <a:pPr marL="0" indent="0" algn="just">
              <a:buNone/>
            </a:pPr>
            <a:r>
              <a:rPr lang="es-PA" sz="3800" dirty="0"/>
              <a:t> </a:t>
            </a:r>
          </a:p>
          <a:p>
            <a:pPr marL="0" indent="0" algn="just">
              <a:buNone/>
            </a:pPr>
            <a:r>
              <a:rPr lang="es-PA" sz="3800" b="1" dirty="0"/>
              <a:t>DELETE FROM </a:t>
            </a:r>
            <a:r>
              <a:rPr lang="es-PA" sz="3800" b="1" dirty="0" err="1"/>
              <a:t>NombreTabla</a:t>
            </a:r>
            <a:endParaRPr lang="es-PA" sz="3800" dirty="0"/>
          </a:p>
          <a:p>
            <a:pPr marL="0" indent="0" algn="just">
              <a:buNone/>
            </a:pPr>
            <a:r>
              <a:rPr lang="es-PA" sz="3800" dirty="0"/>
              <a:t> </a:t>
            </a:r>
          </a:p>
          <a:p>
            <a:pPr marL="0" indent="0" algn="just">
              <a:buNone/>
            </a:pPr>
            <a:r>
              <a:rPr lang="es-PA" sz="3800" dirty="0"/>
              <a:t> </a:t>
            </a:r>
          </a:p>
          <a:p>
            <a:pPr marL="0" indent="0" algn="just">
              <a:buNone/>
            </a:pPr>
            <a:r>
              <a:rPr lang="es-PA" sz="3800" dirty="0"/>
              <a:t> </a:t>
            </a:r>
          </a:p>
          <a:p>
            <a:pPr marL="0" indent="0" algn="just">
              <a:buNone/>
            </a:pPr>
            <a:r>
              <a:rPr lang="es-PA" sz="3800" dirty="0"/>
              <a:t>Algunas otras funciones incluyen el COUNT, que viene siendo contar los elementos en una consulta.</a:t>
            </a:r>
          </a:p>
          <a:p>
            <a:pPr marL="0" indent="0" algn="just">
              <a:buNone/>
            </a:pPr>
            <a:r>
              <a:rPr lang="en-US" sz="3800" b="1" dirty="0"/>
              <a:t>SELECT COUNT(*) FROM UNIVERSIDAD WHERE Carrera= '" &amp;TextBox1.Text &amp; "'</a:t>
            </a:r>
            <a:endParaRPr lang="es-PA" sz="3800" dirty="0"/>
          </a:p>
          <a:p>
            <a:pPr marL="0" indent="0" algn="just">
              <a:buNone/>
            </a:pPr>
            <a:r>
              <a:rPr lang="en-US" sz="3800" b="1" dirty="0"/>
              <a:t> </a:t>
            </a:r>
            <a:endParaRPr lang="es-PA" sz="3800" dirty="0"/>
          </a:p>
          <a:p>
            <a:pPr marL="0" indent="0" algn="just">
              <a:buNone/>
            </a:pPr>
            <a:r>
              <a:rPr lang="es-PA" sz="3800" dirty="0"/>
              <a:t>Con esta instrucción contamos todos los que </a:t>
            </a:r>
            <a:r>
              <a:rPr lang="es-PA" sz="3800" dirty="0" err="1"/>
              <a:t>esten</a:t>
            </a:r>
            <a:r>
              <a:rPr lang="es-PA" sz="3800" dirty="0"/>
              <a:t> en la </a:t>
            </a:r>
            <a:r>
              <a:rPr lang="es-PA" sz="3800" dirty="0" err="1"/>
              <a:t>table</a:t>
            </a:r>
            <a:r>
              <a:rPr lang="es-PA" sz="3800" dirty="0"/>
              <a:t> Universidad inscritos en la Carrera que se especifica en el </a:t>
            </a:r>
            <a:r>
              <a:rPr lang="es-PA" sz="3800" dirty="0" err="1"/>
              <a:t>TextBox</a:t>
            </a:r>
            <a:r>
              <a:rPr lang="es-PA" sz="3800" dirty="0"/>
              <a:t>. Si pusiéramos en el </a:t>
            </a:r>
            <a:r>
              <a:rPr lang="es-PA" sz="3800" dirty="0" err="1"/>
              <a:t>Textbox</a:t>
            </a:r>
            <a:r>
              <a:rPr lang="es-PA" sz="3800" dirty="0"/>
              <a:t> industrial, entonces el resultado serían todos los inscritos en Ingeniería Industrial </a:t>
            </a:r>
          </a:p>
          <a:p>
            <a:pPr marL="0" indent="0" algn="just">
              <a:buNone/>
            </a:pPr>
            <a:r>
              <a:rPr lang="es-PA" sz="3800" b="1" dirty="0"/>
              <a:t> </a:t>
            </a:r>
            <a:endParaRPr lang="es-PA" sz="3800" dirty="0"/>
          </a:p>
          <a:p>
            <a:pPr marL="0" indent="0" algn="just">
              <a:buNone/>
            </a:pPr>
            <a:endParaRPr lang="es-PA" dirty="0"/>
          </a:p>
        </p:txBody>
      </p:sp>
    </p:spTree>
    <p:extLst>
      <p:ext uri="{BB962C8B-B14F-4D97-AF65-F5344CB8AC3E}">
        <p14:creationId xmlns:p14="http://schemas.microsoft.com/office/powerpoint/2010/main" val="3089837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CC66BF-BA11-4849-B66C-3B9A56F69B10}"/>
              </a:ext>
            </a:extLst>
          </p:cNvPr>
          <p:cNvSpPr>
            <a:spLocks noGrp="1"/>
          </p:cNvSpPr>
          <p:nvPr>
            <p:ph type="title"/>
          </p:nvPr>
        </p:nvSpPr>
        <p:spPr/>
        <p:txBody>
          <a:bodyPr/>
          <a:lstStyle/>
          <a:p>
            <a:r>
              <a:rPr lang="es-MX" dirty="0"/>
              <a:t>Pasos para conectar Visual Studio con SQL: Agregar Orígenes de Datos</a:t>
            </a:r>
            <a:endParaRPr lang="es-PA" dirty="0"/>
          </a:p>
        </p:txBody>
      </p:sp>
      <p:pic>
        <p:nvPicPr>
          <p:cNvPr id="4" name="Marcador de contenido 3">
            <a:extLst>
              <a:ext uri="{FF2B5EF4-FFF2-40B4-BE49-F238E27FC236}">
                <a16:creationId xmlns:a16="http://schemas.microsoft.com/office/drawing/2014/main" id="{23C3805E-1532-4362-A34A-D95ED3FEA706}"/>
              </a:ext>
            </a:extLst>
          </p:cNvPr>
          <p:cNvPicPr>
            <a:picLocks noGrp="1" noChangeAspect="1"/>
          </p:cNvPicPr>
          <p:nvPr>
            <p:ph idx="1"/>
          </p:nvPr>
        </p:nvPicPr>
        <p:blipFill rotWithShape="1">
          <a:blip r:embed="rId2"/>
          <a:srcRect l="-114" t="7" r="49675" b="6209"/>
          <a:stretch/>
        </p:blipFill>
        <p:spPr>
          <a:xfrm>
            <a:off x="1547447" y="1690687"/>
            <a:ext cx="7661465" cy="4681977"/>
          </a:xfrm>
          <a:prstGeom prst="rect">
            <a:avLst/>
          </a:prstGeom>
        </p:spPr>
      </p:pic>
    </p:spTree>
    <p:extLst>
      <p:ext uri="{BB962C8B-B14F-4D97-AF65-F5344CB8AC3E}">
        <p14:creationId xmlns:p14="http://schemas.microsoft.com/office/powerpoint/2010/main" val="9387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B4E96C-2190-4B72-A6E1-8E6A03AA367B}"/>
              </a:ext>
            </a:extLst>
          </p:cNvPr>
          <p:cNvSpPr>
            <a:spLocks noGrp="1"/>
          </p:cNvSpPr>
          <p:nvPr>
            <p:ph type="title"/>
          </p:nvPr>
        </p:nvSpPr>
        <p:spPr/>
        <p:txBody>
          <a:bodyPr/>
          <a:lstStyle/>
          <a:p>
            <a:r>
              <a:rPr lang="es-MX" dirty="0"/>
              <a:t>Conjunto de Datos</a:t>
            </a:r>
            <a:endParaRPr lang="es-PA" dirty="0"/>
          </a:p>
        </p:txBody>
      </p:sp>
      <p:pic>
        <p:nvPicPr>
          <p:cNvPr id="4" name="Marcador de contenido 3">
            <a:extLst>
              <a:ext uri="{FF2B5EF4-FFF2-40B4-BE49-F238E27FC236}">
                <a16:creationId xmlns:a16="http://schemas.microsoft.com/office/drawing/2014/main" id="{3EFD3986-41A1-411D-A316-A73830601358}"/>
              </a:ext>
            </a:extLst>
          </p:cNvPr>
          <p:cNvPicPr>
            <a:picLocks noGrp="1" noChangeAspect="1"/>
          </p:cNvPicPr>
          <p:nvPr>
            <p:ph idx="1"/>
          </p:nvPr>
        </p:nvPicPr>
        <p:blipFill rotWithShape="1">
          <a:blip r:embed="rId2"/>
          <a:srcRect r="50000" b="7437"/>
          <a:stretch/>
        </p:blipFill>
        <p:spPr>
          <a:xfrm>
            <a:off x="2048022" y="1941988"/>
            <a:ext cx="7479486" cy="4550887"/>
          </a:xfrm>
          <a:prstGeom prst="rect">
            <a:avLst/>
          </a:prstGeom>
        </p:spPr>
      </p:pic>
    </p:spTree>
    <p:extLst>
      <p:ext uri="{BB962C8B-B14F-4D97-AF65-F5344CB8AC3E}">
        <p14:creationId xmlns:p14="http://schemas.microsoft.com/office/powerpoint/2010/main" val="4088082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F2BC02-2896-4DE2-8B96-ECF233F88B3A}"/>
              </a:ext>
            </a:extLst>
          </p:cNvPr>
          <p:cNvSpPr>
            <a:spLocks noGrp="1"/>
          </p:cNvSpPr>
          <p:nvPr>
            <p:ph type="title"/>
          </p:nvPr>
        </p:nvSpPr>
        <p:spPr/>
        <p:txBody>
          <a:bodyPr/>
          <a:lstStyle/>
          <a:p>
            <a:r>
              <a:rPr lang="es-MX" dirty="0"/>
              <a:t>Elegir Conexión de Datos</a:t>
            </a:r>
            <a:endParaRPr lang="es-PA" dirty="0"/>
          </a:p>
        </p:txBody>
      </p:sp>
      <p:pic>
        <p:nvPicPr>
          <p:cNvPr id="4" name="Marcador de contenido 3">
            <a:extLst>
              <a:ext uri="{FF2B5EF4-FFF2-40B4-BE49-F238E27FC236}">
                <a16:creationId xmlns:a16="http://schemas.microsoft.com/office/drawing/2014/main" id="{26F1808B-184F-4029-B855-B3A95B29E140}"/>
              </a:ext>
            </a:extLst>
          </p:cNvPr>
          <p:cNvPicPr>
            <a:picLocks noGrp="1" noChangeAspect="1"/>
          </p:cNvPicPr>
          <p:nvPr>
            <p:ph idx="1"/>
          </p:nvPr>
        </p:nvPicPr>
        <p:blipFill rotWithShape="1">
          <a:blip r:embed="rId2"/>
          <a:srcRect t="6678" r="50000" b="7031"/>
          <a:stretch/>
        </p:blipFill>
        <p:spPr>
          <a:xfrm>
            <a:off x="1738532" y="1933234"/>
            <a:ext cx="8038514" cy="4559641"/>
          </a:xfrm>
          <a:prstGeom prst="rect">
            <a:avLst/>
          </a:prstGeom>
        </p:spPr>
      </p:pic>
    </p:spTree>
    <p:extLst>
      <p:ext uri="{BB962C8B-B14F-4D97-AF65-F5344CB8AC3E}">
        <p14:creationId xmlns:p14="http://schemas.microsoft.com/office/powerpoint/2010/main" val="1813749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64D37D-424C-45E4-AA3A-93A1BF579551}"/>
              </a:ext>
            </a:extLst>
          </p:cNvPr>
          <p:cNvSpPr>
            <a:spLocks noGrp="1"/>
          </p:cNvSpPr>
          <p:nvPr>
            <p:ph type="title"/>
          </p:nvPr>
        </p:nvSpPr>
        <p:spPr/>
        <p:txBody>
          <a:bodyPr/>
          <a:lstStyle/>
          <a:p>
            <a:r>
              <a:rPr lang="es-MX" dirty="0"/>
              <a:t>Guardar Cadena de Conexión</a:t>
            </a:r>
            <a:endParaRPr lang="es-PA" dirty="0"/>
          </a:p>
        </p:txBody>
      </p:sp>
      <p:pic>
        <p:nvPicPr>
          <p:cNvPr id="4" name="Marcador de contenido 3">
            <a:extLst>
              <a:ext uri="{FF2B5EF4-FFF2-40B4-BE49-F238E27FC236}">
                <a16:creationId xmlns:a16="http://schemas.microsoft.com/office/drawing/2014/main" id="{12A0A738-5F64-4B04-B9FC-5248BB6D8804}"/>
              </a:ext>
            </a:extLst>
          </p:cNvPr>
          <p:cNvPicPr>
            <a:picLocks noGrp="1" noChangeAspect="1"/>
          </p:cNvPicPr>
          <p:nvPr>
            <p:ph idx="1"/>
          </p:nvPr>
        </p:nvPicPr>
        <p:blipFill rotWithShape="1">
          <a:blip r:embed="rId2"/>
          <a:srcRect r="50000" b="7030"/>
          <a:stretch/>
        </p:blipFill>
        <p:spPr>
          <a:xfrm>
            <a:off x="1794803" y="1498858"/>
            <a:ext cx="7954107" cy="4860952"/>
          </a:xfrm>
          <a:prstGeom prst="rect">
            <a:avLst/>
          </a:prstGeom>
        </p:spPr>
      </p:pic>
    </p:spTree>
    <p:extLst>
      <p:ext uri="{BB962C8B-B14F-4D97-AF65-F5344CB8AC3E}">
        <p14:creationId xmlns:p14="http://schemas.microsoft.com/office/powerpoint/2010/main" val="22348530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E9878C-57EA-4071-B20A-3B8B558B0C57}"/>
              </a:ext>
            </a:extLst>
          </p:cNvPr>
          <p:cNvSpPr>
            <a:spLocks noGrp="1"/>
          </p:cNvSpPr>
          <p:nvPr>
            <p:ph type="title"/>
          </p:nvPr>
        </p:nvSpPr>
        <p:spPr/>
        <p:txBody>
          <a:bodyPr/>
          <a:lstStyle/>
          <a:p>
            <a:r>
              <a:rPr lang="es-MX" dirty="0"/>
              <a:t>Elegir los objetos (Tablas) de la Base de Datos</a:t>
            </a:r>
            <a:endParaRPr lang="es-PA" dirty="0"/>
          </a:p>
        </p:txBody>
      </p:sp>
      <p:pic>
        <p:nvPicPr>
          <p:cNvPr id="4" name="Marcador de contenido 3">
            <a:extLst>
              <a:ext uri="{FF2B5EF4-FFF2-40B4-BE49-F238E27FC236}">
                <a16:creationId xmlns:a16="http://schemas.microsoft.com/office/drawing/2014/main" id="{E6D06AFA-0388-4EEC-B96F-020496F25FE1}"/>
              </a:ext>
            </a:extLst>
          </p:cNvPr>
          <p:cNvPicPr>
            <a:picLocks noGrp="1" noChangeAspect="1"/>
          </p:cNvPicPr>
          <p:nvPr>
            <p:ph idx="1"/>
          </p:nvPr>
        </p:nvPicPr>
        <p:blipFill rotWithShape="1">
          <a:blip r:embed="rId2"/>
          <a:srcRect r="50000" b="6622"/>
          <a:stretch/>
        </p:blipFill>
        <p:spPr>
          <a:xfrm>
            <a:off x="1851072" y="1748796"/>
            <a:ext cx="7729025" cy="4744079"/>
          </a:xfrm>
          <a:prstGeom prst="rect">
            <a:avLst/>
          </a:prstGeom>
        </p:spPr>
      </p:pic>
    </p:spTree>
    <p:extLst>
      <p:ext uri="{BB962C8B-B14F-4D97-AF65-F5344CB8AC3E}">
        <p14:creationId xmlns:p14="http://schemas.microsoft.com/office/powerpoint/2010/main" val="1083991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A" dirty="0"/>
              <a:t>Lenguaje de Base de Datos</a:t>
            </a:r>
          </a:p>
        </p:txBody>
      </p:sp>
      <p:sp>
        <p:nvSpPr>
          <p:cNvPr id="3" name="2 Marcador de contenido"/>
          <p:cNvSpPr>
            <a:spLocks noGrp="1"/>
          </p:cNvSpPr>
          <p:nvPr>
            <p:ph idx="1"/>
          </p:nvPr>
        </p:nvSpPr>
        <p:spPr/>
        <p:txBody>
          <a:bodyPr>
            <a:normAutofit/>
          </a:bodyPr>
          <a:lstStyle/>
          <a:p>
            <a:pPr marL="0" indent="0" algn="just">
              <a:buNone/>
            </a:pPr>
            <a:r>
              <a:rPr lang="es-PA" sz="2800" dirty="0"/>
              <a:t>SQL es un lenguaje de computación para trabajar con conjuntos de datos y las relaciones entre ellos. Los programas de bases de datos relacionales usan SQL para trabajar con datos. A diferencia de muchos lenguajes de computación, SQL no es difícil de leer y entender, incluso para un usuario inexperto.</a:t>
            </a:r>
          </a:p>
        </p:txBody>
      </p:sp>
    </p:spTree>
    <p:extLst>
      <p:ext uri="{BB962C8B-B14F-4D97-AF65-F5344CB8AC3E}">
        <p14:creationId xmlns:p14="http://schemas.microsoft.com/office/powerpoint/2010/main" val="447395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35669" y="260649"/>
            <a:ext cx="11783505" cy="5865515"/>
          </a:xfrm>
        </p:spPr>
        <p:txBody>
          <a:bodyPr>
            <a:normAutofit/>
          </a:bodyPr>
          <a:lstStyle/>
          <a:p>
            <a:pPr marL="0" indent="0" algn="just">
              <a:buNone/>
            </a:pPr>
            <a:r>
              <a:rPr lang="es-PA" sz="2800" dirty="0"/>
              <a:t>SQL se usa para describir conjuntos de datos que pueden ayudarle a responder preguntas. Al usar SQL, debe usar la sintaxis correcta. La sintaxis es el conjunto de reglas mediante las que se combinan correctamente los elementos de un idioma. La sintaxis SQL se basa en la sintaxis del idioma inglés y usa muchos de los mismos elementos que la sintaxis de Visual Basic para Aplicaciones (VBA).</a:t>
            </a:r>
          </a:p>
        </p:txBody>
      </p:sp>
    </p:spTree>
    <p:extLst>
      <p:ext uri="{BB962C8B-B14F-4D97-AF65-F5344CB8AC3E}">
        <p14:creationId xmlns:p14="http://schemas.microsoft.com/office/powerpoint/2010/main" val="2071062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A" dirty="0"/>
              <a:t>Instrucciones SQL</a:t>
            </a:r>
          </a:p>
        </p:txBody>
      </p:sp>
      <p:sp>
        <p:nvSpPr>
          <p:cNvPr id="3" name="2 Marcador de contenido"/>
          <p:cNvSpPr>
            <a:spLocks noGrp="1"/>
          </p:cNvSpPr>
          <p:nvPr>
            <p:ph idx="1"/>
          </p:nvPr>
        </p:nvSpPr>
        <p:spPr>
          <a:xfrm>
            <a:off x="411637" y="1601416"/>
            <a:ext cx="11368726" cy="5256584"/>
          </a:xfrm>
        </p:spPr>
        <p:txBody>
          <a:bodyPr>
            <a:normAutofit/>
          </a:bodyPr>
          <a:lstStyle/>
          <a:p>
            <a:pPr marL="0" indent="0" algn="just">
              <a:buNone/>
            </a:pPr>
            <a:r>
              <a:rPr lang="es-PA" sz="2400" dirty="0"/>
              <a:t>Para describir un conjunto de datos con SQL, se escribe una instrucción SELECT. Una instrucción SELECT contiene una descripción completa de un conjunto de datos que quiere obtener de una base de datos. Se incluye lo siguiente:</a:t>
            </a:r>
          </a:p>
          <a:p>
            <a:pPr algn="just"/>
            <a:r>
              <a:rPr lang="es-PA" sz="2400" dirty="0"/>
              <a:t>Qué tablas contienen los datos.</a:t>
            </a:r>
          </a:p>
          <a:p>
            <a:pPr algn="just"/>
            <a:r>
              <a:rPr lang="es-PA" sz="2400" dirty="0"/>
              <a:t>Cómo se relacionan los datos de orígenes diferentes.</a:t>
            </a:r>
          </a:p>
          <a:p>
            <a:pPr algn="just"/>
            <a:r>
              <a:rPr lang="es-PA" sz="2400" dirty="0"/>
              <a:t>Qué campos o cálculos proporcionarán los datos.</a:t>
            </a:r>
          </a:p>
          <a:p>
            <a:pPr algn="just"/>
            <a:r>
              <a:rPr lang="es-PA" sz="2400" dirty="0"/>
              <a:t>Criterios que los datos deben cumplir para ser incluidos.</a:t>
            </a:r>
          </a:p>
          <a:p>
            <a:pPr algn="just"/>
            <a:r>
              <a:rPr lang="es-PA" sz="2400" dirty="0"/>
              <a:t>Si se deben ordenar los datos y, en caso de ser así, cómo deben ordenarse.</a:t>
            </a:r>
          </a:p>
          <a:p>
            <a:endParaRPr lang="es-PA" dirty="0"/>
          </a:p>
        </p:txBody>
      </p:sp>
    </p:spTree>
    <p:extLst>
      <p:ext uri="{BB962C8B-B14F-4D97-AF65-F5344CB8AC3E}">
        <p14:creationId xmlns:p14="http://schemas.microsoft.com/office/powerpoint/2010/main" val="960263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050097" y="53752"/>
            <a:ext cx="8229600" cy="1143000"/>
          </a:xfrm>
        </p:spPr>
        <p:txBody>
          <a:bodyPr/>
          <a:lstStyle/>
          <a:p>
            <a:r>
              <a:rPr lang="es-PA" dirty="0"/>
              <a:t>Operaciones con SQL</a:t>
            </a: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3984" t="8929" r="25148" b="21032"/>
          <a:stretch/>
        </p:blipFill>
        <p:spPr bwMode="auto">
          <a:xfrm>
            <a:off x="2711625" y="908720"/>
            <a:ext cx="7313113" cy="56612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08254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A" dirty="0" err="1"/>
              <a:t>Insert</a:t>
            </a:r>
            <a:endParaRPr lang="es-PA" dirty="0"/>
          </a:p>
        </p:txBody>
      </p:sp>
      <p:sp>
        <p:nvSpPr>
          <p:cNvPr id="3" name="2 Marcador de contenido"/>
          <p:cNvSpPr>
            <a:spLocks noGrp="1"/>
          </p:cNvSpPr>
          <p:nvPr>
            <p:ph idx="1"/>
          </p:nvPr>
        </p:nvSpPr>
        <p:spPr>
          <a:xfrm>
            <a:off x="216815" y="1514540"/>
            <a:ext cx="11708091" cy="5253905"/>
          </a:xfrm>
        </p:spPr>
        <p:txBody>
          <a:bodyPr>
            <a:normAutofit lnSpcReduction="10000"/>
          </a:bodyPr>
          <a:lstStyle/>
          <a:p>
            <a:pPr marL="0" indent="0" algn="just">
              <a:buNone/>
            </a:pPr>
            <a:r>
              <a:rPr lang="es-PA" sz="2600" dirty="0"/>
              <a:t>Con la instrucción INSERT INTO vamos a grabar nuevos valores en una tabla .</a:t>
            </a:r>
          </a:p>
          <a:p>
            <a:pPr marL="0" indent="0" algn="just">
              <a:buNone/>
            </a:pPr>
            <a:r>
              <a:rPr lang="es-PA" sz="2600" b="1" dirty="0"/>
              <a:t>INSERT INTO usuarios (usuario, clave, nombre, carrera) VALUES ('" &amp; </a:t>
            </a:r>
            <a:r>
              <a:rPr lang="es-PA" sz="2600" b="1" dirty="0" err="1"/>
              <a:t>tbUsuario.Text</a:t>
            </a:r>
            <a:r>
              <a:rPr lang="es-PA" sz="2600" b="1" dirty="0"/>
              <a:t> &amp; "' , '" &amp; </a:t>
            </a:r>
            <a:r>
              <a:rPr lang="es-PA" sz="2600" b="1" dirty="0" err="1"/>
              <a:t>tbClave.Text</a:t>
            </a:r>
            <a:r>
              <a:rPr lang="es-PA" sz="2600" b="1" dirty="0"/>
              <a:t> &amp; "', '" &amp; </a:t>
            </a:r>
            <a:r>
              <a:rPr lang="es-PA" sz="2600" b="1" dirty="0" err="1"/>
              <a:t>tbNombre.Text</a:t>
            </a:r>
            <a:r>
              <a:rPr lang="es-PA" sz="2600" b="1" dirty="0"/>
              <a:t> &amp; "', '" &amp; </a:t>
            </a:r>
            <a:r>
              <a:rPr lang="es-PA" sz="2600" b="1" dirty="0" err="1"/>
              <a:t>tbDepto.Text</a:t>
            </a:r>
            <a:r>
              <a:rPr lang="es-PA" sz="2600" b="1" dirty="0"/>
              <a:t> &amp; "' )“</a:t>
            </a:r>
          </a:p>
          <a:p>
            <a:pPr marL="0" indent="0" algn="just">
              <a:buNone/>
            </a:pPr>
            <a:endParaRPr lang="es-PA" sz="2600" dirty="0"/>
          </a:p>
          <a:p>
            <a:pPr marL="0" indent="0" algn="just">
              <a:buNone/>
            </a:pPr>
            <a:r>
              <a:rPr lang="es-PA" sz="2600" b="1" dirty="0"/>
              <a:t>INSERT INTO:</a:t>
            </a:r>
            <a:r>
              <a:rPr lang="es-PA" sz="2600" dirty="0"/>
              <a:t> comando para insertar.</a:t>
            </a:r>
          </a:p>
          <a:p>
            <a:pPr marL="0" indent="0" algn="just">
              <a:buNone/>
            </a:pPr>
            <a:r>
              <a:rPr lang="es-PA" sz="2600" b="1" dirty="0"/>
              <a:t>usuarios:</a:t>
            </a:r>
            <a:r>
              <a:rPr lang="es-PA" sz="2600" dirty="0"/>
              <a:t> tabla donde se insertarán los datos </a:t>
            </a:r>
          </a:p>
          <a:p>
            <a:pPr marL="0" indent="0" algn="just">
              <a:buNone/>
            </a:pPr>
            <a:r>
              <a:rPr lang="es-PA" sz="2600" b="1" dirty="0"/>
              <a:t>(usuario, clave, nombre, carrera):</a:t>
            </a:r>
            <a:r>
              <a:rPr lang="es-PA" sz="2600" dirty="0"/>
              <a:t> campos de la tabla donde se guardarán los datos. Deben estar en el mismo orden que el de la base de datos.</a:t>
            </a:r>
          </a:p>
          <a:p>
            <a:pPr marL="0" indent="0" algn="just">
              <a:buNone/>
            </a:pPr>
            <a:r>
              <a:rPr lang="es-PA" sz="2600" b="1" dirty="0"/>
              <a:t>VALUES:</a:t>
            </a:r>
            <a:r>
              <a:rPr lang="es-PA" sz="2600" dirty="0"/>
              <a:t> instrucción para validar las entradas </a:t>
            </a:r>
          </a:p>
          <a:p>
            <a:pPr marL="0" indent="0" algn="just">
              <a:buNone/>
            </a:pPr>
            <a:r>
              <a:rPr lang="es-PA" sz="2600" b="1" dirty="0"/>
              <a:t>('" &amp; </a:t>
            </a:r>
            <a:r>
              <a:rPr lang="es-PA" sz="2600" b="1" dirty="0" err="1"/>
              <a:t>tbUsuario.Text</a:t>
            </a:r>
            <a:r>
              <a:rPr lang="es-PA" sz="2600" b="1" dirty="0"/>
              <a:t> &amp; "' , '" &amp; </a:t>
            </a:r>
            <a:r>
              <a:rPr lang="es-PA" sz="2600" b="1" dirty="0" err="1"/>
              <a:t>tbClave.Text</a:t>
            </a:r>
            <a:r>
              <a:rPr lang="es-PA" sz="2600" b="1" dirty="0"/>
              <a:t> &amp; "', '" &amp; </a:t>
            </a:r>
            <a:r>
              <a:rPr lang="es-PA" sz="2600" b="1" dirty="0" err="1"/>
              <a:t>tbNombre.Text</a:t>
            </a:r>
            <a:r>
              <a:rPr lang="es-PA" sz="2600" b="1" dirty="0"/>
              <a:t> &amp; "', '" &amp; </a:t>
            </a:r>
            <a:r>
              <a:rPr lang="es-PA" sz="2600" b="1" dirty="0" err="1"/>
              <a:t>tbDdepto.Text</a:t>
            </a:r>
            <a:r>
              <a:rPr lang="es-PA" sz="2600" b="1" dirty="0"/>
              <a:t> &amp; “’ )” :</a:t>
            </a:r>
            <a:r>
              <a:rPr lang="es-PA" sz="2600" dirty="0"/>
              <a:t> origen de los datos, en este caso, los datos provienen de los distintos </a:t>
            </a:r>
            <a:r>
              <a:rPr lang="es-PA" sz="2600" dirty="0" err="1"/>
              <a:t>textbox</a:t>
            </a:r>
            <a:r>
              <a:rPr lang="es-PA" sz="2600" dirty="0"/>
              <a:t> que encontramos en el diseño. </a:t>
            </a:r>
          </a:p>
          <a:p>
            <a:pPr marL="0" indent="0">
              <a:buNone/>
            </a:pPr>
            <a:endParaRPr lang="es-PA" dirty="0"/>
          </a:p>
          <a:p>
            <a:pPr marL="0" indent="0">
              <a:buNone/>
            </a:pPr>
            <a:endParaRPr lang="es-PA" dirty="0"/>
          </a:p>
        </p:txBody>
      </p:sp>
    </p:spTree>
    <p:extLst>
      <p:ext uri="{BB962C8B-B14F-4D97-AF65-F5344CB8AC3E}">
        <p14:creationId xmlns:p14="http://schemas.microsoft.com/office/powerpoint/2010/main" val="70343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A" dirty="0"/>
              <a:t>Consultar</a:t>
            </a:r>
          </a:p>
        </p:txBody>
      </p:sp>
      <p:sp>
        <p:nvSpPr>
          <p:cNvPr id="3" name="2 Marcador de contenido"/>
          <p:cNvSpPr>
            <a:spLocks noGrp="1"/>
          </p:cNvSpPr>
          <p:nvPr>
            <p:ph idx="1"/>
          </p:nvPr>
        </p:nvSpPr>
        <p:spPr>
          <a:xfrm>
            <a:off x="254524" y="1600200"/>
            <a:ext cx="11660956" cy="5141168"/>
          </a:xfrm>
        </p:spPr>
        <p:txBody>
          <a:bodyPr>
            <a:normAutofit fontScale="92500" lnSpcReduction="20000"/>
          </a:bodyPr>
          <a:lstStyle/>
          <a:p>
            <a:pPr marL="0" indent="0" algn="just">
              <a:buNone/>
            </a:pPr>
            <a:r>
              <a:rPr lang="es-PA" dirty="0"/>
              <a:t>Al momento de consultar lo que hacemos es inspeccionar el contenido de una tabla y mostrarlo en nuestro programa.</a:t>
            </a:r>
          </a:p>
          <a:p>
            <a:pPr marL="0" indent="0" algn="just">
              <a:buNone/>
            </a:pPr>
            <a:r>
              <a:rPr lang="es-PA" dirty="0"/>
              <a:t>Obtener el nombre de los trabajadores que han participado en proyectos realizados en la localidad de Las Tablas.</a:t>
            </a:r>
          </a:p>
          <a:p>
            <a:pPr marL="0" indent="0" algn="just">
              <a:buNone/>
            </a:pPr>
            <a:r>
              <a:rPr lang="es-PA" b="1" dirty="0" err="1"/>
              <a:t>Select</a:t>
            </a:r>
            <a:r>
              <a:rPr lang="es-PA" b="1" dirty="0"/>
              <a:t> nombre </a:t>
            </a:r>
            <a:r>
              <a:rPr lang="es-PA" b="1" dirty="0" err="1"/>
              <a:t>from</a:t>
            </a:r>
            <a:r>
              <a:rPr lang="es-PA" b="1" dirty="0"/>
              <a:t> Trabajadores </a:t>
            </a:r>
            <a:r>
              <a:rPr lang="es-PA" b="1" dirty="0" err="1"/>
              <a:t>where</a:t>
            </a:r>
            <a:r>
              <a:rPr lang="es-PA" b="1" dirty="0"/>
              <a:t> Ciudad = “Las Tablas”</a:t>
            </a:r>
            <a:endParaRPr lang="es-PA" dirty="0"/>
          </a:p>
          <a:p>
            <a:pPr marL="0" indent="0" algn="just">
              <a:buNone/>
            </a:pPr>
            <a:r>
              <a:rPr lang="es-PA" b="1" dirty="0"/>
              <a:t> </a:t>
            </a:r>
            <a:endParaRPr lang="es-PA" dirty="0"/>
          </a:p>
          <a:p>
            <a:pPr marL="0" indent="0" algn="just">
              <a:buNone/>
            </a:pPr>
            <a:r>
              <a:rPr lang="es-PA" b="1" dirty="0" err="1"/>
              <a:t>Select</a:t>
            </a:r>
            <a:r>
              <a:rPr lang="es-PA" b="1" dirty="0"/>
              <a:t> nombre </a:t>
            </a:r>
            <a:r>
              <a:rPr lang="es-PA" b="1" dirty="0" err="1"/>
              <a:t>from</a:t>
            </a:r>
            <a:r>
              <a:rPr lang="es-PA" b="1" dirty="0"/>
              <a:t>: </a:t>
            </a:r>
            <a:r>
              <a:rPr lang="es-PA" dirty="0"/>
              <a:t>instrucción para indicar una consulta. En este caso solicitamos los nombres.</a:t>
            </a:r>
          </a:p>
          <a:p>
            <a:pPr marL="0" indent="0" algn="just">
              <a:buNone/>
            </a:pPr>
            <a:r>
              <a:rPr lang="es-PA" b="1" dirty="0"/>
              <a:t>Trabajadores: </a:t>
            </a:r>
            <a:r>
              <a:rPr lang="es-PA" dirty="0"/>
              <a:t> nombre de la tabla donde se consultará.</a:t>
            </a:r>
          </a:p>
          <a:p>
            <a:pPr marL="0" indent="0" algn="just">
              <a:buNone/>
            </a:pPr>
            <a:r>
              <a:rPr lang="es-PA" b="1" dirty="0" err="1"/>
              <a:t>Where</a:t>
            </a:r>
            <a:r>
              <a:rPr lang="es-PA" b="1" dirty="0"/>
              <a:t>: </a:t>
            </a:r>
            <a:r>
              <a:rPr lang="es-PA" dirty="0"/>
              <a:t>condición que determina los datos que serán consultados.</a:t>
            </a:r>
          </a:p>
          <a:p>
            <a:pPr marL="0" indent="0" algn="just">
              <a:buNone/>
            </a:pPr>
            <a:r>
              <a:rPr lang="es-PA" b="1" dirty="0"/>
              <a:t>Ciudad= “Las Tablas” </a:t>
            </a:r>
            <a:r>
              <a:rPr lang="es-PA" dirty="0"/>
              <a:t> si el apartado Ciudad contiene el dato “Las Tablas”, la consulta obtendrá el nombre de los trabajadores que ahí residen.</a:t>
            </a:r>
          </a:p>
          <a:p>
            <a:pPr marL="0" indent="0" algn="just">
              <a:buNone/>
            </a:pPr>
            <a:r>
              <a:rPr lang="es-PA" sz="3500" dirty="0"/>
              <a:t> </a:t>
            </a:r>
          </a:p>
          <a:p>
            <a:pPr marL="0" indent="0" algn="just">
              <a:buNone/>
            </a:pPr>
            <a:endParaRPr lang="es-PA" dirty="0"/>
          </a:p>
        </p:txBody>
      </p:sp>
    </p:spTree>
    <p:extLst>
      <p:ext uri="{BB962C8B-B14F-4D97-AF65-F5344CB8AC3E}">
        <p14:creationId xmlns:p14="http://schemas.microsoft.com/office/powerpoint/2010/main" val="2020153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13122" y="332657"/>
            <a:ext cx="11962614" cy="5917314"/>
          </a:xfrm>
        </p:spPr>
        <p:txBody>
          <a:bodyPr>
            <a:normAutofit fontScale="92500" lnSpcReduction="10000"/>
          </a:bodyPr>
          <a:lstStyle/>
          <a:p>
            <a:pPr marL="0" indent="0" algn="just">
              <a:buNone/>
            </a:pPr>
            <a:r>
              <a:rPr lang="es-PA" dirty="0"/>
              <a:t>También es posible hacer la consulta usando el contenido de algún control de Visual Studio como por ejemplo un </a:t>
            </a:r>
            <a:r>
              <a:rPr lang="es-PA" dirty="0" err="1"/>
              <a:t>TextBox</a:t>
            </a:r>
            <a:r>
              <a:rPr lang="es-PA" dirty="0"/>
              <a:t>.</a:t>
            </a:r>
          </a:p>
          <a:p>
            <a:pPr marL="0" indent="0" algn="just">
              <a:buNone/>
            </a:pPr>
            <a:r>
              <a:rPr lang="es-PA" dirty="0"/>
              <a:t> </a:t>
            </a:r>
          </a:p>
          <a:p>
            <a:pPr marL="0" indent="0" algn="just">
              <a:buNone/>
            </a:pPr>
            <a:r>
              <a:rPr lang="es-PA" dirty="0"/>
              <a:t>Obtenga el salario del trabajador de nombre……………………….. (el nombre  usted lo escribe en el </a:t>
            </a:r>
            <a:r>
              <a:rPr lang="es-PA" dirty="0" err="1"/>
              <a:t>TextBox</a:t>
            </a:r>
            <a:r>
              <a:rPr lang="es-PA" dirty="0"/>
              <a:t>)</a:t>
            </a:r>
          </a:p>
          <a:p>
            <a:pPr marL="0" indent="0" algn="just">
              <a:buNone/>
            </a:pPr>
            <a:r>
              <a:rPr lang="es-PA" dirty="0"/>
              <a:t> </a:t>
            </a:r>
          </a:p>
          <a:p>
            <a:pPr marL="0" indent="0" algn="just">
              <a:buNone/>
            </a:pPr>
            <a:r>
              <a:rPr lang="en-US" b="1" dirty="0"/>
              <a:t>Select </a:t>
            </a:r>
            <a:r>
              <a:rPr lang="en-US" b="1" dirty="0" err="1"/>
              <a:t>salario</a:t>
            </a:r>
            <a:r>
              <a:rPr lang="en-US" b="1" dirty="0"/>
              <a:t> from </a:t>
            </a:r>
            <a:r>
              <a:rPr lang="en-US" b="1" dirty="0" err="1"/>
              <a:t>Planilla</a:t>
            </a:r>
            <a:r>
              <a:rPr lang="en-US" b="1" dirty="0"/>
              <a:t> where </a:t>
            </a:r>
            <a:r>
              <a:rPr lang="en-US" b="1" dirty="0" err="1"/>
              <a:t>nombre</a:t>
            </a:r>
            <a:r>
              <a:rPr lang="en-US" b="1" dirty="0"/>
              <a:t> = ‘“textbox1.text”’</a:t>
            </a:r>
            <a:endParaRPr lang="es-PA" dirty="0"/>
          </a:p>
          <a:p>
            <a:pPr marL="0" indent="0" algn="just">
              <a:buNone/>
            </a:pPr>
            <a:r>
              <a:rPr lang="en-US" b="1" dirty="0"/>
              <a:t> </a:t>
            </a:r>
            <a:endParaRPr lang="es-PA" dirty="0"/>
          </a:p>
          <a:p>
            <a:pPr marL="0" indent="0" algn="just">
              <a:buNone/>
            </a:pPr>
            <a:r>
              <a:rPr lang="es-PA" b="1" dirty="0" err="1"/>
              <a:t>Select</a:t>
            </a:r>
            <a:r>
              <a:rPr lang="es-PA" b="1" dirty="0"/>
              <a:t> salario: </a:t>
            </a:r>
            <a:r>
              <a:rPr lang="es-PA" dirty="0"/>
              <a:t>indica el dato que deseamos obtener.</a:t>
            </a:r>
          </a:p>
          <a:p>
            <a:pPr marL="0" indent="0" algn="just">
              <a:buNone/>
            </a:pPr>
            <a:r>
              <a:rPr lang="es-PA" b="1" dirty="0" err="1"/>
              <a:t>from</a:t>
            </a:r>
            <a:r>
              <a:rPr lang="es-PA" b="1" dirty="0"/>
              <a:t> </a:t>
            </a:r>
            <a:r>
              <a:rPr lang="es-PA" b="1" dirty="0" err="1"/>
              <a:t>Planillla</a:t>
            </a:r>
            <a:r>
              <a:rPr lang="es-PA" b="1" dirty="0"/>
              <a:t>: </a:t>
            </a:r>
            <a:r>
              <a:rPr lang="es-PA" dirty="0"/>
              <a:t> indica la tabla que contiene la información.</a:t>
            </a:r>
          </a:p>
          <a:p>
            <a:pPr marL="0" indent="0" algn="just">
              <a:buNone/>
            </a:pPr>
            <a:r>
              <a:rPr lang="es-PA" b="1" dirty="0" err="1"/>
              <a:t>where</a:t>
            </a:r>
            <a:r>
              <a:rPr lang="es-PA" b="1" dirty="0"/>
              <a:t>  nombre = ‘“textbox1.text”’ : </a:t>
            </a:r>
            <a:r>
              <a:rPr lang="es-PA" dirty="0"/>
              <a:t> indica la condición para obtener la información consultada. En este caso la condición viene dada por un </a:t>
            </a:r>
            <a:r>
              <a:rPr lang="es-PA" dirty="0" err="1"/>
              <a:t>TextBox</a:t>
            </a:r>
            <a:r>
              <a:rPr lang="es-PA" dirty="0"/>
              <a:t>. En este caso el </a:t>
            </a:r>
            <a:r>
              <a:rPr lang="es-PA" dirty="0" err="1"/>
              <a:t>Textbox</a:t>
            </a:r>
            <a:r>
              <a:rPr lang="es-PA" dirty="0"/>
              <a:t> debe ir entre comilla simple y doble comilla ‘ “ Textbox1.Text “ ‘ para que así el sistema reconozca el valor que contiene el </a:t>
            </a:r>
            <a:r>
              <a:rPr lang="es-PA" dirty="0" err="1"/>
              <a:t>TextBox</a:t>
            </a:r>
            <a:r>
              <a:rPr lang="es-PA" dirty="0"/>
              <a:t>.</a:t>
            </a:r>
          </a:p>
          <a:p>
            <a:pPr marL="0" indent="0" algn="just">
              <a:buNone/>
            </a:pPr>
            <a:endParaRPr lang="es-PA" dirty="0"/>
          </a:p>
        </p:txBody>
      </p:sp>
    </p:spTree>
    <p:extLst>
      <p:ext uri="{BB962C8B-B14F-4D97-AF65-F5344CB8AC3E}">
        <p14:creationId xmlns:p14="http://schemas.microsoft.com/office/powerpoint/2010/main" val="1284884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A" dirty="0"/>
              <a:t>Actualización</a:t>
            </a:r>
          </a:p>
        </p:txBody>
      </p:sp>
      <p:sp>
        <p:nvSpPr>
          <p:cNvPr id="3" name="2 Marcador de contenido"/>
          <p:cNvSpPr>
            <a:spLocks noGrp="1"/>
          </p:cNvSpPr>
          <p:nvPr>
            <p:ph idx="1"/>
          </p:nvPr>
        </p:nvSpPr>
        <p:spPr>
          <a:xfrm>
            <a:off x="103695" y="1268760"/>
            <a:ext cx="12009748" cy="5472608"/>
          </a:xfrm>
        </p:spPr>
        <p:txBody>
          <a:bodyPr>
            <a:normAutofit fontScale="62500" lnSpcReduction="20000"/>
          </a:bodyPr>
          <a:lstStyle/>
          <a:p>
            <a:pPr marL="0" indent="0" algn="just">
              <a:buNone/>
            </a:pPr>
            <a:r>
              <a:rPr lang="es-PA" sz="3800" dirty="0"/>
              <a:t> </a:t>
            </a:r>
          </a:p>
          <a:p>
            <a:pPr marL="0" indent="0" algn="just">
              <a:buNone/>
            </a:pPr>
            <a:r>
              <a:rPr lang="es-PA" sz="3800" dirty="0"/>
              <a:t>El método de Actualización se utiliza cuando ya un registro existe pero deseamos modificar el contenido. Por ejemplo puede que un empleado en una empresa reciba un aumento de salario, por lo que solo es necesario actualizar el salario del empleado.</a:t>
            </a:r>
          </a:p>
          <a:p>
            <a:pPr marL="0" indent="0" algn="just">
              <a:buNone/>
            </a:pPr>
            <a:r>
              <a:rPr lang="es-PA" sz="3800" b="1" dirty="0"/>
              <a:t>UPDATE usuarios set salario = '" &amp; </a:t>
            </a:r>
            <a:r>
              <a:rPr lang="es-PA" sz="3800" b="1" dirty="0" err="1"/>
              <a:t>tbSalario.Text</a:t>
            </a:r>
            <a:r>
              <a:rPr lang="es-PA" sz="3800" b="1" dirty="0"/>
              <a:t> &amp; "' </a:t>
            </a:r>
            <a:r>
              <a:rPr lang="es-PA" sz="3800" b="1" dirty="0" err="1"/>
              <a:t>where</a:t>
            </a:r>
            <a:r>
              <a:rPr lang="es-PA" sz="3800" b="1" dirty="0"/>
              <a:t> usuario = '" &amp; </a:t>
            </a:r>
            <a:r>
              <a:rPr lang="es-PA" sz="3800" b="1" dirty="0" err="1"/>
              <a:t>tbUsuario.Text</a:t>
            </a:r>
            <a:r>
              <a:rPr lang="es-PA" sz="3800" b="1" dirty="0"/>
              <a:t> &amp; "'</a:t>
            </a:r>
            <a:endParaRPr lang="es-PA" sz="3800" dirty="0"/>
          </a:p>
          <a:p>
            <a:pPr marL="0" indent="0" algn="just">
              <a:buNone/>
            </a:pPr>
            <a:r>
              <a:rPr lang="es-PA" sz="3800" b="1" dirty="0"/>
              <a:t> </a:t>
            </a:r>
            <a:endParaRPr lang="es-PA" sz="3800" dirty="0"/>
          </a:p>
          <a:p>
            <a:pPr marL="0" indent="0" algn="just">
              <a:buNone/>
            </a:pPr>
            <a:r>
              <a:rPr lang="es-PA" sz="3800" b="1" dirty="0"/>
              <a:t>UPDATE usuarios: </a:t>
            </a:r>
            <a:r>
              <a:rPr lang="es-PA" sz="3800" dirty="0"/>
              <a:t>indica la tabla donde se realizará la actualización.</a:t>
            </a:r>
          </a:p>
          <a:p>
            <a:pPr marL="0" indent="0" algn="just">
              <a:buNone/>
            </a:pPr>
            <a:r>
              <a:rPr lang="es-PA" sz="3800" b="1" dirty="0"/>
              <a:t>set salario = ´ ”&amp;</a:t>
            </a:r>
            <a:r>
              <a:rPr lang="es-PA" sz="3800" b="1" dirty="0" err="1"/>
              <a:t>tbSalario.Text</a:t>
            </a:r>
            <a:r>
              <a:rPr lang="es-PA" sz="3800" b="1" dirty="0"/>
              <a:t>&amp;” ´ </a:t>
            </a:r>
            <a:r>
              <a:rPr lang="es-PA" sz="3800" dirty="0"/>
              <a:t> indica el valor que se actualizará y de donde proviene. En este caso se </a:t>
            </a:r>
            <a:r>
              <a:rPr lang="es-PA" sz="3800" dirty="0" err="1"/>
              <a:t>actuliza</a:t>
            </a:r>
            <a:r>
              <a:rPr lang="es-PA" sz="3800" dirty="0"/>
              <a:t> la columna salario con el contenido del </a:t>
            </a:r>
            <a:r>
              <a:rPr lang="es-PA" sz="3800" dirty="0" err="1"/>
              <a:t>TextBox</a:t>
            </a:r>
            <a:r>
              <a:rPr lang="es-PA" sz="3800" dirty="0"/>
              <a:t> </a:t>
            </a:r>
            <a:r>
              <a:rPr lang="es-PA" sz="3800" dirty="0" err="1"/>
              <a:t>tbSalario.text</a:t>
            </a:r>
            <a:r>
              <a:rPr lang="es-PA" sz="3800" dirty="0"/>
              <a:t>.</a:t>
            </a:r>
          </a:p>
          <a:p>
            <a:pPr marL="0" indent="0" algn="just">
              <a:buNone/>
            </a:pPr>
            <a:r>
              <a:rPr lang="es-PA" sz="3800" b="1" dirty="0" err="1"/>
              <a:t>Where</a:t>
            </a:r>
            <a:r>
              <a:rPr lang="es-PA" sz="3800" b="1" dirty="0"/>
              <a:t> usuario = ´”&amp;</a:t>
            </a:r>
            <a:r>
              <a:rPr lang="es-PA" sz="3800" b="1" dirty="0" err="1"/>
              <a:t>tbUsuario.text</a:t>
            </a:r>
            <a:r>
              <a:rPr lang="es-PA" sz="3800" b="1" dirty="0"/>
              <a:t>&amp;”’ </a:t>
            </a:r>
            <a:r>
              <a:rPr lang="es-PA" sz="3800" dirty="0"/>
              <a:t>indica la condición que se debe cumplir para hacer la actualización. Por ejemplo si queremos aumentarle el salario  a Lucía, pues debe cumplirse de que el valor del </a:t>
            </a:r>
            <a:r>
              <a:rPr lang="es-PA" sz="3800" dirty="0" err="1"/>
              <a:t>TextBox</a:t>
            </a:r>
            <a:r>
              <a:rPr lang="es-PA" sz="3800" dirty="0"/>
              <a:t> sea igual a Lucía para realizar la actualización. En la mayor parte de los casos, las condiciones para las actualizaciones y consultas vendrán determinadas por elementos del diseño como </a:t>
            </a:r>
            <a:r>
              <a:rPr lang="es-PA" sz="3800" dirty="0" err="1"/>
              <a:t>TextBox</a:t>
            </a:r>
            <a:r>
              <a:rPr lang="es-PA" sz="3800" dirty="0"/>
              <a:t>, </a:t>
            </a:r>
            <a:r>
              <a:rPr lang="es-PA" sz="3800" dirty="0" err="1"/>
              <a:t>ChechBox</a:t>
            </a:r>
            <a:r>
              <a:rPr lang="es-PA" sz="3800" dirty="0"/>
              <a:t>, </a:t>
            </a:r>
            <a:r>
              <a:rPr lang="es-PA" sz="3800" dirty="0" err="1"/>
              <a:t>RadioButton</a:t>
            </a:r>
            <a:r>
              <a:rPr lang="es-PA" sz="3800" dirty="0"/>
              <a:t> etc. </a:t>
            </a:r>
          </a:p>
          <a:p>
            <a:pPr marL="0" indent="0" algn="just">
              <a:buNone/>
            </a:pPr>
            <a:r>
              <a:rPr lang="es-PA" sz="3800" dirty="0"/>
              <a:t> </a:t>
            </a:r>
          </a:p>
          <a:p>
            <a:endParaRPr lang="es-PA" dirty="0"/>
          </a:p>
        </p:txBody>
      </p:sp>
    </p:spTree>
    <p:extLst>
      <p:ext uri="{BB962C8B-B14F-4D97-AF65-F5344CB8AC3E}">
        <p14:creationId xmlns:p14="http://schemas.microsoft.com/office/powerpoint/2010/main" val="335552587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1340</TotalTime>
  <Words>1013</Words>
  <Application>Microsoft Office PowerPoint</Application>
  <PresentationFormat>Panorámica</PresentationFormat>
  <Paragraphs>71</Paragraphs>
  <Slides>15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15</vt:i4>
      </vt:variant>
    </vt:vector>
  </HeadingPairs>
  <TitlesOfParts>
    <vt:vector size="19" baseType="lpstr">
      <vt:lpstr>Arial</vt:lpstr>
      <vt:lpstr>Calibri</vt:lpstr>
      <vt:lpstr>Calibri Light</vt:lpstr>
      <vt:lpstr>Tema de Office</vt:lpstr>
      <vt:lpstr>Programación Repaso de Base de Datos</vt:lpstr>
      <vt:lpstr>Lenguaje de Base de Datos</vt:lpstr>
      <vt:lpstr>Presentación de PowerPoint</vt:lpstr>
      <vt:lpstr>Instrucciones SQL</vt:lpstr>
      <vt:lpstr>Operaciones con SQL</vt:lpstr>
      <vt:lpstr>Insert</vt:lpstr>
      <vt:lpstr>Consultar</vt:lpstr>
      <vt:lpstr>Presentación de PowerPoint</vt:lpstr>
      <vt:lpstr>Actualización</vt:lpstr>
      <vt:lpstr>Presentación de PowerPoint</vt:lpstr>
      <vt:lpstr>Pasos para conectar Visual Studio con SQL: Agregar Orígenes de Datos</vt:lpstr>
      <vt:lpstr>Conjunto de Datos</vt:lpstr>
      <vt:lpstr>Elegir Conexión de Datos</vt:lpstr>
      <vt:lpstr>Guardar Cadena de Conexión</vt:lpstr>
      <vt:lpstr>Elegir los objetos (Tablas) de la Base de Datos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Ciclos de repetición. Ciclo While</dc:title>
  <dc:creator>Rodrigo Yanguez</dc:creator>
  <cp:lastModifiedBy>Rodrigo Yanguez</cp:lastModifiedBy>
  <cp:revision>85</cp:revision>
  <dcterms:created xsi:type="dcterms:W3CDTF">2020-06-01T02:31:29Z</dcterms:created>
  <dcterms:modified xsi:type="dcterms:W3CDTF">2021-07-08T02:16:51Z</dcterms:modified>
</cp:coreProperties>
</file>