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90" r:id="rId4"/>
    <p:sldId id="286" r:id="rId5"/>
    <p:sldId id="273" r:id="rId6"/>
    <p:sldId id="287" r:id="rId7"/>
    <p:sldId id="288" r:id="rId8"/>
    <p:sldId id="289" r:id="rId9"/>
    <p:sldId id="276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3C303-80F4-40B1-B05C-C1DEDEDFF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DF7272-9279-4CAC-8077-DE53DED07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D8620F-74C6-4970-B450-99CA086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04/08/2021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86E647-E7AB-4E94-BDED-C2F6394B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8CD898-D4AE-4313-A542-ED44FFD7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1524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F6A1C-DA6E-4E43-B107-3594D36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31C5B1-685E-4617-AD73-FA1C8AF32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2247D-59A8-47AF-8200-093AA792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04/08/2021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A4C5E6-1259-4090-BF45-A0E85223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11DFA-F9B4-4071-B15F-84ECBEA5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2513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2189F1-5F80-448E-A6C5-7C90D4D5E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3E4402-4F53-4580-8C0C-48B555B8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8F80B-06AD-4DF0-953B-A467817B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04/08/2021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360B6A-6EA4-4779-A400-7503A8E0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7C015F-C8E9-4601-BEC3-26465464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8883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A85B6-34B5-4390-83BD-B9280915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BF9412-C1EC-4F20-A990-F4F8C064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5211-8A24-4FA0-90E9-480C2F00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04/08/2021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6731D3-D809-4209-9B86-E5227E5E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38E1AD-C6B6-4918-AD4C-5D097395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9638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C9B62-65C4-415E-929F-649346E2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483A07-4DA9-4F4D-9A1C-DFFECD3F3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310BF-16EB-4E12-BB08-F3C48EC2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04/08/2021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C556DE-9282-4F11-8256-735FD1D1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2F6829-BB4B-43CA-9AA1-06F3A687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075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BD4D7-8AE6-41C3-B0F4-0C7F806C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053D7-3B0F-4A1C-8C4A-43EF67DFD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4EF8CF-16AA-4106-8081-979C2A99D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ECA2A0-3444-44F7-93FC-752D77B1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04/08/2021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29D9E2-28A0-45D0-B715-0E65B725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697C9A-8331-436A-9A15-72B569A3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4329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30517-E098-435F-A054-10965D47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017B5D-6E26-4875-A5D7-DB575EFB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B086D4-F69D-4187-9BF6-879CB5280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90E567-8494-480C-90BE-D8181E22C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AF7E17-5388-451D-A2A0-39CDA1371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8B5495-133B-4572-93D8-B8215488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04/08/2021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726511-586F-4613-B9AA-BEFFC284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04D042-D516-49D8-A6A3-DE6409AF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980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A550C-F58A-4AC8-8D8D-50040009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B8AE2A-1FE8-41D2-99E0-37537610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04/08/2021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AA8879-62BE-416E-8243-57B37986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8B43F2-72F6-4BB7-89D3-03A0DCC8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619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53053E-EFB3-42AC-963E-A3FB0A0C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04/08/2021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262F92-8C6E-4DC0-92B5-F7F593D9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93419B-EC02-477E-879B-7AE09D35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2705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D5ED6-4052-4BB3-B089-ED2DD3C6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E977F-B7FA-4A5F-8DE9-F6905FAC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FB692A-2A62-4457-A8DB-4F51EF255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F1D7A-E690-4DCC-88BE-9D595EFC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04/08/2021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90C686-A233-4E5B-BB8F-7EAEF83C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D31E2-32B9-41CE-B328-A8A80218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9545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93384-323A-4E53-9292-16648267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91CB20-5BCA-4BF6-9CD8-17361E981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3BA89A-4FD8-4669-8CB8-6C4DE7AD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A5B3F1-1191-49CE-BE6F-DA7BC07F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04/08/2021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731921-4409-491E-A54B-139E6C30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10947F-A73F-4975-90EF-A7EDE2BC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9131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D76ECB-7891-4252-8B51-0455A687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B9842B-F256-4519-B399-9612940F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04908-63DC-4054-A199-36DD84435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C159-56D9-4765-A881-3C84BA073B5A}" type="datetimeFigureOut">
              <a:rPr lang="es-PA" smtClean="0"/>
              <a:t>04/08/2021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C8A44-6622-4F81-9A73-EEF9753AA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471D9-5EF7-43F4-8229-A8300371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8678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3162886" y="2526598"/>
            <a:ext cx="6172200" cy="1302544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s-MX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Programación</a:t>
            </a:r>
            <a:br>
              <a:rPr lang="es-MX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s-MX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Clase #3: </a:t>
            </a:r>
            <a:r>
              <a:rPr lang="es-PA" sz="2800" dirty="0"/>
              <a:t>Primeros pasos en Visual Basic .NET (interfaz gráfica )</a:t>
            </a:r>
            <a:endParaRPr lang="es-ES" sz="27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340374" y="972966"/>
            <a:ext cx="5535215" cy="7453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Universidad</a:t>
            </a:r>
            <a:r>
              <a:rPr lang="es-ES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Tecnológica de Panamá</a:t>
            </a:r>
            <a:br>
              <a:rPr lang="es-ES" sz="24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endParaRPr lang="es-ES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2394760" y="1809050"/>
            <a:ext cx="75141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2700" dirty="0"/>
              <a:t>Facultad de Ingeniería de Sistemas Computacionales</a:t>
            </a:r>
          </a:p>
          <a:p>
            <a:pPr algn="ctr"/>
            <a:endParaRPr lang="es-ES" sz="2700" dirty="0"/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837606" y="4538502"/>
            <a:ext cx="27044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 dirty="0"/>
              <a:t>Profesor</a:t>
            </a:r>
            <a:r>
              <a:rPr lang="es-ES" dirty="0"/>
              <a:t>:  Rodrigo Yángüez</a:t>
            </a:r>
          </a:p>
          <a:p>
            <a:r>
              <a:rPr lang="es-ES" b="1" dirty="0"/>
              <a:t>Fecha</a:t>
            </a:r>
            <a:r>
              <a:rPr lang="es-ES" dirty="0"/>
              <a:t>: 8 de abril de 2021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85" y="1052736"/>
            <a:ext cx="5857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Inicio">
            <a:extLst>
              <a:ext uri="{FF2B5EF4-FFF2-40B4-BE49-F238E27FC236}">
                <a16:creationId xmlns:a16="http://schemas.microsoft.com/office/drawing/2014/main" id="{95DEDFBF-B03C-4603-8D64-9431947D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415" y="972966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EC1B-B66A-4D42-9EBC-65CD101D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Diseño General de la 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B9EADC-A41F-4B7D-B0A6-39E8478E5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10" y="1690688"/>
            <a:ext cx="8464211" cy="43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0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25606-046F-413D-8B34-0AA55048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Controles utilizados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F10CC-F811-47E8-AE22-A2CFE4EB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err="1"/>
              <a:t>Label</a:t>
            </a:r>
            <a:r>
              <a:rPr lang="es-PA" dirty="0"/>
              <a:t>: lbRespuesta1, lbRespuesta2, lbRespuesta3</a:t>
            </a:r>
          </a:p>
          <a:p>
            <a:r>
              <a:rPr lang="es-PA" dirty="0" err="1"/>
              <a:t>Textbox</a:t>
            </a:r>
            <a:r>
              <a:rPr lang="es-PA" dirty="0"/>
              <a:t>: tbNumero1, tbNumero2</a:t>
            </a:r>
          </a:p>
          <a:p>
            <a:r>
              <a:rPr lang="es-PA" dirty="0"/>
              <a:t>Botones: </a:t>
            </a:r>
            <a:r>
              <a:rPr lang="es-PA" dirty="0" err="1"/>
              <a:t>btModulo</a:t>
            </a:r>
            <a:r>
              <a:rPr lang="es-PA" dirty="0"/>
              <a:t>, </a:t>
            </a:r>
            <a:r>
              <a:rPr lang="es-PA" dirty="0" err="1"/>
              <a:t>btPotencia</a:t>
            </a:r>
            <a:r>
              <a:rPr lang="es-PA" dirty="0"/>
              <a:t>, </a:t>
            </a:r>
            <a:r>
              <a:rPr lang="es-PA" dirty="0" err="1"/>
              <a:t>btRaizCuadrada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21816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1E2D8-BE5D-42C7-8BF9-D5D5D8DA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Código Parte#1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0C6DB7-34C5-4A00-8D1C-70AB107B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8" y="1785645"/>
            <a:ext cx="10663582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3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7C9AA-718C-4428-86E4-852D2CFD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Código Parte #2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914A80-C927-450A-ABCC-ECCD5B769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28" y="1546420"/>
            <a:ext cx="11023885" cy="406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6E4F9-9EBF-4DFF-9F9E-05A6E4D9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Objetivos de la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060052-865C-436C-9241-921D4833D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A" dirty="0"/>
              <a:t>Conocer el entorno de desarrollo de Visual Studio.</a:t>
            </a:r>
          </a:p>
          <a:p>
            <a:pPr algn="just"/>
            <a:r>
              <a:rPr lang="es-PA" dirty="0"/>
              <a:t>Desarrollar un programa básico utilizando la interfaz gráfica  de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228619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E804-3A9A-4E90-BD6B-628B6AD2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Nota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0E480-99FA-492E-818F-838AF966D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Para los nombres de los objetos y variables utilizaremos el método </a:t>
            </a:r>
            <a:r>
              <a:rPr lang="es-PA" sz="2400" dirty="0" err="1"/>
              <a:t>camelCase</a:t>
            </a:r>
            <a:r>
              <a:rPr lang="es-PA" sz="2400" dirty="0"/>
              <a:t>. La primera letra del nombre será en minúscula. Si el nombre se compone de varias palabras, la primera letra de cada palabra, a partir de la segunda palabra será en mayúscula. </a:t>
            </a:r>
          </a:p>
          <a:p>
            <a:pPr marL="0" indent="0" algn="just">
              <a:buNone/>
            </a:pPr>
            <a:r>
              <a:rPr lang="es-PA" sz="2400" dirty="0"/>
              <a:t>Ejemplo: </a:t>
            </a:r>
            <a:r>
              <a:rPr lang="es-PA" sz="2400" dirty="0" err="1"/>
              <a:t>botonSumaPares</a:t>
            </a:r>
            <a:r>
              <a:rPr lang="es-PA" sz="2400" dirty="0"/>
              <a:t>, </a:t>
            </a:r>
            <a:r>
              <a:rPr lang="es-PA" sz="2400"/>
              <a:t>cantidadClientes</a:t>
            </a:r>
            <a:endParaRPr lang="es-PA" sz="2400" dirty="0"/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147424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060F0-D1AD-4477-96AE-E59676E1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Controles utilizados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F0E50A-CC20-40BD-9025-7A98A64C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err="1"/>
              <a:t>Label</a:t>
            </a:r>
            <a:endParaRPr lang="es-PA" dirty="0"/>
          </a:p>
          <a:p>
            <a:r>
              <a:rPr lang="es-PA" dirty="0" err="1"/>
              <a:t>TextBox</a:t>
            </a:r>
            <a:endParaRPr lang="es-PA" dirty="0"/>
          </a:p>
          <a:p>
            <a:r>
              <a:rPr lang="es-PA" dirty="0" err="1"/>
              <a:t>Button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97420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FBB74-AAF6-4A92-9929-011AE9A5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 #1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25D8C-6A81-4A94-AA07-6E90F2BD2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A" dirty="0"/>
              <a:t>Escriba dos números enteros e imprima la suma </a:t>
            </a:r>
          </a:p>
        </p:txBody>
      </p:sp>
    </p:spTree>
    <p:extLst>
      <p:ext uri="{BB962C8B-B14F-4D97-AF65-F5344CB8AC3E}">
        <p14:creationId xmlns:p14="http://schemas.microsoft.com/office/powerpoint/2010/main" val="30354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36359-9B4D-439E-B252-788A0462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Diseño General de la 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233C85-AE09-4338-B893-FD97DFB8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25" y="1528456"/>
            <a:ext cx="9102349" cy="40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3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9E7C-7F26-463C-AF54-1D1E329E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Controles utilizados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A934B-DCA1-4E25-BC41-544BD79D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err="1"/>
              <a:t>Label</a:t>
            </a:r>
            <a:r>
              <a:rPr lang="es-PA" dirty="0"/>
              <a:t>: </a:t>
            </a:r>
            <a:r>
              <a:rPr lang="es-PA" dirty="0" err="1"/>
              <a:t>lbSuma</a:t>
            </a:r>
            <a:endParaRPr lang="es-PA" dirty="0"/>
          </a:p>
          <a:p>
            <a:r>
              <a:rPr lang="es-PA" dirty="0" err="1"/>
              <a:t>TextBox</a:t>
            </a:r>
            <a:r>
              <a:rPr lang="es-PA" dirty="0"/>
              <a:t> = tbNumero1, tbNumero2</a:t>
            </a:r>
          </a:p>
          <a:p>
            <a:r>
              <a:rPr lang="es-PA" dirty="0"/>
              <a:t>Botón : </a:t>
            </a:r>
            <a:r>
              <a:rPr lang="es-PA" dirty="0" err="1"/>
              <a:t>btSuma</a:t>
            </a:r>
            <a:r>
              <a:rPr lang="es-PA" dirty="0"/>
              <a:t>, </a:t>
            </a:r>
            <a:r>
              <a:rPr lang="es-PA" dirty="0" err="1"/>
              <a:t>btSiguiente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83769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6B9E3-06F1-4632-B4DD-25F34019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Código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AB9763-5852-46C3-806F-51568461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22" y="1445161"/>
            <a:ext cx="11094998" cy="51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7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2138B-5316-42FD-8007-776CCF80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 #2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EC221-12B6-4803-A532-0FC5A7F0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A" dirty="0"/>
              <a:t>Escribir 2 números y probar las siguientes operaciones: módulo, potencia, raíz cuadrada y números aleatorios.</a:t>
            </a:r>
          </a:p>
        </p:txBody>
      </p:sp>
    </p:spTree>
    <p:extLst>
      <p:ext uri="{BB962C8B-B14F-4D97-AF65-F5344CB8AC3E}">
        <p14:creationId xmlns:p14="http://schemas.microsoft.com/office/powerpoint/2010/main" val="3872058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211</Words>
  <Application>Microsoft Office PowerPoint</Application>
  <PresentationFormat>Panorámica</PresentationFormat>
  <Paragraphs>32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Programación Clase #3: Primeros pasos en Visual Basic .NET (interfaz gráfica )</vt:lpstr>
      <vt:lpstr>Objetivos de la Clase</vt:lpstr>
      <vt:lpstr>Nota</vt:lpstr>
      <vt:lpstr>Controles utilizados </vt:lpstr>
      <vt:lpstr>Ejemplo #1</vt:lpstr>
      <vt:lpstr>Diseño General de la Aplicación</vt:lpstr>
      <vt:lpstr>Controles utilizados </vt:lpstr>
      <vt:lpstr>Código</vt:lpstr>
      <vt:lpstr>Ejemplo #2</vt:lpstr>
      <vt:lpstr>Diseño General de la Aplicación</vt:lpstr>
      <vt:lpstr>Controles utilizados</vt:lpstr>
      <vt:lpstr>Código Parte#1</vt:lpstr>
      <vt:lpstr>Código Parte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Clase #2: Conceptos básicos en Visual Basic .NET</dc:title>
  <dc:creator>Rodrigo Yanguez</dc:creator>
  <cp:lastModifiedBy>Rodrigo Yanguez</cp:lastModifiedBy>
  <cp:revision>28</cp:revision>
  <dcterms:created xsi:type="dcterms:W3CDTF">2020-03-24T02:27:27Z</dcterms:created>
  <dcterms:modified xsi:type="dcterms:W3CDTF">2021-04-08T18:03:32Z</dcterms:modified>
</cp:coreProperties>
</file>