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31120-3AB7-493B-8927-548836DEA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DFE612-7AD9-431F-B4B1-C68D167D6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9EBE4-99F3-406C-8B94-418DDECA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8D558-5C6F-4683-A6F1-ECB01472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8E6F2-91C2-4269-8B77-4051B99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4827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BE52-CF7F-444B-BE3E-1F4DF645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7AC40-D48A-43F2-A4B8-312611A2D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17A7E-E6BC-4996-9C30-AEA8B3C4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A4AFC-6806-436E-A162-BEACC50B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9EB294-8CC4-40E6-88CA-AF130A7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2649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C262-3E1E-4541-87B7-8561591D2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FCFC85-DA24-4932-B503-3243377B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240AD-8851-456D-8DFB-FB5634C2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4B5F6-C231-44CE-9738-379B47FA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02D36-DA80-43C0-8648-7C14C0BC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48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2CF23-5774-4A0D-9025-100DB4B0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E1FB9-3057-40DE-8CF8-6B88BD3A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106DA-1A99-4F75-86EC-8303EC6E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50F34-F335-4893-9786-F2191969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5A86E-3841-4CAA-8871-E74B4CC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633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4AA15-5E05-4A9A-AB07-FDB76F55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85512D-ED61-4ABA-ADAD-594BAF276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F372E-1D3E-4F56-ADC4-21C7EA3C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E4145-4D68-42BF-827C-B41CD20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0566F-D152-4043-998E-26B2FCEA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1297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81964-9905-4398-944D-52FD926A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BFCB5-6CCF-4FA6-891B-4E82B6FCE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BBAA5-D9A7-4276-A3EF-1227A196E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E24BE-9A67-4B01-82A6-313AF1D4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D2570F-904F-4377-8C01-DD85201C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D4129-DB63-478D-8F06-16FDE551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2046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2084-380C-4BA4-8EC5-202FA97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9D8DED-90E4-477D-AC43-FF9463864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8550C2-BE57-422C-9D75-91DFE23D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259312-995E-46F0-86D9-FCE25D027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35D3B9-59AC-4C20-A551-87565642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349578-CE07-476B-B52F-1D4E4E50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B7FDA8-0D4E-4ED8-ABC8-AA5609AC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D9CDBC-0177-43AF-8A36-03EF8BC2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5676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DDF7E-8085-482B-A196-647AA2B6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8660AB-C2E5-4F55-B393-F247E4F0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760DC8-86FA-45EF-BD46-78F5188F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DB529E-ED6D-41EE-972A-E2FF7D61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2646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E315F0-465F-4895-B534-6C1297FC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F28435-8CB4-4579-88B8-CB689107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558DD5-C762-4351-9538-D1BEF3D8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739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3518-C8F2-434A-8712-F92D4229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8756A-1226-47B6-863E-346A57C4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9D5D4-393F-4497-8620-7D28F3350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7EC3AB-C97D-4F73-8436-51DC2CF6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56B784-7491-4B60-88B1-4EFBD939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DA5A76-81F6-4F0B-A5B6-4A9BE37E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6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BCDD-AFC9-490C-B7AE-CB6574EE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45B6DB-4442-438F-8B5D-0EF52105C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E0452C-D84F-4742-8C06-9E55C0C71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8A992C-434D-4D61-BE8A-1BCECA7F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5159E9-B15F-4DAA-9A38-98D3186D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F48F97-F6C3-4A89-81D6-674AAB8E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391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8DEE49-7BFA-4CF2-994E-0D419FCE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CA9EA-DC64-4D5E-B3D9-897074FB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90842-5067-408E-A148-BA90FB21E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F438-62C5-4EE5-8446-485E23E0C11B}" type="datetimeFigureOut">
              <a:rPr lang="es-PA" smtClean="0"/>
              <a:t>05/05/2021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98803F-3FD9-4672-8B1B-F7B64EE8C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01C60-C456-4B96-AFBA-5013A8758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BA5A-BE89-4FA1-9C83-88CCC559195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153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162886" y="2526598"/>
            <a:ext cx="6172200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Herramientas de Programación Aplicada III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Ciclos de repetición. Ciclo </a:t>
            </a:r>
            <a:r>
              <a:rPr lang="es-PA" sz="27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For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394760" y="1809050"/>
            <a:ext cx="751417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de Sistemas Computacionales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96757" y="4524434"/>
            <a:ext cx="2753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Rodrigo Yángüez</a:t>
            </a:r>
          </a:p>
          <a:p>
            <a:r>
              <a:rPr lang="es-ES" b="1" dirty="0"/>
              <a:t>Fecha</a:t>
            </a:r>
            <a:r>
              <a:rPr lang="es-ES" dirty="0"/>
              <a:t>: 6 de mayo de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A7BC5C3-2FE2-4269-B5D4-9D0043D2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590" y="969449"/>
            <a:ext cx="573074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CB155-98F9-47F2-B302-06328EF9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57267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 err="1"/>
              <a:t>Dim</a:t>
            </a:r>
            <a:r>
              <a:rPr lang="es-PA" sz="2400" dirty="0"/>
              <a:t> numero, contador, suma As </a:t>
            </a:r>
            <a:r>
              <a:rPr lang="es-PA" sz="2400" dirty="0" err="1"/>
              <a:t>Integer</a:t>
            </a: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acumulador = 0</a:t>
            </a:r>
          </a:p>
          <a:p>
            <a:pPr marL="0" indent="0" algn="just">
              <a:buNone/>
            </a:pPr>
            <a:r>
              <a:rPr lang="es-PA" sz="2400" dirty="0"/>
              <a:t>contador = 0</a:t>
            </a:r>
          </a:p>
          <a:p>
            <a:pPr marL="0" indent="0" algn="just">
              <a:buNone/>
            </a:pPr>
            <a:r>
              <a:rPr lang="es-PA" sz="2400" dirty="0" err="1"/>
              <a:t>For</a:t>
            </a:r>
            <a:r>
              <a:rPr lang="es-PA" sz="2400" dirty="0"/>
              <a:t> i=1 </a:t>
            </a:r>
            <a:r>
              <a:rPr lang="es-PA" sz="2400" dirty="0" err="1"/>
              <a:t>to</a:t>
            </a:r>
            <a:r>
              <a:rPr lang="es-PA" sz="2400" dirty="0"/>
              <a:t> 5</a:t>
            </a:r>
          </a:p>
          <a:p>
            <a:pPr marL="0" indent="0" algn="just">
              <a:buNone/>
            </a:pPr>
            <a:r>
              <a:rPr lang="es-PA" sz="2400" dirty="0"/>
              <a:t>	numero = </a:t>
            </a:r>
            <a:r>
              <a:rPr lang="es-PA" sz="2400" dirty="0" err="1"/>
              <a:t>InputBox</a:t>
            </a:r>
            <a:r>
              <a:rPr lang="es-PA" sz="2400" dirty="0"/>
              <a:t>(“Escriba un número”)</a:t>
            </a:r>
          </a:p>
          <a:p>
            <a:pPr marL="0" indent="0" algn="just">
              <a:buNone/>
            </a:pPr>
            <a:r>
              <a:rPr lang="es-PA" sz="2400" dirty="0"/>
              <a:t>	</a:t>
            </a:r>
            <a:r>
              <a:rPr lang="es-PA" sz="2400" dirty="0" err="1"/>
              <a:t>If</a:t>
            </a:r>
            <a:r>
              <a:rPr lang="es-PA" sz="2400" dirty="0"/>
              <a:t> numero mod 5 = 0 </a:t>
            </a:r>
            <a:r>
              <a:rPr lang="es-PA" sz="2400" dirty="0" err="1"/>
              <a:t>Then</a:t>
            </a: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	     contador =contador + 1</a:t>
            </a:r>
          </a:p>
          <a:p>
            <a:pPr marL="0" indent="0" algn="just">
              <a:buNone/>
            </a:pPr>
            <a:r>
              <a:rPr lang="es-PA" sz="2400" dirty="0"/>
              <a:t>	    acumulador = acumulador + número</a:t>
            </a:r>
          </a:p>
          <a:p>
            <a:pPr marL="0" indent="0" algn="just">
              <a:buNone/>
            </a:pPr>
            <a:r>
              <a:rPr lang="es-PA" sz="2400" dirty="0"/>
              <a:t>	</a:t>
            </a:r>
            <a:r>
              <a:rPr lang="es-PA" sz="2400" dirty="0" err="1"/>
              <a:t>End</a:t>
            </a:r>
            <a:r>
              <a:rPr lang="es-PA" sz="2400" dirty="0"/>
              <a:t> </a:t>
            </a:r>
            <a:r>
              <a:rPr lang="es-PA" sz="2400" dirty="0" err="1"/>
              <a:t>If</a:t>
            </a:r>
            <a:r>
              <a:rPr lang="es-PA" sz="2400" dirty="0"/>
              <a:t> </a:t>
            </a:r>
          </a:p>
          <a:p>
            <a:pPr marL="0" indent="0" algn="just">
              <a:buNone/>
            </a:pPr>
            <a:r>
              <a:rPr lang="es-PA" sz="2400" dirty="0"/>
              <a:t>Next </a:t>
            </a:r>
          </a:p>
          <a:p>
            <a:pPr marL="0" indent="0" algn="just">
              <a:buNone/>
            </a:pPr>
            <a:r>
              <a:rPr lang="es-PA" sz="2400" dirty="0"/>
              <a:t>MsgBox(“Cantidad de múltiplos de 5” &amp;contador)</a:t>
            </a:r>
          </a:p>
          <a:p>
            <a:pPr marL="0" indent="0" algn="just">
              <a:buNone/>
            </a:pPr>
            <a:r>
              <a:rPr lang="es-PA" sz="2400" dirty="0"/>
              <a:t>MsgBox(“Suma de los múltiplos de 5” &amp;acumulador)</a:t>
            </a:r>
          </a:p>
        </p:txBody>
      </p:sp>
    </p:spTree>
    <p:extLst>
      <p:ext uri="{BB962C8B-B14F-4D97-AF65-F5344CB8AC3E}">
        <p14:creationId xmlns:p14="http://schemas.microsoft.com/office/powerpoint/2010/main" val="237946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1F916-54B3-481C-B8FE-84F5D76A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5867474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Prueba de escritorio</a:t>
            </a:r>
          </a:p>
          <a:p>
            <a:pPr marL="0" indent="0" algn="just">
              <a:buNone/>
            </a:pPr>
            <a:endParaRPr lang="es-PA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40371DC-C80C-4B36-9580-0D3AE59F6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68532"/>
              </p:ext>
            </p:extLst>
          </p:nvPr>
        </p:nvGraphicFramePr>
        <p:xfrm>
          <a:off x="1595902" y="1437118"/>
          <a:ext cx="81280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17985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43874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89485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36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 err="1"/>
                        <a:t>Multiplo</a:t>
                      </a:r>
                      <a:r>
                        <a:rPr lang="es-PA" dirty="0"/>
                        <a:t> de 5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Contador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Acumulador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11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3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8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0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1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b="1" dirty="0"/>
                        <a:t>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b="1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072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C19F766-47B4-4FCB-954F-39EEC42C3381}"/>
              </a:ext>
            </a:extLst>
          </p:cNvPr>
          <p:cNvSpPr txBox="1"/>
          <p:nvPr/>
        </p:nvSpPr>
        <p:spPr>
          <a:xfrm>
            <a:off x="1181686" y="5202830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dirty="0"/>
              <a:t>Hay 3 números múltiplos de 5 que suman entre sí 90</a:t>
            </a:r>
          </a:p>
        </p:txBody>
      </p:sp>
    </p:spTree>
    <p:extLst>
      <p:ext uri="{BB962C8B-B14F-4D97-AF65-F5344CB8AC3E}">
        <p14:creationId xmlns:p14="http://schemas.microsoft.com/office/powerpoint/2010/main" val="254369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6A054-DCDA-4CB8-AED8-514D39ED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En programación en ocasiones es necesario ejecutar varias veces las mismas líneas de código, según una condición o patrón previamente establecidos. Los ciclos de repetición nos permitirán realizar esta función, simplemente debemos declarar la variable que controlará dichas repeticiones</a:t>
            </a:r>
          </a:p>
        </p:txBody>
      </p:sp>
    </p:spTree>
    <p:extLst>
      <p:ext uri="{BB962C8B-B14F-4D97-AF65-F5344CB8AC3E}">
        <p14:creationId xmlns:p14="http://schemas.microsoft.com/office/powerpoint/2010/main" val="213419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150E4-5C3E-422C-ABBE-1355D958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Ciclo </a:t>
            </a:r>
            <a:r>
              <a:rPr lang="es-PA" dirty="0" err="1"/>
              <a:t>For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67B1D-AE7A-4CB0-8CA0-F0F43ECB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El ciclo </a:t>
            </a:r>
            <a:r>
              <a:rPr lang="es-PA" sz="2400" dirty="0" err="1"/>
              <a:t>For</a:t>
            </a:r>
            <a:r>
              <a:rPr lang="es-PA" sz="2400" dirty="0"/>
              <a:t> es uno de los más usados en programación. Lo utilizaremos en aquellas situaciones donde conozcamos el número exacto de repeticiones que deban hacerse.</a:t>
            </a:r>
          </a:p>
          <a:p>
            <a:pPr marL="0" indent="0" algn="just">
              <a:buNone/>
            </a:pPr>
            <a:endParaRPr lang="es-PA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397174-72B0-4583-85B7-BA3FCFA4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9" y="2865046"/>
            <a:ext cx="2828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1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8A238-1F3D-44D5-B7E0-08AEDCC15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98"/>
            <a:ext cx="10515600" cy="62038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Para utilizar debemos usar una variable que controle el ciclo. Generalmente esta variable la denominaremos i.</a:t>
            </a:r>
          </a:p>
          <a:p>
            <a:pPr marL="0" indent="0" algn="just">
              <a:buNone/>
            </a:pPr>
            <a:r>
              <a:rPr lang="es-PA" sz="2400" dirty="0"/>
              <a:t>Estructura de un ciclo </a:t>
            </a:r>
            <a:r>
              <a:rPr lang="es-PA" sz="2400" dirty="0" err="1"/>
              <a:t>For</a:t>
            </a:r>
            <a:r>
              <a:rPr lang="es-PA" sz="2400" dirty="0"/>
              <a:t>.</a:t>
            </a:r>
          </a:p>
          <a:p>
            <a:pPr marL="0" indent="0" algn="just">
              <a:buNone/>
            </a:pPr>
            <a:r>
              <a:rPr lang="es-PA" sz="2400" dirty="0" err="1"/>
              <a:t>For</a:t>
            </a:r>
            <a:r>
              <a:rPr lang="es-PA" sz="2400" dirty="0"/>
              <a:t> i = 0 </a:t>
            </a:r>
            <a:r>
              <a:rPr lang="es-PA" sz="2400" dirty="0" err="1"/>
              <a:t>to</a:t>
            </a:r>
            <a:r>
              <a:rPr lang="es-PA" sz="2400" dirty="0"/>
              <a:t> 9 Step 1</a:t>
            </a:r>
          </a:p>
          <a:p>
            <a:pPr marL="0" indent="0" algn="just">
              <a:buNone/>
            </a:pPr>
            <a:r>
              <a:rPr lang="es-PA" sz="2400" dirty="0"/>
              <a:t>	//instrucciones a repetir</a:t>
            </a:r>
          </a:p>
          <a:p>
            <a:pPr marL="0" indent="0" algn="just">
              <a:buNone/>
            </a:pPr>
            <a:r>
              <a:rPr lang="es-PA" sz="2400" dirty="0"/>
              <a:t>Next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 err="1"/>
              <a:t>For</a:t>
            </a:r>
            <a:r>
              <a:rPr lang="es-PA" sz="2400" dirty="0"/>
              <a:t> i = 0  el ciclo empieza el conteo en 0. También puede empezar en 1</a:t>
            </a:r>
          </a:p>
          <a:p>
            <a:pPr marL="0" indent="0" algn="just">
              <a:buNone/>
            </a:pPr>
            <a:r>
              <a:rPr lang="es-PA" sz="2400" dirty="0" err="1"/>
              <a:t>To</a:t>
            </a:r>
            <a:r>
              <a:rPr lang="es-PA" sz="2400" dirty="0"/>
              <a:t> 9 el límite de las repeticiones. Si empieza en 0, quiere decir que repetirá 10 veces </a:t>
            </a:r>
          </a:p>
          <a:p>
            <a:pPr marL="0" indent="0" algn="just">
              <a:buNone/>
            </a:pPr>
            <a:r>
              <a:rPr lang="es-PA" sz="2400" dirty="0"/>
              <a:t>Step 1: el número de saltos. Step 1 quiere decir que va contando de 1 en 1.</a:t>
            </a:r>
          </a:p>
          <a:p>
            <a:pPr marL="0" indent="0" algn="just">
              <a:buNone/>
            </a:pPr>
            <a:r>
              <a:rPr lang="es-PA" sz="2400" dirty="0"/>
              <a:t>Next: instrucción de cierre del ciclo </a:t>
            </a:r>
            <a:r>
              <a:rPr lang="es-PA" sz="2400" dirty="0" err="1"/>
              <a:t>For</a:t>
            </a:r>
            <a:r>
              <a:rPr lang="es-P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14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F3456-8C78-4625-810C-81DEF853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Ejemplo: imprima “Hola” 5 veces.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 err="1"/>
              <a:t>For</a:t>
            </a:r>
            <a:r>
              <a:rPr lang="es-PA" sz="2400" dirty="0"/>
              <a:t> i = 1 </a:t>
            </a:r>
            <a:r>
              <a:rPr lang="es-PA" sz="2400" dirty="0" err="1"/>
              <a:t>to</a:t>
            </a:r>
            <a:r>
              <a:rPr lang="es-PA" sz="2400" dirty="0"/>
              <a:t> 5			**</a:t>
            </a:r>
            <a:r>
              <a:rPr lang="es-PA" sz="2400" dirty="0">
                <a:solidFill>
                  <a:srgbClr val="FF0000"/>
                </a:solidFill>
              </a:rPr>
              <a:t>Si no ponemos step, el asumirá el salto de 1 en 1</a:t>
            </a:r>
          </a:p>
          <a:p>
            <a:pPr marL="0" indent="0" algn="just">
              <a:buNone/>
            </a:pPr>
            <a:r>
              <a:rPr lang="es-PA" sz="2400" dirty="0"/>
              <a:t>       MsgBox(“Hola”)</a:t>
            </a:r>
          </a:p>
          <a:p>
            <a:pPr marL="0" indent="0" algn="just">
              <a:buNone/>
            </a:pPr>
            <a:r>
              <a:rPr lang="es-PA" sz="2400" dirty="0"/>
              <a:t>Next</a:t>
            </a:r>
          </a:p>
          <a:p>
            <a:pPr marL="0" indent="0" algn="just">
              <a:buNone/>
            </a:pP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122540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83248A-287C-4939-9692-5CA67EE1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s-PA" sz="4000">
                <a:solidFill>
                  <a:srgbClr val="FEFFFF"/>
                </a:solidFill>
              </a:rPr>
              <a:t>InputBox y MessageBox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44AAD-8C31-4479-B856-CCAE66B8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A" sz="2400"/>
              <a:t>Cuando queremos recoger datos o mostrar respuestas dentro de un ciclo de repetición, utilizaremos estas dos herramientas.</a:t>
            </a:r>
          </a:p>
          <a:p>
            <a:pPr marL="0" indent="0">
              <a:buNone/>
            </a:pPr>
            <a:r>
              <a:rPr lang="es-PA" sz="2400"/>
              <a:t>En el caso del InputBox, este se usa para recibir datos de parte del usuario, mediante un cuadro pop-up. El Message Box en cambio sirve para mostrar una respuesta, también mediante un cuadro pop-up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480E555-E78C-44BA-AC9F-2D656BC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06" y="1273908"/>
            <a:ext cx="3343407" cy="14265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63210F-5AC6-422E-B717-8E989023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92" y="3511296"/>
            <a:ext cx="3030186" cy="2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3F0F-3622-4D08-9572-674B93D2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Uso del </a:t>
            </a:r>
            <a:r>
              <a:rPr lang="es-PA" dirty="0" err="1"/>
              <a:t>InputBox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9F0E5-093E-4CD6-A195-44C474D4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A" dirty="0"/>
              <a:t>Escriba el nombre de las primeras 15 personas que llegue evento.</a:t>
            </a:r>
          </a:p>
          <a:p>
            <a:pPr marL="0" indent="0">
              <a:buNone/>
            </a:pPr>
            <a:endParaRPr lang="es-PA" dirty="0"/>
          </a:p>
          <a:p>
            <a:pPr marL="0" indent="0">
              <a:buNone/>
            </a:pPr>
            <a:r>
              <a:rPr lang="es-PA" dirty="0" err="1"/>
              <a:t>Dim</a:t>
            </a:r>
            <a:r>
              <a:rPr lang="es-PA" dirty="0"/>
              <a:t> nombre As </a:t>
            </a:r>
            <a:r>
              <a:rPr lang="es-PA" dirty="0" err="1"/>
              <a:t>String</a:t>
            </a:r>
            <a:endParaRPr lang="es-PA" dirty="0"/>
          </a:p>
          <a:p>
            <a:pPr marL="0" indent="0">
              <a:buNone/>
            </a:pPr>
            <a:r>
              <a:rPr lang="es-PA" dirty="0" err="1"/>
              <a:t>For</a:t>
            </a:r>
            <a:r>
              <a:rPr lang="es-PA" dirty="0"/>
              <a:t> i = 1 </a:t>
            </a:r>
            <a:r>
              <a:rPr lang="es-PA" dirty="0" err="1"/>
              <a:t>to</a:t>
            </a:r>
            <a:r>
              <a:rPr lang="es-PA" dirty="0"/>
              <a:t> 15</a:t>
            </a:r>
          </a:p>
          <a:p>
            <a:pPr marL="0" indent="0">
              <a:buNone/>
            </a:pPr>
            <a:r>
              <a:rPr lang="es-PA" dirty="0"/>
              <a:t>	nombre = </a:t>
            </a:r>
            <a:r>
              <a:rPr lang="es-PA" dirty="0" err="1"/>
              <a:t>InputBox</a:t>
            </a:r>
            <a:r>
              <a:rPr lang="es-PA" dirty="0"/>
              <a:t>(“Escriba el nombre del invitado”)</a:t>
            </a:r>
          </a:p>
          <a:p>
            <a:pPr marL="0" indent="0">
              <a:buNone/>
            </a:pPr>
            <a:r>
              <a:rPr lang="es-PA" dirty="0"/>
              <a:t>	MsgBox(“Muchas gracias”)</a:t>
            </a:r>
          </a:p>
          <a:p>
            <a:pPr marL="0" indent="0">
              <a:buNone/>
            </a:pPr>
            <a:r>
              <a:rPr lang="es-PA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54128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C9E1A-8D39-4183-A09F-16384121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Contadores y Acumuladores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13CAB-AE61-4B10-8045-B069CADE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Un contador es una variable que incrementa su valor de forma constante. El caso mas usual es usar un incremento de 1 en 1.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Un acumulador  se puede definir como una variable que genera su contenido en base a su contenido precedente. Es decir, una variable que va sumando los elementos que va guardando.</a:t>
            </a:r>
          </a:p>
        </p:txBody>
      </p:sp>
    </p:spTree>
    <p:extLst>
      <p:ext uri="{BB962C8B-B14F-4D97-AF65-F5344CB8AC3E}">
        <p14:creationId xmlns:p14="http://schemas.microsoft.com/office/powerpoint/2010/main" val="207099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6EDCC-DA0A-4186-B30E-9DFD4A73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y diferencias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46F81-36FA-46FB-B3FF-E9B86074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En un total de 5 números, determine un número es múltiplo de 5. indique cuantos números son múltiplos de 5, y cual es la suma de estos números.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EB6599-D15C-4D0A-94B6-CC72A78B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2" y="2957390"/>
            <a:ext cx="4406171" cy="29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571</Words>
  <Application>Microsoft Office PowerPoint</Application>
  <PresentationFormat>Panorámica</PresentationFormat>
  <Paragraphs>81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Herramientas de Programación Aplicada III Ciclos de repetición. Ciclo For</vt:lpstr>
      <vt:lpstr>Presentación de PowerPoint</vt:lpstr>
      <vt:lpstr>Ciclo For</vt:lpstr>
      <vt:lpstr>Presentación de PowerPoint</vt:lpstr>
      <vt:lpstr>Presentación de PowerPoint</vt:lpstr>
      <vt:lpstr>InputBox y MessageBox</vt:lpstr>
      <vt:lpstr>Uso del InputBox</vt:lpstr>
      <vt:lpstr>Contadores y Acumuladores</vt:lpstr>
      <vt:lpstr>Ejemplo y diferencias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Decisiones en Visual Basic</dc:title>
  <dc:creator>Rodrigo Yanguez</dc:creator>
  <cp:lastModifiedBy>Rodrigo Yanguez</cp:lastModifiedBy>
  <cp:revision>16</cp:revision>
  <dcterms:created xsi:type="dcterms:W3CDTF">2020-05-16T03:04:04Z</dcterms:created>
  <dcterms:modified xsi:type="dcterms:W3CDTF">2021-05-05T14:05:15Z</dcterms:modified>
</cp:coreProperties>
</file>