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80" r:id="rId11"/>
    <p:sldId id="276" r:id="rId12"/>
    <p:sldId id="277" r:id="rId13"/>
    <p:sldId id="278" r:id="rId14"/>
    <p:sldId id="279" r:id="rId15"/>
  </p:sldIdLst>
  <p:sldSz cx="12192000" cy="6858000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1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A8D3F-4424-4631-BB09-926B01AFC256}" type="datetimeFigureOut">
              <a:rPr lang="es-PA" smtClean="0"/>
              <a:t>06/16/2021</a:t>
            </a:fld>
            <a:endParaRPr lang="es-PA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7D505-6E83-467E-999A-FE537EAFB176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612425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CBA2C-812F-4476-8D1C-BBBCCEB66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DEFD8E-BD79-488B-B917-E99220666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0349A7-03B9-4524-B765-9BF79AF4A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6F09-8F6C-465A-958E-54A8CA5250D6}" type="datetimeFigureOut">
              <a:rPr lang="es-PA" smtClean="0"/>
              <a:t>06/16/2021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175C26-81AF-49AE-B147-24DF908AF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4D28F8-4A21-4F60-BC3F-723F9E8E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7265-4322-4DFA-97A0-3614B37B50A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2923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CCAAC-B418-4290-AFF6-DDF24F63E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168B3F-907F-4F2F-8E3C-D27885C3C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47773D-01BC-4FFC-A740-2A4A5A85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6F09-8F6C-465A-958E-54A8CA5250D6}" type="datetimeFigureOut">
              <a:rPr lang="es-PA" smtClean="0"/>
              <a:t>06/16/2021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A7532D-F5EB-4D56-AF39-4B3F7977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85602C-221B-4B0E-97E3-EE5B0BF7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7265-4322-4DFA-97A0-3614B37B50A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0027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237528-9F4A-4DC6-94F8-272801FB3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EE4551-E695-48DD-9978-638BBEF2C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BE7A26-BC10-4CA4-A691-7C351CA3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6F09-8F6C-465A-958E-54A8CA5250D6}" type="datetimeFigureOut">
              <a:rPr lang="es-PA" smtClean="0"/>
              <a:t>06/16/2021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C27958-A348-4ED0-A691-91A6C3C9C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F4D632-C5C0-4124-B437-F9AA974B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7265-4322-4DFA-97A0-3614B37B50A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16201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A7E0F-E053-4266-8125-108EDB725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475CE7-0BA5-4186-A1E9-697867A6A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9A3EA5-ED72-4B00-AFA7-264CE12C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6F09-8F6C-465A-958E-54A8CA5250D6}" type="datetimeFigureOut">
              <a:rPr lang="es-PA" smtClean="0"/>
              <a:t>06/16/2021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5CFD76-3946-4247-8A4B-2959FA04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EED073-F9AE-4BF4-915D-4BFDD8CB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7265-4322-4DFA-97A0-3614B37B50A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8406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CB60F-BDAE-4658-9B38-F04BEC3F1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D6DA14-CDE5-4C0A-8F72-338B57A31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C1FAB0-32A5-4DE3-B121-25002BBF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6F09-8F6C-465A-958E-54A8CA5250D6}" type="datetimeFigureOut">
              <a:rPr lang="es-PA" smtClean="0"/>
              <a:t>06/16/2021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C2ECCF-FF51-4BDC-AA2B-F0BEE5C5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BD98FF-F997-4DFB-9491-EC0F4102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7265-4322-4DFA-97A0-3614B37B50A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50068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ED901-3F35-41F1-A50C-38BBC5B83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CEAB3B-4ED3-4096-8490-32B178E1C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B23063-5FB1-4CCD-A4F9-97AF57269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90B5A2-4DDA-4938-B5DE-A778C5998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6F09-8F6C-465A-958E-54A8CA5250D6}" type="datetimeFigureOut">
              <a:rPr lang="es-PA" smtClean="0"/>
              <a:t>06/16/2021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76BB08-CE13-4B15-8655-8858BED1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5EFBCF-F5A3-498A-8880-2883E21A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7265-4322-4DFA-97A0-3614B37B50A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55622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EC2B4-3E07-4200-90A7-5D5DF340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8BF1FD-B641-4CF4-B624-B10614907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54729A-A483-4A71-B146-CFC4704D2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4C839F-514A-4246-95AC-5BD933F70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56A103-82F7-416E-AEBC-FCD65CACB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B667D8-B6C7-4DDD-B63C-AADF0905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6F09-8F6C-465A-958E-54A8CA5250D6}" type="datetimeFigureOut">
              <a:rPr lang="es-PA" smtClean="0"/>
              <a:t>06/16/2021</a:t>
            </a:fld>
            <a:endParaRPr lang="es-PA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B827BB2-28D1-4C7B-80E4-CE9827EA8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56E28F-F575-48D6-B004-5A97D5779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7265-4322-4DFA-97A0-3614B37B50A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5985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E1D85-A4E5-47C1-85B9-DAD7391A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332C9F7-BDE1-41BE-BF1A-DCCD0E9E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6F09-8F6C-465A-958E-54A8CA5250D6}" type="datetimeFigureOut">
              <a:rPr lang="es-PA" smtClean="0"/>
              <a:t>06/16/2021</a:t>
            </a:fld>
            <a:endParaRPr lang="es-PA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BA675AB-3F8F-4D5E-B1CE-37FCB578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345082-7FEA-4F57-8E97-DECBCFE2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7265-4322-4DFA-97A0-3614B37B50A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10160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23D1267-D0DD-4DDC-910A-BB245A73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6F09-8F6C-465A-958E-54A8CA5250D6}" type="datetimeFigureOut">
              <a:rPr lang="es-PA" smtClean="0"/>
              <a:t>06/16/2021</a:t>
            </a:fld>
            <a:endParaRPr lang="es-PA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1865F2-CAC8-4726-B82A-31B1B982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0F029B-B0AB-44F7-8CD5-C6E8D8F4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7265-4322-4DFA-97A0-3614B37B50A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935385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91D80-B55A-4A2E-B137-CC8E4EE6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2CE10E-16D4-4A17-9124-207F85E81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B60C49-2179-4545-B01D-2F67A92C7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EAE2EE-57C8-4ECF-A3DF-73D622E8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6F09-8F6C-465A-958E-54A8CA5250D6}" type="datetimeFigureOut">
              <a:rPr lang="es-PA" smtClean="0"/>
              <a:t>06/16/2021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CFCBC5-04AE-47B9-99BD-FB1445B4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12AF66-70CB-4E3D-A174-9921A050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7265-4322-4DFA-97A0-3614B37B50A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3878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8E502-452A-4CA7-B906-8AEC4BFE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3AA6B8C-7B3C-453B-998F-66B800FC1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E839E8-0AC9-4992-AA0C-3BE753618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A1DADA-87F9-42AB-B927-2E11FB4B6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6F09-8F6C-465A-958E-54A8CA5250D6}" type="datetimeFigureOut">
              <a:rPr lang="es-PA" smtClean="0"/>
              <a:t>06/16/2021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17502E-26BF-412E-A6E8-00A93A620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4C8D07-F5A9-41DA-8D93-AC62411E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7265-4322-4DFA-97A0-3614B37B50A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663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A7616D-0FEA-41EA-81C1-A84443394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C509AD-BB12-4BCF-9843-1CAC0E255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670DFD-4FD4-4123-B2A0-432F3D7AE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76F09-8F6C-465A-958E-54A8CA5250D6}" type="datetimeFigureOut">
              <a:rPr lang="es-PA" smtClean="0"/>
              <a:t>06/16/2021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224109-A32B-40A5-888C-9A7056FBF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EA527D-F8D8-4C9C-9F25-93BFE10E8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87265-4322-4DFA-97A0-3614B37B50A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19223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3162886" y="2526598"/>
            <a:ext cx="6172200" cy="1302544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es-MX" sz="27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Programación</a:t>
            </a:r>
            <a:br>
              <a:rPr lang="es-MX" sz="2700" dirty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s-MX" sz="27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Operaciones con </a:t>
            </a:r>
            <a:r>
              <a:rPr lang="es-PA" sz="27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Matrices en Visual Basic</a:t>
            </a:r>
            <a:endParaRPr lang="es-ES" sz="27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3340374" y="972966"/>
            <a:ext cx="5535215" cy="745331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eaLnBrk="0" hangingPunct="0">
              <a:spcBef>
                <a:spcPct val="0"/>
              </a:spcBef>
              <a:defRPr/>
            </a:pPr>
            <a:r>
              <a:rPr lang="es-ES" sz="3000" b="1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Universidad</a:t>
            </a:r>
            <a:r>
              <a:rPr lang="es-ES" b="1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3000" b="1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Tecnológica de Panamá</a:t>
            </a:r>
            <a:br>
              <a:rPr lang="es-ES" sz="2400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</a:br>
            <a:endParaRPr lang="es-ES" sz="2400" dirty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4185789" y="1809050"/>
            <a:ext cx="3932103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sz="2700" dirty="0"/>
              <a:t>Facultad de Ingeniería Civil</a:t>
            </a: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4896757" y="4524434"/>
            <a:ext cx="271240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b="1" dirty="0"/>
              <a:t>Profesor</a:t>
            </a:r>
            <a:r>
              <a:rPr lang="es-ES" dirty="0"/>
              <a:t>: Rodrigo Yángüez</a:t>
            </a:r>
          </a:p>
          <a:p>
            <a:r>
              <a:rPr lang="es-ES" b="1" dirty="0"/>
              <a:t>Fecha</a:t>
            </a:r>
            <a:r>
              <a:rPr lang="es-ES" dirty="0"/>
              <a:t>: 15 de junio de 2021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85" y="1052736"/>
            <a:ext cx="585788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A7AAEF3C-CD44-471A-8CB1-814A4AC2F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6472" y="972966"/>
            <a:ext cx="518205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2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7EE9F-97B3-4646-9467-9D376BAB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Código (II)</a:t>
            </a:r>
            <a:endParaRPr lang="es-PA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D94783-AF8B-41AE-BAA7-ED9807E45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1" y="1455637"/>
            <a:ext cx="9553574" cy="530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37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71ECD-BCFC-4DDC-8C3D-280E15FDB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Código (III)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AAB1352-20B2-4D66-AD3E-5E7C5095D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8756"/>
            <a:ext cx="10320337" cy="493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00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CF8C9-3BC7-415C-9901-B52A117F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Transpuesta de una matriz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28D1BD-263D-428C-808B-A0E056961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A" sz="2400" dirty="0"/>
              <a:t>Tenemos una matriz n x m. La transpuesta de esta matriz será una matriz del orden m x n </a:t>
            </a:r>
          </a:p>
        </p:txBody>
      </p:sp>
    </p:spTree>
    <p:extLst>
      <p:ext uri="{BB962C8B-B14F-4D97-AF65-F5344CB8AC3E}">
        <p14:creationId xmlns:p14="http://schemas.microsoft.com/office/powerpoint/2010/main" val="2670611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D2EAE-E46B-44CC-B5C6-F9978564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Diseño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803968B-90AD-491C-AD68-1444CD2E3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6" t="14393" r="68385" b="34472"/>
          <a:stretch/>
        </p:blipFill>
        <p:spPr>
          <a:xfrm>
            <a:off x="1350498" y="1706990"/>
            <a:ext cx="7132321" cy="344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06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E66FE7-ABC9-4D4C-AF16-0814ADFF9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Código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E468531-695E-4C7B-9961-4E7B30EFD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8" y="1690688"/>
            <a:ext cx="8248650" cy="460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3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18C7D8-389E-44A9-A92C-A7E407450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963"/>
            <a:ext cx="10515600" cy="5769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A" sz="2400" dirty="0"/>
              <a:t>Existen varias operaciones con las matrices que pueden programarse mediante Visual Basic. En este curso veremos 3 ejemplos básicos: Suma, multiplicación y transpuesta. </a:t>
            </a:r>
          </a:p>
        </p:txBody>
      </p:sp>
    </p:spTree>
    <p:extLst>
      <p:ext uri="{BB962C8B-B14F-4D97-AF65-F5344CB8AC3E}">
        <p14:creationId xmlns:p14="http://schemas.microsoft.com/office/powerpoint/2010/main" val="305882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7D60E-9BC2-4BB3-87A2-6A9E1D87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Suma de matrices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6833AE-DB36-47BA-9EF1-E5665F265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A" sz="2400" dirty="0"/>
              <a:t>Es importante saber que tanto de la suma como la resta de dos matrices solo </a:t>
            </a:r>
            <a:r>
              <a:rPr lang="es-MX" sz="2400" dirty="0"/>
              <a:t>puede hacerse si dichas matrices tienen la misma dimensión. Cada elemento de las matrices puede sumarse con los elementos que coincidan en posición en diferentes matrices. </a:t>
            </a:r>
            <a:r>
              <a:rPr lang="es-PA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625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2330E-44CB-4939-86F5-F49AD1FFA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Diseño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91160A7-C0B1-4D9E-A0D5-BA17D5096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1690688"/>
            <a:ext cx="76581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1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F84BB-DAB6-4326-B403-91FC56CB8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Código (I)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F82B2BC-CA9F-4E1C-A919-FCB3C5503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8287"/>
            <a:ext cx="105251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27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7EB3B-BAE0-4C88-BFB7-007B0DF71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Código (II)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2998A50-A534-4E90-8CA3-3AACC8E36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6" y="1583055"/>
            <a:ext cx="9205912" cy="490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14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73C65-CB97-423A-9543-DBA3A908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Multiplicación de matrices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CE8F63-8B1B-449B-AC35-AA8BE40A3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2400" dirty="0"/>
              <a:t>Para multiplicar dos matrices necesitamos que el </a:t>
            </a:r>
            <a:r>
              <a:rPr lang="es-MX" sz="2400" b="1" dirty="0"/>
              <a:t>número de columnas de la primera matriz sea igual al número de filas de la segunda matriz. </a:t>
            </a:r>
          </a:p>
          <a:p>
            <a:pPr marL="0" indent="0" algn="just">
              <a:buNone/>
            </a:pPr>
            <a:r>
              <a:rPr lang="es-MX" sz="2400" dirty="0"/>
              <a:t>La matriz resultante entonces tendrá como dimensión el número de filas de la primera matriz por el número de columnas de la segunda matriz </a:t>
            </a:r>
            <a:endParaRPr lang="es-PA" sz="2400" dirty="0"/>
          </a:p>
        </p:txBody>
      </p:sp>
    </p:spTree>
    <p:extLst>
      <p:ext uri="{BB962C8B-B14F-4D97-AF65-F5344CB8AC3E}">
        <p14:creationId xmlns:p14="http://schemas.microsoft.com/office/powerpoint/2010/main" val="1288500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5F922-0F36-443B-A3CD-BAF723EAC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Diseño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E21E92B-5518-40A3-AE8E-4EB70B39E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1585913"/>
            <a:ext cx="77247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83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DCC0A-5D44-4FC2-BD81-B7F8751E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Código (I)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0872310-DAFD-4B74-A7D8-3697E63F5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2157412"/>
            <a:ext cx="1106805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064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</TotalTime>
  <Words>201</Words>
  <Application>Microsoft Office PowerPoint</Application>
  <PresentationFormat>Panorámica</PresentationFormat>
  <Paragraphs>22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Programación Operaciones con Matrices en Visual Basic</vt:lpstr>
      <vt:lpstr>Presentación de PowerPoint</vt:lpstr>
      <vt:lpstr>Suma de matrices</vt:lpstr>
      <vt:lpstr>Diseño</vt:lpstr>
      <vt:lpstr>Código (I)</vt:lpstr>
      <vt:lpstr>Código (II)</vt:lpstr>
      <vt:lpstr>Multiplicación de matrices</vt:lpstr>
      <vt:lpstr>Diseño </vt:lpstr>
      <vt:lpstr>Código (I)</vt:lpstr>
      <vt:lpstr>Código (II)</vt:lpstr>
      <vt:lpstr>Código (III)</vt:lpstr>
      <vt:lpstr>Transpuesta de una matriz</vt:lpstr>
      <vt:lpstr>Diseño</vt:lpstr>
      <vt:lpstr>Código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Ciclos de repetición. Ciclo While</dc:title>
  <dc:creator>Rodrigo Yanguez</dc:creator>
  <cp:lastModifiedBy>Rodrigo Yanguez</cp:lastModifiedBy>
  <cp:revision>117</cp:revision>
  <dcterms:created xsi:type="dcterms:W3CDTF">2020-06-01T02:31:29Z</dcterms:created>
  <dcterms:modified xsi:type="dcterms:W3CDTF">2021-06-16T20:06:44Z</dcterms:modified>
</cp:coreProperties>
</file>