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7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A8D3F-4424-4631-BB09-926B01AFC256}" type="datetimeFigureOut">
              <a:rPr lang="es-PA" smtClean="0"/>
              <a:t>06/01/2021</a:t>
            </a:fld>
            <a:endParaRPr lang="es-PA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7D505-6E83-467E-999A-FE537EAFB17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12425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CBA2C-812F-4476-8D1C-BBBCCEB66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DEFD8E-BD79-488B-B917-E99220666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0349A7-03B9-4524-B765-9BF79AF4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6F09-8F6C-465A-958E-54A8CA5250D6}" type="datetimeFigureOut">
              <a:rPr lang="es-PA" smtClean="0"/>
              <a:t>06/01/2021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175C26-81AF-49AE-B147-24DF908A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4D28F8-4A21-4F60-BC3F-723F9E8E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2923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CCAAC-B418-4290-AFF6-DDF24F63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168B3F-907F-4F2F-8E3C-D27885C3C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47773D-01BC-4FFC-A740-2A4A5A85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6F09-8F6C-465A-958E-54A8CA5250D6}" type="datetimeFigureOut">
              <a:rPr lang="es-PA" smtClean="0"/>
              <a:t>06/01/2021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A7532D-F5EB-4D56-AF39-4B3F7977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85602C-221B-4B0E-97E3-EE5B0BF7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0027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237528-9F4A-4DC6-94F8-272801FB3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EE4551-E695-48DD-9978-638BBEF2C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BE7A26-BC10-4CA4-A691-7C351CA3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6F09-8F6C-465A-958E-54A8CA5250D6}" type="datetimeFigureOut">
              <a:rPr lang="es-PA" smtClean="0"/>
              <a:t>06/01/2021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C27958-A348-4ED0-A691-91A6C3C9C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F4D632-C5C0-4124-B437-F9AA974B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6201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A7E0F-E053-4266-8125-108EDB72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475CE7-0BA5-4186-A1E9-697867A6A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A3EA5-ED72-4B00-AFA7-264CE12C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6F09-8F6C-465A-958E-54A8CA5250D6}" type="datetimeFigureOut">
              <a:rPr lang="es-PA" smtClean="0"/>
              <a:t>06/01/2021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5CFD76-3946-4247-8A4B-2959FA04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EED073-F9AE-4BF4-915D-4BFDD8CB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8406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CB60F-BDAE-4658-9B38-F04BEC3F1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D6DA14-CDE5-4C0A-8F72-338B57A31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C1FAB0-32A5-4DE3-B121-25002BBF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6F09-8F6C-465A-958E-54A8CA5250D6}" type="datetimeFigureOut">
              <a:rPr lang="es-PA" smtClean="0"/>
              <a:t>06/01/2021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C2ECCF-FF51-4BDC-AA2B-F0BEE5C5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BD98FF-F997-4DFB-9491-EC0F4102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0068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ED901-3F35-41F1-A50C-38BBC5B8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CEAB3B-4ED3-4096-8490-32B178E1C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B23063-5FB1-4CCD-A4F9-97AF57269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90B5A2-4DDA-4938-B5DE-A778C599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6F09-8F6C-465A-958E-54A8CA5250D6}" type="datetimeFigureOut">
              <a:rPr lang="es-PA" smtClean="0"/>
              <a:t>06/01/2021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76BB08-CE13-4B15-8655-8858BED1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5EFBCF-F5A3-498A-8880-2883E21A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5562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EC2B4-3E07-4200-90A7-5D5DF340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8BF1FD-B641-4CF4-B624-B10614907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54729A-A483-4A71-B146-CFC4704D2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4C839F-514A-4246-95AC-5BD933F70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56A103-82F7-416E-AEBC-FCD65CACB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B667D8-B6C7-4DDD-B63C-AADF0905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6F09-8F6C-465A-958E-54A8CA5250D6}" type="datetimeFigureOut">
              <a:rPr lang="es-PA" smtClean="0"/>
              <a:t>06/01/2021</a:t>
            </a:fld>
            <a:endParaRPr lang="es-PA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B827BB2-28D1-4C7B-80E4-CE9827EA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56E28F-F575-48D6-B004-5A97D577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5985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E1D85-A4E5-47C1-85B9-DAD7391A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32C9F7-BDE1-41BE-BF1A-DCCD0E9E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6F09-8F6C-465A-958E-54A8CA5250D6}" type="datetimeFigureOut">
              <a:rPr lang="es-PA" smtClean="0"/>
              <a:t>06/01/2021</a:t>
            </a:fld>
            <a:endParaRPr lang="es-PA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BA675AB-3F8F-4D5E-B1CE-37FCB578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345082-7FEA-4F57-8E97-DECBCFE2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0160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23D1267-D0DD-4DDC-910A-BB245A73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6F09-8F6C-465A-958E-54A8CA5250D6}" type="datetimeFigureOut">
              <a:rPr lang="es-PA" smtClean="0"/>
              <a:t>06/01/2021</a:t>
            </a:fld>
            <a:endParaRPr lang="es-PA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1865F2-CAC8-4726-B82A-31B1B982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0F029B-B0AB-44F7-8CD5-C6E8D8F4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93538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91D80-B55A-4A2E-B137-CC8E4EE6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2CE10E-16D4-4A17-9124-207F85E81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B60C49-2179-4545-B01D-2F67A92C7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EAE2EE-57C8-4ECF-A3DF-73D622E8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6F09-8F6C-465A-958E-54A8CA5250D6}" type="datetimeFigureOut">
              <a:rPr lang="es-PA" smtClean="0"/>
              <a:t>06/01/2021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CFCBC5-04AE-47B9-99BD-FB1445B4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12AF66-70CB-4E3D-A174-9921A050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3878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8E502-452A-4CA7-B906-8AEC4BFE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AA6B8C-7B3C-453B-998F-66B800FC1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E839E8-0AC9-4992-AA0C-3BE753618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A1DADA-87F9-42AB-B927-2E11FB4B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6F09-8F6C-465A-958E-54A8CA5250D6}" type="datetimeFigureOut">
              <a:rPr lang="es-PA" smtClean="0"/>
              <a:t>06/01/2021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17502E-26BF-412E-A6E8-00A93A62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4C8D07-F5A9-41DA-8D93-AC62411E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663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A7616D-0FEA-41EA-81C1-A8444339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C509AD-BB12-4BCF-9843-1CAC0E255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670DFD-4FD4-4123-B2A0-432F3D7AE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76F09-8F6C-465A-958E-54A8CA5250D6}" type="datetimeFigureOut">
              <a:rPr lang="es-PA" smtClean="0"/>
              <a:t>06/01/2021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224109-A32B-40A5-888C-9A7056FBF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EA527D-F8D8-4C9C-9F25-93BFE10E8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9223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3162886" y="2526598"/>
            <a:ext cx="6172200" cy="1302544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s-MX" sz="27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Programación</a:t>
            </a:r>
            <a:br>
              <a:rPr lang="es-MX" sz="2700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s-PA" sz="27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Menú, Error </a:t>
            </a:r>
            <a:r>
              <a:rPr lang="es-PA" sz="27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Provider</a:t>
            </a:r>
            <a:r>
              <a:rPr lang="es-PA" sz="27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y </a:t>
            </a:r>
            <a:r>
              <a:rPr lang="es-PA" sz="2700" dirty="0" err="1">
                <a:effectLst>
                  <a:outerShdw blurRad="38100" dist="38100" dir="2700000" algn="tl">
                    <a:srgbClr val="FFFFFF"/>
                  </a:outerShdw>
                </a:effectLst>
              </a:rPr>
              <a:t>Tab</a:t>
            </a:r>
            <a:r>
              <a:rPr lang="es-PA" sz="27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Control</a:t>
            </a:r>
            <a:endParaRPr lang="es-ES" sz="27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3340374" y="972966"/>
            <a:ext cx="5535215" cy="745331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0" hangingPunct="0">
              <a:spcBef>
                <a:spcPct val="0"/>
              </a:spcBef>
              <a:defRPr/>
            </a:pPr>
            <a:r>
              <a:rPr lang="es-ES" sz="3000" b="1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Universidad</a:t>
            </a:r>
            <a:r>
              <a:rPr lang="es-ES" b="1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3000" b="1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Tecnológica de Panamá</a:t>
            </a:r>
            <a:br>
              <a:rPr lang="es-ES" sz="2400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</a:br>
            <a:endParaRPr lang="es-ES" sz="240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2394761" y="1809050"/>
            <a:ext cx="7514173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sz="2700" dirty="0"/>
              <a:t>Facultad de Ingeniería de Sistemas Computacionales</a:t>
            </a: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4896757" y="4524434"/>
            <a:ext cx="271240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b="1" dirty="0"/>
              <a:t>Profesor</a:t>
            </a:r>
            <a:r>
              <a:rPr lang="es-ES" dirty="0"/>
              <a:t>: Rodrigo Yángüez</a:t>
            </a:r>
          </a:p>
          <a:p>
            <a:r>
              <a:rPr lang="es-ES" b="1" dirty="0"/>
              <a:t>Fecha</a:t>
            </a:r>
            <a:r>
              <a:rPr lang="es-ES" dirty="0"/>
              <a:t>: 22 de junio </a:t>
            </a:r>
            <a:r>
              <a:rPr lang="es-ES"/>
              <a:t>de 2021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85" y="1052736"/>
            <a:ext cx="585788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98134B5-F5DC-4666-BE35-68FD9EEDA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900" y="953567"/>
            <a:ext cx="523569" cy="52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3269E-C3B7-4725-831F-56A56093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Ejemplo #1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AAA95D-6702-4AAA-82BF-C47A737AC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PA" dirty="0"/>
              <a:t>Crear un formulario de registro usando los elementos Menú, Error </a:t>
            </a:r>
            <a:r>
              <a:rPr lang="es-PA" dirty="0" err="1"/>
              <a:t>Provider</a:t>
            </a:r>
            <a:r>
              <a:rPr lang="es-PA" dirty="0"/>
              <a:t> y </a:t>
            </a:r>
            <a:r>
              <a:rPr lang="es-PA" dirty="0" err="1"/>
              <a:t>Tab</a:t>
            </a:r>
            <a:r>
              <a:rPr lang="es-PA" dirty="0"/>
              <a:t> Control </a:t>
            </a:r>
          </a:p>
        </p:txBody>
      </p:sp>
    </p:spTree>
    <p:extLst>
      <p:ext uri="{BB962C8B-B14F-4D97-AF65-F5344CB8AC3E}">
        <p14:creationId xmlns:p14="http://schemas.microsoft.com/office/powerpoint/2010/main" val="271251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EF695-7F8A-4CDB-93A0-E347DCE2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Diseño del formulario #1</a:t>
            </a:r>
            <a:endParaRPr lang="es-PA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FCAFC5-2A53-4A60-AB7C-E999BD101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856" y="1580136"/>
            <a:ext cx="7676742" cy="454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4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0A2DF-15A9-4A69-9C21-AC9A7F936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Código del formulario</a:t>
            </a:r>
            <a:endParaRPr lang="es-PA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58FAD9-91A8-481E-B5FB-9993D6D88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37" y="1690688"/>
            <a:ext cx="10093357" cy="410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6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B3ACD-C82D-47DD-B305-FA67CDAE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92" y="-45395"/>
            <a:ext cx="10515600" cy="1325563"/>
          </a:xfrm>
        </p:spPr>
        <p:txBody>
          <a:bodyPr/>
          <a:lstStyle/>
          <a:p>
            <a:r>
              <a:rPr lang="es-MX" dirty="0"/>
              <a:t>Diseño del formulario #2</a:t>
            </a:r>
            <a:endParaRPr lang="es-PA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5EC0F22-D590-466E-8818-DCFBBF9FC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508" y="1034374"/>
            <a:ext cx="6702662" cy="57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98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7B081-9909-48C4-9BC6-292E4849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Código (I)</a:t>
            </a:r>
            <a:endParaRPr lang="es-PA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5350C1-3989-4632-B9D7-CC23DE4D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797" y="1914424"/>
            <a:ext cx="85058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37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65CEA-DFF3-45CE-BFC7-34FCB7B5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Código (II)</a:t>
            </a:r>
            <a:endParaRPr lang="es-PA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851DAA-54DE-4A7F-964D-EA75725E7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127" y="1794347"/>
            <a:ext cx="84391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49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5F607-127E-4339-AD0E-F4F69736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Diseño del formulario 3</a:t>
            </a:r>
            <a:endParaRPr lang="es-PA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7F9A1D6-6782-47A3-AD5A-BF3770BCE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720" y="1690688"/>
            <a:ext cx="7447089" cy="461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E2DB6-2246-4006-8C45-0F28FEEA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Código </a:t>
            </a:r>
            <a:endParaRPr lang="es-PA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211D106-48C4-44FD-8F1C-E6EB141DB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1507685"/>
            <a:ext cx="84867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60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75</Words>
  <Application>Microsoft Office PowerPoint</Application>
  <PresentationFormat>Panorámica</PresentationFormat>
  <Paragraphs>14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Programación Menú, Error Provider y Tab Control</vt:lpstr>
      <vt:lpstr>Ejemplo #1</vt:lpstr>
      <vt:lpstr>Diseño del formulario #1</vt:lpstr>
      <vt:lpstr>Código del formulario</vt:lpstr>
      <vt:lpstr>Diseño del formulario #2</vt:lpstr>
      <vt:lpstr>Código (I)</vt:lpstr>
      <vt:lpstr>Código (II)</vt:lpstr>
      <vt:lpstr>Diseño del formulario 3</vt:lpstr>
      <vt:lpstr>Código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Ciclos de repetición. Ciclo While</dc:title>
  <dc:creator>Rodrigo Yanguez</dc:creator>
  <cp:lastModifiedBy>Rodrigo Yanguez</cp:lastModifiedBy>
  <cp:revision>103</cp:revision>
  <dcterms:created xsi:type="dcterms:W3CDTF">2020-06-01T02:31:29Z</dcterms:created>
  <dcterms:modified xsi:type="dcterms:W3CDTF">2021-06-02T02:36:10Z</dcterms:modified>
</cp:coreProperties>
</file>