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84" r:id="rId13"/>
    <p:sldId id="285" r:id="rId14"/>
    <p:sldId id="269" r:id="rId15"/>
    <p:sldId id="283" r:id="rId16"/>
    <p:sldId id="271" r:id="rId17"/>
    <p:sldId id="270" r:id="rId18"/>
    <p:sldId id="287" r:id="rId19"/>
    <p:sldId id="272" r:id="rId20"/>
    <p:sldId id="268" r:id="rId21"/>
    <p:sldId id="277" r:id="rId22"/>
    <p:sldId id="273" r:id="rId23"/>
    <p:sldId id="280" r:id="rId24"/>
    <p:sldId id="279" r:id="rId25"/>
    <p:sldId id="278" r:id="rId26"/>
    <p:sldId id="289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7" r:id="rId37"/>
    <p:sldId id="281" r:id="rId38"/>
    <p:sldId id="282" r:id="rId39"/>
    <p:sldId id="28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72" d="100"/>
          <a:sy n="72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75431" y="-3175"/>
            <a:ext cx="7813336" cy="6861176"/>
            <a:chOff x="675431" y="-3175"/>
            <a:chExt cx="7813336" cy="6861176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5431" y="1"/>
              <a:ext cx="7813336" cy="6858000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2396" y="1115"/>
                  </a:move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ubicBezTo>
                    <a:pt x="2381" y="1137"/>
                    <a:pt x="2391" y="1122"/>
                    <a:pt x="2396" y="1115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2378" y="1074"/>
                  </a:move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lose/>
                  <a:moveTo>
                    <a:pt x="2437" y="381"/>
                  </a:move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2127251" y="0"/>
              <a:ext cx="4158604" cy="6858001"/>
            </a:xfrm>
            <a:custGeom>
              <a:avLst/>
              <a:gdLst/>
              <a:ahLst/>
              <a:cxnLst/>
              <a:rect l="0" t="0" r="r" b="b"/>
              <a:pathLst>
                <a:path w="1307" h="2158"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1244" y="1115"/>
                  </a:move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ubicBezTo>
                    <a:pt x="1229" y="1137"/>
                    <a:pt x="1239" y="1122"/>
                    <a:pt x="1244" y="1115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1226" y="1074"/>
                  </a:move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lose/>
                  <a:moveTo>
                    <a:pt x="1285" y="381"/>
                  </a:move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253293" y="-3175"/>
              <a:ext cx="4158424" cy="6861176"/>
            </a:xfrm>
            <a:custGeom>
              <a:avLst/>
              <a:gdLst/>
              <a:ahLst/>
              <a:cxnLst/>
              <a:rect l="0" t="0" r="r" b="b"/>
              <a:pathLst>
                <a:path w="1307" h="2158"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4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4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6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6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4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7" y="49"/>
                    <a:pt x="1203" y="57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5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1177" y="651"/>
                  </a:move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7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ubicBezTo>
                    <a:pt x="1196" y="680"/>
                    <a:pt x="1191" y="656"/>
                    <a:pt x="1177" y="651"/>
                  </a:cubicBezTo>
                  <a:close/>
                  <a:moveTo>
                    <a:pt x="1201" y="1400"/>
                  </a:moveTo>
                  <a:cubicBezTo>
                    <a:pt x="1196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7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1226" y="721"/>
                  </a:move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5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1252" y="65"/>
                  </a:moveTo>
                  <a:cubicBezTo>
                    <a:pt x="1240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4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6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3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4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0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0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5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6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257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8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199569" y="1"/>
            <a:ext cx="1719870" cy="6858000"/>
          </a:xfrm>
          <a:custGeom>
            <a:avLst/>
            <a:gdLst/>
            <a:ahLst/>
            <a:cxnLst/>
            <a:rect l="0" t="0" r="r" b="b"/>
            <a:pathLst>
              <a:path w="539" h="2159">
                <a:moveTo>
                  <a:pt x="387" y="764"/>
                </a:moveTo>
                <a:cubicBezTo>
                  <a:pt x="398" y="793"/>
                  <a:pt x="418" y="813"/>
                  <a:pt x="438" y="829"/>
                </a:cubicBezTo>
                <a:cubicBezTo>
                  <a:pt x="440" y="831"/>
                  <a:pt x="442" y="833"/>
                  <a:pt x="444" y="833"/>
                </a:cubicBezTo>
                <a:cubicBezTo>
                  <a:pt x="445" y="833"/>
                  <a:pt x="446" y="834"/>
                  <a:pt x="447" y="833"/>
                </a:cubicBezTo>
                <a:cubicBezTo>
                  <a:pt x="448" y="833"/>
                  <a:pt x="449" y="833"/>
                  <a:pt x="450" y="831"/>
                </a:cubicBezTo>
                <a:cubicBezTo>
                  <a:pt x="454" y="826"/>
                  <a:pt x="448" y="813"/>
                  <a:pt x="447" y="808"/>
                </a:cubicBezTo>
                <a:cubicBezTo>
                  <a:pt x="443" y="800"/>
                  <a:pt x="439" y="792"/>
                  <a:pt x="435" y="784"/>
                </a:cubicBezTo>
                <a:cubicBezTo>
                  <a:pt x="429" y="771"/>
                  <a:pt x="422" y="758"/>
                  <a:pt x="413" y="746"/>
                </a:cubicBezTo>
                <a:cubicBezTo>
                  <a:pt x="410" y="741"/>
                  <a:pt x="406" y="736"/>
                  <a:pt x="401" y="735"/>
                </a:cubicBezTo>
                <a:cubicBezTo>
                  <a:pt x="396" y="733"/>
                  <a:pt x="390" y="734"/>
                  <a:pt x="387" y="740"/>
                </a:cubicBezTo>
                <a:cubicBezTo>
                  <a:pt x="385" y="743"/>
                  <a:pt x="384" y="747"/>
                  <a:pt x="385" y="752"/>
                </a:cubicBezTo>
                <a:cubicBezTo>
                  <a:pt x="385" y="756"/>
                  <a:pt x="386" y="760"/>
                  <a:pt x="387" y="764"/>
                </a:cubicBezTo>
                <a:close/>
                <a:moveTo>
                  <a:pt x="458" y="16"/>
                </a:moveTo>
                <a:cubicBezTo>
                  <a:pt x="460" y="11"/>
                  <a:pt x="461" y="5"/>
                  <a:pt x="462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0" y="1"/>
                  <a:pt x="450" y="2"/>
                  <a:pt x="450" y="3"/>
                </a:cubicBezTo>
                <a:cubicBezTo>
                  <a:pt x="451" y="5"/>
                  <a:pt x="454" y="24"/>
                  <a:pt x="458" y="16"/>
                </a:cubicBezTo>
                <a:close/>
                <a:moveTo>
                  <a:pt x="435" y="58"/>
                </a:moveTo>
                <a:cubicBezTo>
                  <a:pt x="438" y="62"/>
                  <a:pt x="452" y="86"/>
                  <a:pt x="452" y="76"/>
                </a:cubicBezTo>
                <a:cubicBezTo>
                  <a:pt x="452" y="64"/>
                  <a:pt x="449" y="51"/>
                  <a:pt x="446" y="40"/>
                </a:cubicBezTo>
                <a:cubicBezTo>
                  <a:pt x="443" y="27"/>
                  <a:pt x="440" y="13"/>
                  <a:pt x="437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9" y="11"/>
                  <a:pt x="414" y="21"/>
                  <a:pt x="419" y="31"/>
                </a:cubicBezTo>
                <a:cubicBezTo>
                  <a:pt x="424" y="40"/>
                  <a:pt x="430" y="49"/>
                  <a:pt x="435" y="58"/>
                </a:cubicBezTo>
                <a:close/>
                <a:moveTo>
                  <a:pt x="387" y="58"/>
                </a:moveTo>
                <a:cubicBezTo>
                  <a:pt x="398" y="87"/>
                  <a:pt x="418" y="107"/>
                  <a:pt x="438" y="124"/>
                </a:cubicBezTo>
                <a:cubicBezTo>
                  <a:pt x="440" y="125"/>
                  <a:pt x="442" y="127"/>
                  <a:pt x="444" y="128"/>
                </a:cubicBezTo>
                <a:cubicBezTo>
                  <a:pt x="445" y="128"/>
                  <a:pt x="446" y="128"/>
                  <a:pt x="447" y="128"/>
                </a:cubicBezTo>
                <a:cubicBezTo>
                  <a:pt x="448" y="128"/>
                  <a:pt x="449" y="127"/>
                  <a:pt x="450" y="126"/>
                </a:cubicBezTo>
                <a:cubicBezTo>
                  <a:pt x="454" y="121"/>
                  <a:pt x="448" y="107"/>
                  <a:pt x="447" y="103"/>
                </a:cubicBezTo>
                <a:cubicBezTo>
                  <a:pt x="443" y="94"/>
                  <a:pt x="439" y="87"/>
                  <a:pt x="435" y="79"/>
                </a:cubicBezTo>
                <a:cubicBezTo>
                  <a:pt x="429" y="65"/>
                  <a:pt x="422" y="52"/>
                  <a:pt x="413" y="40"/>
                </a:cubicBezTo>
                <a:cubicBezTo>
                  <a:pt x="410" y="35"/>
                  <a:pt x="406" y="31"/>
                  <a:pt x="401" y="29"/>
                </a:cubicBezTo>
                <a:cubicBezTo>
                  <a:pt x="396" y="27"/>
                  <a:pt x="390" y="29"/>
                  <a:pt x="387" y="34"/>
                </a:cubicBezTo>
                <a:cubicBezTo>
                  <a:pt x="385" y="37"/>
                  <a:pt x="384" y="42"/>
                  <a:pt x="385" y="46"/>
                </a:cubicBezTo>
                <a:cubicBezTo>
                  <a:pt x="385" y="50"/>
                  <a:pt x="386" y="54"/>
                  <a:pt x="387" y="58"/>
                </a:cubicBezTo>
                <a:close/>
                <a:moveTo>
                  <a:pt x="66" y="352"/>
                </a:moveTo>
                <a:cubicBezTo>
                  <a:pt x="67" y="355"/>
                  <a:pt x="70" y="374"/>
                  <a:pt x="74" y="366"/>
                </a:cubicBezTo>
                <a:cubicBezTo>
                  <a:pt x="76" y="361"/>
                  <a:pt x="77" y="355"/>
                  <a:pt x="78" y="350"/>
                </a:cubicBezTo>
                <a:cubicBezTo>
                  <a:pt x="80" y="340"/>
                  <a:pt x="81" y="330"/>
                  <a:pt x="82" y="320"/>
                </a:cubicBezTo>
                <a:cubicBezTo>
                  <a:pt x="85" y="303"/>
                  <a:pt x="87" y="286"/>
                  <a:pt x="87" y="268"/>
                </a:cubicBezTo>
                <a:cubicBezTo>
                  <a:pt x="88" y="254"/>
                  <a:pt x="89" y="232"/>
                  <a:pt x="77" y="224"/>
                </a:cubicBezTo>
                <a:cubicBezTo>
                  <a:pt x="72" y="221"/>
                  <a:pt x="65" y="223"/>
                  <a:pt x="61" y="228"/>
                </a:cubicBezTo>
                <a:cubicBezTo>
                  <a:pt x="57" y="233"/>
                  <a:pt x="55" y="241"/>
                  <a:pt x="54" y="248"/>
                </a:cubicBezTo>
                <a:cubicBezTo>
                  <a:pt x="55" y="273"/>
                  <a:pt x="58" y="298"/>
                  <a:pt x="61" y="323"/>
                </a:cubicBezTo>
                <a:cubicBezTo>
                  <a:pt x="63" y="333"/>
                  <a:pt x="64" y="343"/>
                  <a:pt x="66" y="352"/>
                </a:cubicBezTo>
                <a:close/>
                <a:moveTo>
                  <a:pt x="74" y="425"/>
                </a:moveTo>
                <a:cubicBezTo>
                  <a:pt x="77" y="429"/>
                  <a:pt x="87" y="414"/>
                  <a:pt x="92" y="406"/>
                </a:cubicBezTo>
                <a:cubicBezTo>
                  <a:pt x="98" y="399"/>
                  <a:pt x="104" y="390"/>
                  <a:pt x="109" y="382"/>
                </a:cubicBezTo>
                <a:cubicBezTo>
                  <a:pt x="116" y="370"/>
                  <a:pt x="122" y="358"/>
                  <a:pt x="128" y="346"/>
                </a:cubicBezTo>
                <a:cubicBezTo>
                  <a:pt x="133" y="333"/>
                  <a:pt x="139" y="321"/>
                  <a:pt x="137" y="306"/>
                </a:cubicBezTo>
                <a:cubicBezTo>
                  <a:pt x="137" y="303"/>
                  <a:pt x="136" y="300"/>
                  <a:pt x="135" y="298"/>
                </a:cubicBezTo>
                <a:cubicBezTo>
                  <a:pt x="132" y="295"/>
                  <a:pt x="129" y="295"/>
                  <a:pt x="126" y="296"/>
                </a:cubicBezTo>
                <a:cubicBezTo>
                  <a:pt x="119" y="298"/>
                  <a:pt x="115" y="304"/>
                  <a:pt x="111" y="310"/>
                </a:cubicBezTo>
                <a:cubicBezTo>
                  <a:pt x="106" y="318"/>
                  <a:pt x="101" y="326"/>
                  <a:pt x="98" y="335"/>
                </a:cubicBezTo>
                <a:cubicBezTo>
                  <a:pt x="92" y="349"/>
                  <a:pt x="88" y="364"/>
                  <a:pt x="83" y="380"/>
                </a:cubicBezTo>
                <a:cubicBezTo>
                  <a:pt x="79" y="394"/>
                  <a:pt x="70" y="421"/>
                  <a:pt x="74" y="425"/>
                </a:cubicBezTo>
                <a:close/>
                <a:moveTo>
                  <a:pt x="74" y="1133"/>
                </a:moveTo>
                <a:cubicBezTo>
                  <a:pt x="77" y="1137"/>
                  <a:pt x="87" y="1122"/>
                  <a:pt x="92" y="1115"/>
                </a:cubicBezTo>
                <a:cubicBezTo>
                  <a:pt x="98" y="1107"/>
                  <a:pt x="104" y="1099"/>
                  <a:pt x="109" y="1090"/>
                </a:cubicBezTo>
                <a:cubicBezTo>
                  <a:pt x="116" y="1079"/>
                  <a:pt x="122" y="1067"/>
                  <a:pt x="128" y="1054"/>
                </a:cubicBezTo>
                <a:cubicBezTo>
                  <a:pt x="133" y="1042"/>
                  <a:pt x="139" y="1030"/>
                  <a:pt x="137" y="1015"/>
                </a:cubicBezTo>
                <a:cubicBezTo>
                  <a:pt x="137" y="1012"/>
                  <a:pt x="136" y="1008"/>
                  <a:pt x="135" y="1006"/>
                </a:cubicBezTo>
                <a:cubicBezTo>
                  <a:pt x="132" y="1003"/>
                  <a:pt x="129" y="1003"/>
                  <a:pt x="126" y="1004"/>
                </a:cubicBezTo>
                <a:cubicBezTo>
                  <a:pt x="119" y="1006"/>
                  <a:pt x="115" y="1012"/>
                  <a:pt x="111" y="1019"/>
                </a:cubicBezTo>
                <a:cubicBezTo>
                  <a:pt x="106" y="1026"/>
                  <a:pt x="101" y="1034"/>
                  <a:pt x="98" y="1043"/>
                </a:cubicBezTo>
                <a:cubicBezTo>
                  <a:pt x="92" y="1058"/>
                  <a:pt x="88" y="1073"/>
                  <a:pt x="83" y="1088"/>
                </a:cubicBezTo>
                <a:cubicBezTo>
                  <a:pt x="79" y="1103"/>
                  <a:pt x="70" y="1129"/>
                  <a:pt x="74" y="1133"/>
                </a:cubicBezTo>
                <a:close/>
                <a:moveTo>
                  <a:pt x="77" y="933"/>
                </a:moveTo>
                <a:cubicBezTo>
                  <a:pt x="72" y="930"/>
                  <a:pt x="65" y="932"/>
                  <a:pt x="61" y="937"/>
                </a:cubicBezTo>
                <a:cubicBezTo>
                  <a:pt x="57" y="942"/>
                  <a:pt x="55" y="949"/>
                  <a:pt x="54" y="956"/>
                </a:cubicBezTo>
                <a:cubicBezTo>
                  <a:pt x="55" y="982"/>
                  <a:pt x="58" y="1006"/>
                  <a:pt x="61" y="1031"/>
                </a:cubicBezTo>
                <a:cubicBezTo>
                  <a:pt x="63" y="1041"/>
                  <a:pt x="64" y="1051"/>
                  <a:pt x="66" y="1061"/>
                </a:cubicBezTo>
                <a:cubicBezTo>
                  <a:pt x="67" y="1064"/>
                  <a:pt x="70" y="1082"/>
                  <a:pt x="74" y="1074"/>
                </a:cubicBezTo>
                <a:cubicBezTo>
                  <a:pt x="76" y="1070"/>
                  <a:pt x="77" y="1063"/>
                  <a:pt x="78" y="1058"/>
                </a:cubicBezTo>
                <a:cubicBezTo>
                  <a:pt x="80" y="1048"/>
                  <a:pt x="81" y="1038"/>
                  <a:pt x="82" y="1028"/>
                </a:cubicBezTo>
                <a:cubicBezTo>
                  <a:pt x="85" y="1011"/>
                  <a:pt x="87" y="994"/>
                  <a:pt x="87" y="977"/>
                </a:cubicBezTo>
                <a:cubicBezTo>
                  <a:pt x="88" y="963"/>
                  <a:pt x="89" y="940"/>
                  <a:pt x="77" y="933"/>
                </a:cubicBezTo>
                <a:close/>
                <a:moveTo>
                  <a:pt x="49" y="1047"/>
                </a:moveTo>
                <a:cubicBezTo>
                  <a:pt x="45" y="1033"/>
                  <a:pt x="39" y="1009"/>
                  <a:pt x="26" y="1004"/>
                </a:cubicBezTo>
                <a:cubicBezTo>
                  <a:pt x="21" y="1003"/>
                  <a:pt x="16" y="1004"/>
                  <a:pt x="13" y="1008"/>
                </a:cubicBezTo>
                <a:cubicBezTo>
                  <a:pt x="9" y="1014"/>
                  <a:pt x="9" y="1022"/>
                  <a:pt x="11" y="1029"/>
                </a:cubicBezTo>
                <a:cubicBezTo>
                  <a:pt x="17" y="1050"/>
                  <a:pt x="25" y="1071"/>
                  <a:pt x="35" y="1089"/>
                </a:cubicBezTo>
                <a:cubicBezTo>
                  <a:pt x="40" y="1098"/>
                  <a:pt x="46" y="1107"/>
                  <a:pt x="51" y="1116"/>
                </a:cubicBezTo>
                <a:cubicBezTo>
                  <a:pt x="54" y="1120"/>
                  <a:pt x="68" y="1144"/>
                  <a:pt x="68" y="1134"/>
                </a:cubicBezTo>
                <a:cubicBezTo>
                  <a:pt x="68" y="1122"/>
                  <a:pt x="65" y="1110"/>
                  <a:pt x="62" y="1098"/>
                </a:cubicBezTo>
                <a:cubicBezTo>
                  <a:pt x="59" y="1081"/>
                  <a:pt x="54" y="1064"/>
                  <a:pt x="49" y="1047"/>
                </a:cubicBezTo>
                <a:close/>
                <a:moveTo>
                  <a:pt x="458" y="1486"/>
                </a:moveTo>
                <a:cubicBezTo>
                  <a:pt x="461" y="1490"/>
                  <a:pt x="471" y="1475"/>
                  <a:pt x="476" y="1468"/>
                </a:cubicBezTo>
                <a:cubicBezTo>
                  <a:pt x="482" y="1460"/>
                  <a:pt x="488" y="1452"/>
                  <a:pt x="493" y="1443"/>
                </a:cubicBezTo>
                <a:cubicBezTo>
                  <a:pt x="500" y="1432"/>
                  <a:pt x="506" y="1420"/>
                  <a:pt x="512" y="1407"/>
                </a:cubicBezTo>
                <a:cubicBezTo>
                  <a:pt x="517" y="1395"/>
                  <a:pt x="523" y="1382"/>
                  <a:pt x="521" y="1368"/>
                </a:cubicBezTo>
                <a:cubicBezTo>
                  <a:pt x="521" y="1364"/>
                  <a:pt x="520" y="1361"/>
                  <a:pt x="519" y="1359"/>
                </a:cubicBezTo>
                <a:cubicBezTo>
                  <a:pt x="516" y="1356"/>
                  <a:pt x="513" y="1356"/>
                  <a:pt x="510" y="1357"/>
                </a:cubicBezTo>
                <a:cubicBezTo>
                  <a:pt x="503" y="1359"/>
                  <a:pt x="499" y="1365"/>
                  <a:pt x="495" y="1372"/>
                </a:cubicBezTo>
                <a:cubicBezTo>
                  <a:pt x="490" y="1379"/>
                  <a:pt x="485" y="1387"/>
                  <a:pt x="482" y="1396"/>
                </a:cubicBezTo>
                <a:cubicBezTo>
                  <a:pt x="476" y="1411"/>
                  <a:pt x="472" y="1426"/>
                  <a:pt x="467" y="1441"/>
                </a:cubicBezTo>
                <a:cubicBezTo>
                  <a:pt x="463" y="1456"/>
                  <a:pt x="454" y="1482"/>
                  <a:pt x="458" y="1486"/>
                </a:cubicBezTo>
                <a:close/>
                <a:moveTo>
                  <a:pt x="461" y="1285"/>
                </a:moveTo>
                <a:cubicBezTo>
                  <a:pt x="456" y="1282"/>
                  <a:pt x="449" y="1285"/>
                  <a:pt x="445" y="1290"/>
                </a:cubicBezTo>
                <a:cubicBezTo>
                  <a:pt x="441" y="1295"/>
                  <a:pt x="439" y="1302"/>
                  <a:pt x="438" y="1309"/>
                </a:cubicBezTo>
                <a:cubicBezTo>
                  <a:pt x="439" y="1334"/>
                  <a:pt x="442" y="1359"/>
                  <a:pt x="445" y="1384"/>
                </a:cubicBezTo>
                <a:cubicBezTo>
                  <a:pt x="447" y="1394"/>
                  <a:pt x="448" y="1404"/>
                  <a:pt x="450" y="1414"/>
                </a:cubicBezTo>
                <a:cubicBezTo>
                  <a:pt x="451" y="1417"/>
                  <a:pt x="454" y="1435"/>
                  <a:pt x="458" y="1427"/>
                </a:cubicBezTo>
                <a:cubicBezTo>
                  <a:pt x="460" y="1423"/>
                  <a:pt x="461" y="1416"/>
                  <a:pt x="462" y="1411"/>
                </a:cubicBezTo>
                <a:cubicBezTo>
                  <a:pt x="464" y="1401"/>
                  <a:pt x="465" y="1391"/>
                  <a:pt x="466" y="1381"/>
                </a:cubicBezTo>
                <a:cubicBezTo>
                  <a:pt x="469" y="1364"/>
                  <a:pt x="471" y="1347"/>
                  <a:pt x="471" y="1330"/>
                </a:cubicBezTo>
                <a:cubicBezTo>
                  <a:pt x="472" y="1316"/>
                  <a:pt x="473" y="1293"/>
                  <a:pt x="461" y="1285"/>
                </a:cubicBezTo>
                <a:close/>
                <a:moveTo>
                  <a:pt x="484" y="65"/>
                </a:moveTo>
                <a:cubicBezTo>
                  <a:pt x="473" y="82"/>
                  <a:pt x="457" y="118"/>
                  <a:pt x="460" y="124"/>
                </a:cubicBezTo>
                <a:cubicBezTo>
                  <a:pt x="463" y="131"/>
                  <a:pt x="501" y="106"/>
                  <a:pt x="516" y="85"/>
                </a:cubicBezTo>
                <a:cubicBezTo>
                  <a:pt x="524" y="74"/>
                  <a:pt x="539" y="52"/>
                  <a:pt x="530" y="37"/>
                </a:cubicBezTo>
                <a:cubicBezTo>
                  <a:pt x="529" y="35"/>
                  <a:pt x="528" y="33"/>
                  <a:pt x="526" y="32"/>
                </a:cubicBezTo>
                <a:cubicBezTo>
                  <a:pt x="526" y="32"/>
                  <a:pt x="525" y="32"/>
                  <a:pt x="525" y="32"/>
                </a:cubicBezTo>
                <a:cubicBezTo>
                  <a:pt x="523" y="31"/>
                  <a:pt x="520" y="31"/>
                  <a:pt x="517" y="32"/>
                </a:cubicBezTo>
                <a:cubicBezTo>
                  <a:pt x="504" y="37"/>
                  <a:pt x="493" y="52"/>
                  <a:pt x="484" y="65"/>
                </a:cubicBezTo>
                <a:close/>
                <a:moveTo>
                  <a:pt x="433" y="1400"/>
                </a:moveTo>
                <a:cubicBezTo>
                  <a:pt x="429" y="1385"/>
                  <a:pt x="423" y="1362"/>
                  <a:pt x="409" y="1357"/>
                </a:cubicBezTo>
                <a:cubicBezTo>
                  <a:pt x="405" y="1356"/>
                  <a:pt x="400" y="1357"/>
                  <a:pt x="397" y="1361"/>
                </a:cubicBezTo>
                <a:cubicBezTo>
                  <a:pt x="393" y="1367"/>
                  <a:pt x="393" y="1375"/>
                  <a:pt x="395" y="1382"/>
                </a:cubicBezTo>
                <a:cubicBezTo>
                  <a:pt x="401" y="1403"/>
                  <a:pt x="409" y="1423"/>
                  <a:pt x="419" y="1442"/>
                </a:cubicBezTo>
                <a:cubicBezTo>
                  <a:pt x="424" y="1451"/>
                  <a:pt x="430" y="1460"/>
                  <a:pt x="435" y="1469"/>
                </a:cubicBezTo>
                <a:cubicBezTo>
                  <a:pt x="438" y="1473"/>
                  <a:pt x="452" y="1497"/>
                  <a:pt x="452" y="1487"/>
                </a:cubicBezTo>
                <a:cubicBezTo>
                  <a:pt x="452" y="1475"/>
                  <a:pt x="449" y="1462"/>
                  <a:pt x="446" y="1451"/>
                </a:cubicBezTo>
                <a:cubicBezTo>
                  <a:pt x="443" y="1434"/>
                  <a:pt x="438" y="1417"/>
                  <a:pt x="433" y="1400"/>
                </a:cubicBezTo>
                <a:close/>
                <a:moveTo>
                  <a:pt x="458" y="721"/>
                </a:moveTo>
                <a:cubicBezTo>
                  <a:pt x="460" y="717"/>
                  <a:pt x="461" y="711"/>
                  <a:pt x="462" y="706"/>
                </a:cubicBezTo>
                <a:cubicBezTo>
                  <a:pt x="464" y="696"/>
                  <a:pt x="465" y="685"/>
                  <a:pt x="466" y="675"/>
                </a:cubicBezTo>
                <a:cubicBezTo>
                  <a:pt x="469" y="658"/>
                  <a:pt x="471" y="641"/>
                  <a:pt x="471" y="624"/>
                </a:cubicBezTo>
                <a:cubicBezTo>
                  <a:pt x="472" y="610"/>
                  <a:pt x="473" y="587"/>
                  <a:pt x="461" y="580"/>
                </a:cubicBezTo>
                <a:cubicBezTo>
                  <a:pt x="456" y="577"/>
                  <a:pt x="449" y="579"/>
                  <a:pt x="445" y="584"/>
                </a:cubicBezTo>
                <a:cubicBezTo>
                  <a:pt x="441" y="589"/>
                  <a:pt x="439" y="596"/>
                  <a:pt x="438" y="604"/>
                </a:cubicBezTo>
                <a:cubicBezTo>
                  <a:pt x="439" y="629"/>
                  <a:pt x="442" y="654"/>
                  <a:pt x="445" y="679"/>
                </a:cubicBezTo>
                <a:cubicBezTo>
                  <a:pt x="447" y="688"/>
                  <a:pt x="448" y="698"/>
                  <a:pt x="450" y="708"/>
                </a:cubicBezTo>
                <a:cubicBezTo>
                  <a:pt x="451" y="711"/>
                  <a:pt x="454" y="730"/>
                  <a:pt x="458" y="721"/>
                </a:cubicBezTo>
                <a:close/>
                <a:moveTo>
                  <a:pt x="476" y="762"/>
                </a:moveTo>
                <a:cubicBezTo>
                  <a:pt x="482" y="754"/>
                  <a:pt x="488" y="746"/>
                  <a:pt x="493" y="738"/>
                </a:cubicBezTo>
                <a:cubicBezTo>
                  <a:pt x="500" y="726"/>
                  <a:pt x="506" y="714"/>
                  <a:pt x="512" y="702"/>
                </a:cubicBezTo>
                <a:cubicBezTo>
                  <a:pt x="517" y="689"/>
                  <a:pt x="523" y="677"/>
                  <a:pt x="521" y="662"/>
                </a:cubicBezTo>
                <a:cubicBezTo>
                  <a:pt x="521" y="659"/>
                  <a:pt x="520" y="656"/>
                  <a:pt x="519" y="653"/>
                </a:cubicBezTo>
                <a:cubicBezTo>
                  <a:pt x="516" y="651"/>
                  <a:pt x="513" y="651"/>
                  <a:pt x="510" y="651"/>
                </a:cubicBezTo>
                <a:cubicBezTo>
                  <a:pt x="503" y="653"/>
                  <a:pt x="499" y="659"/>
                  <a:pt x="495" y="666"/>
                </a:cubicBezTo>
                <a:cubicBezTo>
                  <a:pt x="490" y="674"/>
                  <a:pt x="485" y="681"/>
                  <a:pt x="482" y="690"/>
                </a:cubicBezTo>
                <a:cubicBezTo>
                  <a:pt x="476" y="705"/>
                  <a:pt x="472" y="720"/>
                  <a:pt x="467" y="735"/>
                </a:cubicBezTo>
                <a:cubicBezTo>
                  <a:pt x="463" y="750"/>
                  <a:pt x="454" y="776"/>
                  <a:pt x="458" y="781"/>
                </a:cubicBezTo>
                <a:cubicBezTo>
                  <a:pt x="461" y="785"/>
                  <a:pt x="471" y="769"/>
                  <a:pt x="476" y="762"/>
                </a:cubicBezTo>
                <a:close/>
                <a:moveTo>
                  <a:pt x="409" y="652"/>
                </a:moveTo>
                <a:cubicBezTo>
                  <a:pt x="405" y="650"/>
                  <a:pt x="400" y="651"/>
                  <a:pt x="397" y="656"/>
                </a:cubicBezTo>
                <a:cubicBezTo>
                  <a:pt x="393" y="661"/>
                  <a:pt x="393" y="669"/>
                  <a:pt x="395" y="676"/>
                </a:cubicBezTo>
                <a:cubicBezTo>
                  <a:pt x="401" y="698"/>
                  <a:pt x="409" y="718"/>
                  <a:pt x="419" y="736"/>
                </a:cubicBezTo>
                <a:cubicBezTo>
                  <a:pt x="424" y="746"/>
                  <a:pt x="430" y="755"/>
                  <a:pt x="435" y="763"/>
                </a:cubicBezTo>
                <a:cubicBezTo>
                  <a:pt x="438" y="767"/>
                  <a:pt x="452" y="791"/>
                  <a:pt x="452" y="781"/>
                </a:cubicBezTo>
                <a:cubicBezTo>
                  <a:pt x="452" y="769"/>
                  <a:pt x="449" y="757"/>
                  <a:pt x="446" y="746"/>
                </a:cubicBezTo>
                <a:cubicBezTo>
                  <a:pt x="443" y="728"/>
                  <a:pt x="438" y="711"/>
                  <a:pt x="433" y="694"/>
                </a:cubicBezTo>
                <a:cubicBezTo>
                  <a:pt x="429" y="680"/>
                  <a:pt x="423" y="656"/>
                  <a:pt x="409" y="652"/>
                </a:cubicBezTo>
                <a:close/>
                <a:moveTo>
                  <a:pt x="458" y="75"/>
                </a:moveTo>
                <a:cubicBezTo>
                  <a:pt x="461" y="79"/>
                  <a:pt x="471" y="64"/>
                  <a:pt x="476" y="56"/>
                </a:cubicBezTo>
                <a:cubicBezTo>
                  <a:pt x="482" y="49"/>
                  <a:pt x="488" y="41"/>
                  <a:pt x="493" y="32"/>
                </a:cubicBezTo>
                <a:cubicBezTo>
                  <a:pt x="499" y="22"/>
                  <a:pt x="505" y="11"/>
                  <a:pt x="510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73" y="10"/>
                  <a:pt x="470" y="20"/>
                  <a:pt x="467" y="30"/>
                </a:cubicBezTo>
                <a:cubicBezTo>
                  <a:pt x="463" y="44"/>
                  <a:pt x="454" y="71"/>
                  <a:pt x="458" y="75"/>
                </a:cubicBezTo>
                <a:close/>
                <a:moveTo>
                  <a:pt x="142" y="382"/>
                </a:moveTo>
                <a:cubicBezTo>
                  <a:pt x="142" y="382"/>
                  <a:pt x="141" y="382"/>
                  <a:pt x="141" y="382"/>
                </a:cubicBezTo>
                <a:cubicBezTo>
                  <a:pt x="139" y="380"/>
                  <a:pt x="136" y="381"/>
                  <a:pt x="133" y="382"/>
                </a:cubicBezTo>
                <a:cubicBezTo>
                  <a:pt x="120" y="387"/>
                  <a:pt x="109" y="402"/>
                  <a:pt x="100" y="415"/>
                </a:cubicBezTo>
                <a:cubicBezTo>
                  <a:pt x="89" y="432"/>
                  <a:pt x="73" y="468"/>
                  <a:pt x="76" y="474"/>
                </a:cubicBezTo>
                <a:cubicBezTo>
                  <a:pt x="79" y="480"/>
                  <a:pt x="117" y="456"/>
                  <a:pt x="132" y="435"/>
                </a:cubicBezTo>
                <a:cubicBezTo>
                  <a:pt x="140" y="424"/>
                  <a:pt x="155" y="402"/>
                  <a:pt x="146" y="387"/>
                </a:cubicBezTo>
                <a:cubicBezTo>
                  <a:pt x="145" y="385"/>
                  <a:pt x="144" y="383"/>
                  <a:pt x="142" y="382"/>
                </a:cubicBezTo>
                <a:close/>
                <a:moveTo>
                  <a:pt x="471" y="2035"/>
                </a:moveTo>
                <a:cubicBezTo>
                  <a:pt x="472" y="2021"/>
                  <a:pt x="473" y="1998"/>
                  <a:pt x="461" y="1991"/>
                </a:cubicBezTo>
                <a:cubicBezTo>
                  <a:pt x="456" y="1988"/>
                  <a:pt x="449" y="1990"/>
                  <a:pt x="445" y="1995"/>
                </a:cubicBezTo>
                <a:cubicBezTo>
                  <a:pt x="441" y="2000"/>
                  <a:pt x="439" y="2008"/>
                  <a:pt x="438" y="2015"/>
                </a:cubicBezTo>
                <a:cubicBezTo>
                  <a:pt x="439" y="2040"/>
                  <a:pt x="442" y="2065"/>
                  <a:pt x="445" y="2090"/>
                </a:cubicBezTo>
                <a:cubicBezTo>
                  <a:pt x="447" y="2100"/>
                  <a:pt x="448" y="2109"/>
                  <a:pt x="450" y="2119"/>
                </a:cubicBezTo>
                <a:cubicBezTo>
                  <a:pt x="451" y="2122"/>
                  <a:pt x="454" y="2141"/>
                  <a:pt x="458" y="2133"/>
                </a:cubicBezTo>
                <a:cubicBezTo>
                  <a:pt x="460" y="2128"/>
                  <a:pt x="461" y="2122"/>
                  <a:pt x="462" y="2117"/>
                </a:cubicBezTo>
                <a:cubicBezTo>
                  <a:pt x="464" y="2107"/>
                  <a:pt x="465" y="2097"/>
                  <a:pt x="466" y="2086"/>
                </a:cubicBezTo>
                <a:cubicBezTo>
                  <a:pt x="469" y="2069"/>
                  <a:pt x="471" y="2052"/>
                  <a:pt x="471" y="2035"/>
                </a:cubicBezTo>
                <a:close/>
                <a:moveTo>
                  <a:pt x="433" y="2106"/>
                </a:moveTo>
                <a:cubicBezTo>
                  <a:pt x="429" y="2091"/>
                  <a:pt x="423" y="2068"/>
                  <a:pt x="409" y="2063"/>
                </a:cubicBezTo>
                <a:cubicBezTo>
                  <a:pt x="405" y="2061"/>
                  <a:pt x="400" y="2062"/>
                  <a:pt x="397" y="2067"/>
                </a:cubicBezTo>
                <a:cubicBezTo>
                  <a:pt x="393" y="2072"/>
                  <a:pt x="393" y="2081"/>
                  <a:pt x="395" y="2088"/>
                </a:cubicBezTo>
                <a:cubicBezTo>
                  <a:pt x="401" y="2109"/>
                  <a:pt x="409" y="2129"/>
                  <a:pt x="419" y="2148"/>
                </a:cubicBezTo>
                <a:cubicBezTo>
                  <a:pt x="421" y="2151"/>
                  <a:pt x="423" y="2155"/>
                  <a:pt x="426" y="2159"/>
                </a:cubicBezTo>
                <a:cubicBezTo>
                  <a:pt x="447" y="2159"/>
                  <a:pt x="447" y="2159"/>
                  <a:pt x="447" y="2159"/>
                </a:cubicBezTo>
                <a:cubicBezTo>
                  <a:pt x="447" y="2158"/>
                  <a:pt x="446" y="2157"/>
                  <a:pt x="446" y="2157"/>
                </a:cubicBezTo>
                <a:cubicBezTo>
                  <a:pt x="443" y="2139"/>
                  <a:pt x="438" y="2122"/>
                  <a:pt x="433" y="2106"/>
                </a:cubicBezTo>
                <a:close/>
                <a:moveTo>
                  <a:pt x="521" y="2073"/>
                </a:moveTo>
                <a:cubicBezTo>
                  <a:pt x="521" y="2070"/>
                  <a:pt x="520" y="2067"/>
                  <a:pt x="519" y="2065"/>
                </a:cubicBezTo>
                <a:cubicBezTo>
                  <a:pt x="516" y="2062"/>
                  <a:pt x="513" y="2062"/>
                  <a:pt x="510" y="2063"/>
                </a:cubicBezTo>
                <a:cubicBezTo>
                  <a:pt x="503" y="2065"/>
                  <a:pt x="499" y="2071"/>
                  <a:pt x="495" y="2077"/>
                </a:cubicBezTo>
                <a:cubicBezTo>
                  <a:pt x="490" y="2085"/>
                  <a:pt x="485" y="2092"/>
                  <a:pt x="482" y="2101"/>
                </a:cubicBezTo>
                <a:cubicBezTo>
                  <a:pt x="476" y="2116"/>
                  <a:pt x="472" y="2131"/>
                  <a:pt x="467" y="2146"/>
                </a:cubicBezTo>
                <a:cubicBezTo>
                  <a:pt x="466" y="2150"/>
                  <a:pt x="465" y="2154"/>
                  <a:pt x="463" y="2159"/>
                </a:cubicBezTo>
                <a:cubicBezTo>
                  <a:pt x="486" y="2159"/>
                  <a:pt x="486" y="2159"/>
                  <a:pt x="486" y="2159"/>
                </a:cubicBezTo>
                <a:cubicBezTo>
                  <a:pt x="489" y="2155"/>
                  <a:pt x="491" y="2152"/>
                  <a:pt x="493" y="2149"/>
                </a:cubicBezTo>
                <a:cubicBezTo>
                  <a:pt x="500" y="2137"/>
                  <a:pt x="506" y="2125"/>
                  <a:pt x="512" y="2113"/>
                </a:cubicBezTo>
                <a:cubicBezTo>
                  <a:pt x="517" y="2100"/>
                  <a:pt x="523" y="2088"/>
                  <a:pt x="521" y="2073"/>
                </a:cubicBezTo>
                <a:close/>
                <a:moveTo>
                  <a:pt x="438" y="1535"/>
                </a:moveTo>
                <a:cubicBezTo>
                  <a:pt x="440" y="1537"/>
                  <a:pt x="442" y="1538"/>
                  <a:pt x="444" y="1539"/>
                </a:cubicBezTo>
                <a:cubicBezTo>
                  <a:pt x="445" y="1539"/>
                  <a:pt x="446" y="1539"/>
                  <a:pt x="447" y="1539"/>
                </a:cubicBezTo>
                <a:cubicBezTo>
                  <a:pt x="448" y="1539"/>
                  <a:pt x="449" y="1538"/>
                  <a:pt x="450" y="1537"/>
                </a:cubicBezTo>
                <a:cubicBezTo>
                  <a:pt x="454" y="1532"/>
                  <a:pt x="448" y="1519"/>
                  <a:pt x="447" y="1514"/>
                </a:cubicBezTo>
                <a:cubicBezTo>
                  <a:pt x="443" y="1505"/>
                  <a:pt x="439" y="1498"/>
                  <a:pt x="435" y="1490"/>
                </a:cubicBezTo>
                <a:cubicBezTo>
                  <a:pt x="429" y="1476"/>
                  <a:pt x="422" y="1463"/>
                  <a:pt x="413" y="1451"/>
                </a:cubicBezTo>
                <a:cubicBezTo>
                  <a:pt x="410" y="1447"/>
                  <a:pt x="406" y="1442"/>
                  <a:pt x="401" y="1440"/>
                </a:cubicBezTo>
                <a:cubicBezTo>
                  <a:pt x="396" y="1438"/>
                  <a:pt x="390" y="1440"/>
                  <a:pt x="387" y="1445"/>
                </a:cubicBezTo>
                <a:cubicBezTo>
                  <a:pt x="385" y="1449"/>
                  <a:pt x="384" y="1453"/>
                  <a:pt x="385" y="1457"/>
                </a:cubicBezTo>
                <a:cubicBezTo>
                  <a:pt x="385" y="1461"/>
                  <a:pt x="386" y="1465"/>
                  <a:pt x="387" y="1469"/>
                </a:cubicBezTo>
                <a:cubicBezTo>
                  <a:pt x="398" y="1498"/>
                  <a:pt x="418" y="1518"/>
                  <a:pt x="438" y="1535"/>
                </a:cubicBezTo>
                <a:close/>
                <a:moveTo>
                  <a:pt x="401" y="2146"/>
                </a:moveTo>
                <a:cubicBezTo>
                  <a:pt x="396" y="2144"/>
                  <a:pt x="390" y="2146"/>
                  <a:pt x="387" y="2151"/>
                </a:cubicBezTo>
                <a:cubicBezTo>
                  <a:pt x="386" y="2153"/>
                  <a:pt x="385" y="2156"/>
                  <a:pt x="385" y="2159"/>
                </a:cubicBezTo>
                <a:cubicBezTo>
                  <a:pt x="415" y="2159"/>
                  <a:pt x="415" y="2159"/>
                  <a:pt x="415" y="2159"/>
                </a:cubicBezTo>
                <a:cubicBezTo>
                  <a:pt x="414" y="2158"/>
                  <a:pt x="414" y="2158"/>
                  <a:pt x="413" y="2157"/>
                </a:cubicBezTo>
                <a:cubicBezTo>
                  <a:pt x="410" y="2152"/>
                  <a:pt x="406" y="2148"/>
                  <a:pt x="401" y="2146"/>
                </a:cubicBezTo>
                <a:close/>
                <a:moveTo>
                  <a:pt x="526" y="2149"/>
                </a:moveTo>
                <a:cubicBezTo>
                  <a:pt x="526" y="2149"/>
                  <a:pt x="525" y="2149"/>
                  <a:pt x="525" y="2148"/>
                </a:cubicBezTo>
                <a:cubicBezTo>
                  <a:pt x="523" y="2147"/>
                  <a:pt x="520" y="2147"/>
                  <a:pt x="517" y="2148"/>
                </a:cubicBezTo>
                <a:cubicBezTo>
                  <a:pt x="512" y="2151"/>
                  <a:pt x="507" y="2154"/>
                  <a:pt x="502" y="2159"/>
                </a:cubicBezTo>
                <a:cubicBezTo>
                  <a:pt x="532" y="2159"/>
                  <a:pt x="532" y="2159"/>
                  <a:pt x="532" y="2159"/>
                </a:cubicBezTo>
                <a:cubicBezTo>
                  <a:pt x="531" y="2157"/>
                  <a:pt x="531" y="2155"/>
                  <a:pt x="530" y="2153"/>
                </a:cubicBezTo>
                <a:cubicBezTo>
                  <a:pt x="529" y="2152"/>
                  <a:pt x="528" y="2150"/>
                  <a:pt x="526" y="2149"/>
                </a:cubicBezTo>
                <a:close/>
                <a:moveTo>
                  <a:pt x="35" y="381"/>
                </a:moveTo>
                <a:cubicBezTo>
                  <a:pt x="40" y="390"/>
                  <a:pt x="46" y="399"/>
                  <a:pt x="51" y="407"/>
                </a:cubicBezTo>
                <a:cubicBezTo>
                  <a:pt x="54" y="411"/>
                  <a:pt x="68" y="436"/>
                  <a:pt x="68" y="426"/>
                </a:cubicBezTo>
                <a:cubicBezTo>
                  <a:pt x="68" y="414"/>
                  <a:pt x="65" y="401"/>
                  <a:pt x="62" y="390"/>
                </a:cubicBezTo>
                <a:cubicBezTo>
                  <a:pt x="59" y="373"/>
                  <a:pt x="54" y="355"/>
                  <a:pt x="49" y="339"/>
                </a:cubicBezTo>
                <a:cubicBezTo>
                  <a:pt x="45" y="324"/>
                  <a:pt x="39" y="301"/>
                  <a:pt x="26" y="296"/>
                </a:cubicBezTo>
                <a:cubicBezTo>
                  <a:pt x="21" y="294"/>
                  <a:pt x="16" y="296"/>
                  <a:pt x="13" y="300"/>
                </a:cubicBezTo>
                <a:cubicBezTo>
                  <a:pt x="9" y="305"/>
                  <a:pt x="9" y="314"/>
                  <a:pt x="11" y="321"/>
                </a:cubicBezTo>
                <a:cubicBezTo>
                  <a:pt x="17" y="342"/>
                  <a:pt x="25" y="362"/>
                  <a:pt x="35" y="381"/>
                </a:cubicBezTo>
                <a:close/>
                <a:moveTo>
                  <a:pt x="526" y="1444"/>
                </a:moveTo>
                <a:cubicBezTo>
                  <a:pt x="526" y="1443"/>
                  <a:pt x="525" y="1443"/>
                  <a:pt x="525" y="1443"/>
                </a:cubicBezTo>
                <a:cubicBezTo>
                  <a:pt x="523" y="1442"/>
                  <a:pt x="520" y="1442"/>
                  <a:pt x="517" y="1443"/>
                </a:cubicBezTo>
                <a:cubicBezTo>
                  <a:pt x="504" y="1448"/>
                  <a:pt x="493" y="1463"/>
                  <a:pt x="484" y="1476"/>
                </a:cubicBezTo>
                <a:cubicBezTo>
                  <a:pt x="473" y="1493"/>
                  <a:pt x="457" y="1529"/>
                  <a:pt x="460" y="1536"/>
                </a:cubicBezTo>
                <a:cubicBezTo>
                  <a:pt x="463" y="1542"/>
                  <a:pt x="501" y="1517"/>
                  <a:pt x="516" y="1497"/>
                </a:cubicBezTo>
                <a:cubicBezTo>
                  <a:pt x="524" y="1485"/>
                  <a:pt x="539" y="1464"/>
                  <a:pt x="530" y="1448"/>
                </a:cubicBezTo>
                <a:cubicBezTo>
                  <a:pt x="529" y="1446"/>
                  <a:pt x="528" y="1445"/>
                  <a:pt x="526" y="1444"/>
                </a:cubicBezTo>
                <a:close/>
                <a:moveTo>
                  <a:pt x="526" y="738"/>
                </a:moveTo>
                <a:cubicBezTo>
                  <a:pt x="526" y="738"/>
                  <a:pt x="525" y="738"/>
                  <a:pt x="525" y="737"/>
                </a:cubicBezTo>
                <a:cubicBezTo>
                  <a:pt x="523" y="736"/>
                  <a:pt x="520" y="736"/>
                  <a:pt x="517" y="737"/>
                </a:cubicBezTo>
                <a:cubicBezTo>
                  <a:pt x="504" y="743"/>
                  <a:pt x="493" y="757"/>
                  <a:pt x="484" y="770"/>
                </a:cubicBezTo>
                <a:cubicBezTo>
                  <a:pt x="473" y="788"/>
                  <a:pt x="457" y="824"/>
                  <a:pt x="460" y="830"/>
                </a:cubicBezTo>
                <a:cubicBezTo>
                  <a:pt x="463" y="836"/>
                  <a:pt x="501" y="811"/>
                  <a:pt x="516" y="791"/>
                </a:cubicBezTo>
                <a:cubicBezTo>
                  <a:pt x="524" y="780"/>
                  <a:pt x="539" y="758"/>
                  <a:pt x="530" y="742"/>
                </a:cubicBezTo>
                <a:cubicBezTo>
                  <a:pt x="529" y="741"/>
                  <a:pt x="528" y="739"/>
                  <a:pt x="526" y="738"/>
                </a:cubicBezTo>
                <a:close/>
                <a:moveTo>
                  <a:pt x="51" y="1841"/>
                </a:moveTo>
                <a:cubicBezTo>
                  <a:pt x="45" y="1827"/>
                  <a:pt x="38" y="1814"/>
                  <a:pt x="29" y="1802"/>
                </a:cubicBezTo>
                <a:cubicBezTo>
                  <a:pt x="26" y="1797"/>
                  <a:pt x="22" y="1793"/>
                  <a:pt x="17" y="1791"/>
                </a:cubicBezTo>
                <a:cubicBezTo>
                  <a:pt x="12" y="1789"/>
                  <a:pt x="6" y="1791"/>
                  <a:pt x="3" y="1796"/>
                </a:cubicBezTo>
                <a:cubicBezTo>
                  <a:pt x="1" y="1800"/>
                  <a:pt x="0" y="1804"/>
                  <a:pt x="1" y="1808"/>
                </a:cubicBezTo>
                <a:cubicBezTo>
                  <a:pt x="1" y="1812"/>
                  <a:pt x="2" y="1816"/>
                  <a:pt x="3" y="1820"/>
                </a:cubicBezTo>
                <a:cubicBezTo>
                  <a:pt x="14" y="1849"/>
                  <a:pt x="34" y="1869"/>
                  <a:pt x="54" y="1886"/>
                </a:cubicBezTo>
                <a:cubicBezTo>
                  <a:pt x="56" y="1887"/>
                  <a:pt x="58" y="1889"/>
                  <a:pt x="60" y="1890"/>
                </a:cubicBezTo>
                <a:cubicBezTo>
                  <a:pt x="61" y="1890"/>
                  <a:pt x="62" y="1890"/>
                  <a:pt x="63" y="1890"/>
                </a:cubicBezTo>
                <a:cubicBezTo>
                  <a:pt x="64" y="1890"/>
                  <a:pt x="65" y="1889"/>
                  <a:pt x="66" y="1888"/>
                </a:cubicBezTo>
                <a:cubicBezTo>
                  <a:pt x="70" y="1883"/>
                  <a:pt x="64" y="1869"/>
                  <a:pt x="63" y="1865"/>
                </a:cubicBezTo>
                <a:cubicBezTo>
                  <a:pt x="59" y="1856"/>
                  <a:pt x="55" y="1849"/>
                  <a:pt x="51" y="1841"/>
                </a:cubicBezTo>
                <a:close/>
                <a:moveTo>
                  <a:pt x="3" y="1116"/>
                </a:moveTo>
                <a:cubicBezTo>
                  <a:pt x="14" y="1146"/>
                  <a:pt x="34" y="1165"/>
                  <a:pt x="54" y="1182"/>
                </a:cubicBezTo>
                <a:cubicBezTo>
                  <a:pt x="56" y="1184"/>
                  <a:pt x="58" y="1185"/>
                  <a:pt x="60" y="1186"/>
                </a:cubicBezTo>
                <a:cubicBezTo>
                  <a:pt x="61" y="1186"/>
                  <a:pt x="62" y="1186"/>
                  <a:pt x="63" y="1186"/>
                </a:cubicBezTo>
                <a:cubicBezTo>
                  <a:pt x="64" y="1186"/>
                  <a:pt x="65" y="1185"/>
                  <a:pt x="66" y="1184"/>
                </a:cubicBezTo>
                <a:cubicBezTo>
                  <a:pt x="70" y="1179"/>
                  <a:pt x="64" y="1166"/>
                  <a:pt x="63" y="1161"/>
                </a:cubicBezTo>
                <a:cubicBezTo>
                  <a:pt x="59" y="1153"/>
                  <a:pt x="55" y="1145"/>
                  <a:pt x="51" y="1137"/>
                </a:cubicBezTo>
                <a:cubicBezTo>
                  <a:pt x="45" y="1124"/>
                  <a:pt x="38" y="1110"/>
                  <a:pt x="29" y="1099"/>
                </a:cubicBezTo>
                <a:cubicBezTo>
                  <a:pt x="26" y="1094"/>
                  <a:pt x="22" y="1089"/>
                  <a:pt x="17" y="1087"/>
                </a:cubicBezTo>
                <a:cubicBezTo>
                  <a:pt x="12" y="1086"/>
                  <a:pt x="6" y="1087"/>
                  <a:pt x="3" y="1093"/>
                </a:cubicBezTo>
                <a:cubicBezTo>
                  <a:pt x="1" y="1096"/>
                  <a:pt x="0" y="1100"/>
                  <a:pt x="1" y="1104"/>
                </a:cubicBezTo>
                <a:cubicBezTo>
                  <a:pt x="1" y="1109"/>
                  <a:pt x="2" y="1112"/>
                  <a:pt x="3" y="1116"/>
                </a:cubicBezTo>
                <a:close/>
                <a:moveTo>
                  <a:pt x="49" y="1751"/>
                </a:moveTo>
                <a:cubicBezTo>
                  <a:pt x="45" y="1736"/>
                  <a:pt x="39" y="1713"/>
                  <a:pt x="26" y="1708"/>
                </a:cubicBezTo>
                <a:cubicBezTo>
                  <a:pt x="21" y="1706"/>
                  <a:pt x="16" y="1708"/>
                  <a:pt x="13" y="1712"/>
                </a:cubicBezTo>
                <a:cubicBezTo>
                  <a:pt x="9" y="1718"/>
                  <a:pt x="9" y="1726"/>
                  <a:pt x="11" y="1733"/>
                </a:cubicBezTo>
                <a:cubicBezTo>
                  <a:pt x="17" y="1754"/>
                  <a:pt x="25" y="1774"/>
                  <a:pt x="35" y="1793"/>
                </a:cubicBezTo>
                <a:cubicBezTo>
                  <a:pt x="40" y="1802"/>
                  <a:pt x="46" y="1811"/>
                  <a:pt x="51" y="1820"/>
                </a:cubicBezTo>
                <a:cubicBezTo>
                  <a:pt x="54" y="1824"/>
                  <a:pt x="68" y="1848"/>
                  <a:pt x="68" y="1838"/>
                </a:cubicBezTo>
                <a:cubicBezTo>
                  <a:pt x="68" y="1826"/>
                  <a:pt x="65" y="1813"/>
                  <a:pt x="62" y="1802"/>
                </a:cubicBezTo>
                <a:cubicBezTo>
                  <a:pt x="59" y="1785"/>
                  <a:pt x="54" y="1768"/>
                  <a:pt x="49" y="1751"/>
                </a:cubicBezTo>
                <a:close/>
                <a:moveTo>
                  <a:pt x="3" y="408"/>
                </a:moveTo>
                <a:cubicBezTo>
                  <a:pt x="14" y="437"/>
                  <a:pt x="34" y="457"/>
                  <a:pt x="54" y="474"/>
                </a:cubicBezTo>
                <a:cubicBezTo>
                  <a:pt x="56" y="475"/>
                  <a:pt x="58" y="477"/>
                  <a:pt x="60" y="478"/>
                </a:cubicBezTo>
                <a:cubicBezTo>
                  <a:pt x="61" y="478"/>
                  <a:pt x="62" y="478"/>
                  <a:pt x="63" y="478"/>
                </a:cubicBezTo>
                <a:cubicBezTo>
                  <a:pt x="64" y="478"/>
                  <a:pt x="65" y="477"/>
                  <a:pt x="66" y="476"/>
                </a:cubicBezTo>
                <a:cubicBezTo>
                  <a:pt x="70" y="471"/>
                  <a:pt x="64" y="457"/>
                  <a:pt x="63" y="453"/>
                </a:cubicBezTo>
                <a:cubicBezTo>
                  <a:pt x="59" y="444"/>
                  <a:pt x="55" y="436"/>
                  <a:pt x="51" y="429"/>
                </a:cubicBezTo>
                <a:cubicBezTo>
                  <a:pt x="45" y="415"/>
                  <a:pt x="38" y="402"/>
                  <a:pt x="29" y="390"/>
                </a:cubicBezTo>
                <a:cubicBezTo>
                  <a:pt x="26" y="385"/>
                  <a:pt x="22" y="381"/>
                  <a:pt x="17" y="379"/>
                </a:cubicBezTo>
                <a:cubicBezTo>
                  <a:pt x="12" y="377"/>
                  <a:pt x="6" y="379"/>
                  <a:pt x="3" y="384"/>
                </a:cubicBezTo>
                <a:cubicBezTo>
                  <a:pt x="1" y="387"/>
                  <a:pt x="0" y="392"/>
                  <a:pt x="1" y="396"/>
                </a:cubicBezTo>
                <a:cubicBezTo>
                  <a:pt x="1" y="400"/>
                  <a:pt x="2" y="404"/>
                  <a:pt x="3" y="408"/>
                </a:cubicBezTo>
                <a:close/>
                <a:moveTo>
                  <a:pt x="142" y="1794"/>
                </a:moveTo>
                <a:cubicBezTo>
                  <a:pt x="142" y="1794"/>
                  <a:pt x="141" y="1794"/>
                  <a:pt x="141" y="1794"/>
                </a:cubicBezTo>
                <a:cubicBezTo>
                  <a:pt x="139" y="1793"/>
                  <a:pt x="136" y="1793"/>
                  <a:pt x="133" y="1794"/>
                </a:cubicBezTo>
                <a:cubicBezTo>
                  <a:pt x="120" y="1799"/>
                  <a:pt x="109" y="1814"/>
                  <a:pt x="100" y="1827"/>
                </a:cubicBezTo>
                <a:cubicBezTo>
                  <a:pt x="89" y="1844"/>
                  <a:pt x="73" y="1880"/>
                  <a:pt x="76" y="1886"/>
                </a:cubicBezTo>
                <a:cubicBezTo>
                  <a:pt x="79" y="1893"/>
                  <a:pt x="117" y="1868"/>
                  <a:pt x="132" y="1847"/>
                </a:cubicBezTo>
                <a:cubicBezTo>
                  <a:pt x="140" y="1836"/>
                  <a:pt x="155" y="1815"/>
                  <a:pt x="146" y="1799"/>
                </a:cubicBezTo>
                <a:cubicBezTo>
                  <a:pt x="145" y="1797"/>
                  <a:pt x="144" y="1796"/>
                  <a:pt x="142" y="1794"/>
                </a:cubicBezTo>
                <a:close/>
                <a:moveTo>
                  <a:pt x="142" y="1091"/>
                </a:moveTo>
                <a:cubicBezTo>
                  <a:pt x="142" y="1091"/>
                  <a:pt x="141" y="1090"/>
                  <a:pt x="141" y="1090"/>
                </a:cubicBezTo>
                <a:cubicBezTo>
                  <a:pt x="139" y="1089"/>
                  <a:pt x="136" y="1089"/>
                  <a:pt x="133" y="1090"/>
                </a:cubicBezTo>
                <a:cubicBezTo>
                  <a:pt x="120" y="1095"/>
                  <a:pt x="109" y="1110"/>
                  <a:pt x="100" y="1123"/>
                </a:cubicBezTo>
                <a:cubicBezTo>
                  <a:pt x="89" y="1140"/>
                  <a:pt x="73" y="1176"/>
                  <a:pt x="76" y="1183"/>
                </a:cubicBezTo>
                <a:cubicBezTo>
                  <a:pt x="79" y="1189"/>
                  <a:pt x="117" y="1164"/>
                  <a:pt x="132" y="1144"/>
                </a:cubicBezTo>
                <a:cubicBezTo>
                  <a:pt x="140" y="1133"/>
                  <a:pt x="155" y="1111"/>
                  <a:pt x="146" y="1095"/>
                </a:cubicBezTo>
                <a:cubicBezTo>
                  <a:pt x="145" y="1093"/>
                  <a:pt x="144" y="1092"/>
                  <a:pt x="142" y="1091"/>
                </a:cubicBezTo>
                <a:close/>
                <a:moveTo>
                  <a:pt x="74" y="1778"/>
                </a:moveTo>
                <a:cubicBezTo>
                  <a:pt x="76" y="1773"/>
                  <a:pt x="77" y="1767"/>
                  <a:pt x="78" y="1762"/>
                </a:cubicBezTo>
                <a:cubicBezTo>
                  <a:pt x="80" y="1752"/>
                  <a:pt x="81" y="1742"/>
                  <a:pt x="82" y="1732"/>
                </a:cubicBezTo>
                <a:cubicBezTo>
                  <a:pt x="85" y="1715"/>
                  <a:pt x="87" y="1698"/>
                  <a:pt x="87" y="1681"/>
                </a:cubicBezTo>
                <a:cubicBezTo>
                  <a:pt x="88" y="1666"/>
                  <a:pt x="89" y="1644"/>
                  <a:pt x="77" y="1636"/>
                </a:cubicBezTo>
                <a:cubicBezTo>
                  <a:pt x="72" y="1633"/>
                  <a:pt x="65" y="1635"/>
                  <a:pt x="61" y="1640"/>
                </a:cubicBezTo>
                <a:cubicBezTo>
                  <a:pt x="57" y="1645"/>
                  <a:pt x="55" y="1653"/>
                  <a:pt x="54" y="1660"/>
                </a:cubicBezTo>
                <a:cubicBezTo>
                  <a:pt x="55" y="1685"/>
                  <a:pt x="58" y="1710"/>
                  <a:pt x="61" y="1735"/>
                </a:cubicBezTo>
                <a:cubicBezTo>
                  <a:pt x="63" y="1745"/>
                  <a:pt x="64" y="1755"/>
                  <a:pt x="66" y="1765"/>
                </a:cubicBezTo>
                <a:cubicBezTo>
                  <a:pt x="67" y="1768"/>
                  <a:pt x="70" y="1786"/>
                  <a:pt x="74" y="1778"/>
                </a:cubicBezTo>
                <a:close/>
                <a:moveTo>
                  <a:pt x="92" y="1819"/>
                </a:moveTo>
                <a:cubicBezTo>
                  <a:pt x="98" y="1811"/>
                  <a:pt x="104" y="1803"/>
                  <a:pt x="109" y="1794"/>
                </a:cubicBezTo>
                <a:cubicBezTo>
                  <a:pt x="116" y="1783"/>
                  <a:pt x="122" y="1771"/>
                  <a:pt x="128" y="1758"/>
                </a:cubicBezTo>
                <a:cubicBezTo>
                  <a:pt x="133" y="1746"/>
                  <a:pt x="139" y="1733"/>
                  <a:pt x="137" y="1718"/>
                </a:cubicBezTo>
                <a:cubicBezTo>
                  <a:pt x="137" y="1715"/>
                  <a:pt x="136" y="1712"/>
                  <a:pt x="135" y="1710"/>
                </a:cubicBezTo>
                <a:cubicBezTo>
                  <a:pt x="132" y="1707"/>
                  <a:pt x="129" y="1707"/>
                  <a:pt x="126" y="1708"/>
                </a:cubicBezTo>
                <a:cubicBezTo>
                  <a:pt x="119" y="1710"/>
                  <a:pt x="115" y="1716"/>
                  <a:pt x="111" y="1723"/>
                </a:cubicBezTo>
                <a:cubicBezTo>
                  <a:pt x="106" y="1730"/>
                  <a:pt x="101" y="1738"/>
                  <a:pt x="98" y="1747"/>
                </a:cubicBezTo>
                <a:cubicBezTo>
                  <a:pt x="92" y="1761"/>
                  <a:pt x="88" y="1777"/>
                  <a:pt x="83" y="1792"/>
                </a:cubicBezTo>
                <a:cubicBezTo>
                  <a:pt x="79" y="1807"/>
                  <a:pt x="70" y="1833"/>
                  <a:pt x="74" y="1837"/>
                </a:cubicBezTo>
                <a:cubicBezTo>
                  <a:pt x="77" y="1841"/>
                  <a:pt x="87" y="1826"/>
                  <a:pt x="92" y="181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5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3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674857" y="1"/>
            <a:ext cx="7813336" cy="6858000"/>
          </a:xfrm>
          <a:custGeom>
            <a:avLst/>
            <a:gdLst/>
            <a:ahLst/>
            <a:cxnLst/>
            <a:rect l="0" t="0" r="r" b="b"/>
            <a:pathLst>
              <a:path w="2459" h="2158">
                <a:moveTo>
                  <a:pt x="842" y="425"/>
                </a:moveTo>
                <a:cubicBezTo>
                  <a:pt x="845" y="429"/>
                  <a:pt x="855" y="413"/>
                  <a:pt x="860" y="406"/>
                </a:cubicBezTo>
                <a:cubicBezTo>
                  <a:pt x="866" y="398"/>
                  <a:pt x="872" y="390"/>
                  <a:pt x="877" y="382"/>
                </a:cubicBezTo>
                <a:cubicBezTo>
                  <a:pt x="884" y="370"/>
                  <a:pt x="890" y="358"/>
                  <a:pt x="896" y="346"/>
                </a:cubicBezTo>
                <a:cubicBezTo>
                  <a:pt x="901" y="333"/>
                  <a:pt x="907" y="321"/>
                  <a:pt x="905" y="306"/>
                </a:cubicBezTo>
                <a:cubicBezTo>
                  <a:pt x="905" y="303"/>
                  <a:pt x="904" y="300"/>
                  <a:pt x="903" y="298"/>
                </a:cubicBezTo>
                <a:cubicBezTo>
                  <a:pt x="900" y="295"/>
                  <a:pt x="897" y="295"/>
                  <a:pt x="894" y="295"/>
                </a:cubicBezTo>
                <a:cubicBezTo>
                  <a:pt x="887" y="297"/>
                  <a:pt x="883" y="303"/>
                  <a:pt x="879" y="310"/>
                </a:cubicBezTo>
                <a:cubicBezTo>
                  <a:pt x="874" y="318"/>
                  <a:pt x="869" y="325"/>
                  <a:pt x="866" y="334"/>
                </a:cubicBezTo>
                <a:cubicBezTo>
                  <a:pt x="860" y="349"/>
                  <a:pt x="856" y="364"/>
                  <a:pt x="851" y="379"/>
                </a:cubicBezTo>
                <a:cubicBezTo>
                  <a:pt x="847" y="394"/>
                  <a:pt x="838" y="420"/>
                  <a:pt x="842" y="425"/>
                </a:cubicBezTo>
                <a:close/>
                <a:moveTo>
                  <a:pt x="845" y="932"/>
                </a:moveTo>
                <a:cubicBezTo>
                  <a:pt x="840" y="929"/>
                  <a:pt x="833" y="931"/>
                  <a:pt x="829" y="937"/>
                </a:cubicBezTo>
                <a:cubicBezTo>
                  <a:pt x="825" y="942"/>
                  <a:pt x="823" y="949"/>
                  <a:pt x="822" y="956"/>
                </a:cubicBezTo>
                <a:cubicBezTo>
                  <a:pt x="823" y="981"/>
                  <a:pt x="826" y="1006"/>
                  <a:pt x="829" y="1031"/>
                </a:cubicBezTo>
                <a:cubicBezTo>
                  <a:pt x="831" y="1041"/>
                  <a:pt x="832" y="1051"/>
                  <a:pt x="834" y="1061"/>
                </a:cubicBezTo>
                <a:cubicBezTo>
                  <a:pt x="835" y="1064"/>
                  <a:pt x="838" y="1082"/>
                  <a:pt x="842" y="1074"/>
                </a:cubicBezTo>
                <a:cubicBezTo>
                  <a:pt x="844" y="1069"/>
                  <a:pt x="845" y="1063"/>
                  <a:pt x="846" y="1058"/>
                </a:cubicBezTo>
                <a:cubicBezTo>
                  <a:pt x="848" y="1048"/>
                  <a:pt x="849" y="1038"/>
                  <a:pt x="850" y="1028"/>
                </a:cubicBezTo>
                <a:cubicBezTo>
                  <a:pt x="853" y="1011"/>
                  <a:pt x="854" y="994"/>
                  <a:pt x="855" y="977"/>
                </a:cubicBezTo>
                <a:cubicBezTo>
                  <a:pt x="856" y="963"/>
                  <a:pt x="857" y="940"/>
                  <a:pt x="845" y="932"/>
                </a:cubicBezTo>
                <a:close/>
                <a:moveTo>
                  <a:pt x="1155" y="763"/>
                </a:moveTo>
                <a:cubicBezTo>
                  <a:pt x="1166" y="793"/>
                  <a:pt x="1186" y="812"/>
                  <a:pt x="1206" y="829"/>
                </a:cubicBezTo>
                <a:cubicBezTo>
                  <a:pt x="1208" y="831"/>
                  <a:pt x="1210" y="832"/>
                  <a:pt x="1212" y="833"/>
                </a:cubicBezTo>
                <a:cubicBezTo>
                  <a:pt x="1213" y="833"/>
                  <a:pt x="1214" y="833"/>
                  <a:pt x="1215" y="833"/>
                </a:cubicBezTo>
                <a:cubicBezTo>
                  <a:pt x="1216" y="833"/>
                  <a:pt x="1217" y="832"/>
                  <a:pt x="1218" y="831"/>
                </a:cubicBezTo>
                <a:cubicBezTo>
                  <a:pt x="1222" y="826"/>
                  <a:pt x="1216" y="813"/>
                  <a:pt x="1215" y="808"/>
                </a:cubicBezTo>
                <a:cubicBezTo>
                  <a:pt x="1211" y="800"/>
                  <a:pt x="1207" y="792"/>
                  <a:pt x="1203" y="784"/>
                </a:cubicBezTo>
                <a:cubicBezTo>
                  <a:pt x="1197" y="771"/>
                  <a:pt x="1190" y="757"/>
                  <a:pt x="1181" y="746"/>
                </a:cubicBezTo>
                <a:cubicBezTo>
                  <a:pt x="1178" y="741"/>
                  <a:pt x="1174" y="736"/>
                  <a:pt x="1169" y="734"/>
                </a:cubicBezTo>
                <a:cubicBezTo>
                  <a:pt x="1164" y="733"/>
                  <a:pt x="1158" y="734"/>
                  <a:pt x="1155" y="740"/>
                </a:cubicBezTo>
                <a:cubicBezTo>
                  <a:pt x="1153" y="743"/>
                  <a:pt x="1152" y="747"/>
                  <a:pt x="1153" y="751"/>
                </a:cubicBezTo>
                <a:cubicBezTo>
                  <a:pt x="1153" y="756"/>
                  <a:pt x="1154" y="759"/>
                  <a:pt x="1155" y="763"/>
                </a:cubicBezTo>
                <a:close/>
                <a:moveTo>
                  <a:pt x="817" y="1047"/>
                </a:moveTo>
                <a:cubicBezTo>
                  <a:pt x="813" y="1032"/>
                  <a:pt x="807" y="1009"/>
                  <a:pt x="793" y="1004"/>
                </a:cubicBezTo>
                <a:cubicBezTo>
                  <a:pt x="789" y="1003"/>
                  <a:pt x="784" y="1004"/>
                  <a:pt x="781" y="1008"/>
                </a:cubicBezTo>
                <a:cubicBezTo>
                  <a:pt x="777" y="1014"/>
                  <a:pt x="777" y="1022"/>
                  <a:pt x="779" y="1029"/>
                </a:cubicBezTo>
                <a:cubicBezTo>
                  <a:pt x="785" y="1050"/>
                  <a:pt x="793" y="1070"/>
                  <a:pt x="803" y="1089"/>
                </a:cubicBezTo>
                <a:cubicBezTo>
                  <a:pt x="808" y="1098"/>
                  <a:pt x="814" y="1107"/>
                  <a:pt x="819" y="1116"/>
                </a:cubicBezTo>
                <a:cubicBezTo>
                  <a:pt x="822" y="1120"/>
                  <a:pt x="836" y="1144"/>
                  <a:pt x="836" y="1134"/>
                </a:cubicBezTo>
                <a:cubicBezTo>
                  <a:pt x="836" y="1122"/>
                  <a:pt x="833" y="1109"/>
                  <a:pt x="830" y="1098"/>
                </a:cubicBezTo>
                <a:cubicBezTo>
                  <a:pt x="827" y="1081"/>
                  <a:pt x="822" y="1064"/>
                  <a:pt x="817" y="1047"/>
                </a:cubicBezTo>
                <a:close/>
                <a:moveTo>
                  <a:pt x="842" y="1133"/>
                </a:moveTo>
                <a:cubicBezTo>
                  <a:pt x="845" y="1137"/>
                  <a:pt x="855" y="1122"/>
                  <a:pt x="860" y="1115"/>
                </a:cubicBezTo>
                <a:cubicBezTo>
                  <a:pt x="866" y="1107"/>
                  <a:pt x="872" y="1099"/>
                  <a:pt x="877" y="1090"/>
                </a:cubicBezTo>
                <a:cubicBezTo>
                  <a:pt x="884" y="1079"/>
                  <a:pt x="890" y="1067"/>
                  <a:pt x="896" y="1054"/>
                </a:cubicBezTo>
                <a:cubicBezTo>
                  <a:pt x="901" y="1042"/>
                  <a:pt x="907" y="1029"/>
                  <a:pt x="905" y="1015"/>
                </a:cubicBezTo>
                <a:cubicBezTo>
                  <a:pt x="905" y="1011"/>
                  <a:pt x="904" y="1008"/>
                  <a:pt x="903" y="1006"/>
                </a:cubicBezTo>
                <a:cubicBezTo>
                  <a:pt x="900" y="1003"/>
                  <a:pt x="897" y="1003"/>
                  <a:pt x="894" y="1004"/>
                </a:cubicBezTo>
                <a:cubicBezTo>
                  <a:pt x="887" y="1006"/>
                  <a:pt x="883" y="1012"/>
                  <a:pt x="879" y="1019"/>
                </a:cubicBezTo>
                <a:cubicBezTo>
                  <a:pt x="874" y="1026"/>
                  <a:pt x="869" y="1034"/>
                  <a:pt x="866" y="1043"/>
                </a:cubicBezTo>
                <a:cubicBezTo>
                  <a:pt x="860" y="1058"/>
                  <a:pt x="856" y="1073"/>
                  <a:pt x="851" y="1088"/>
                </a:cubicBezTo>
                <a:cubicBezTo>
                  <a:pt x="847" y="1103"/>
                  <a:pt x="838" y="1129"/>
                  <a:pt x="842" y="1133"/>
                </a:cubicBezTo>
                <a:close/>
                <a:moveTo>
                  <a:pt x="1226" y="1486"/>
                </a:moveTo>
                <a:cubicBezTo>
                  <a:pt x="1229" y="1490"/>
                  <a:pt x="1239" y="1475"/>
                  <a:pt x="1244" y="1467"/>
                </a:cubicBezTo>
                <a:cubicBezTo>
                  <a:pt x="1250" y="1460"/>
                  <a:pt x="1256" y="1451"/>
                  <a:pt x="1261" y="1443"/>
                </a:cubicBezTo>
                <a:cubicBezTo>
                  <a:pt x="1268" y="1432"/>
                  <a:pt x="1274" y="1420"/>
                  <a:pt x="1280" y="1407"/>
                </a:cubicBezTo>
                <a:cubicBezTo>
                  <a:pt x="1285" y="1395"/>
                  <a:pt x="1291" y="1382"/>
                  <a:pt x="1289" y="1367"/>
                </a:cubicBezTo>
                <a:cubicBezTo>
                  <a:pt x="1289" y="1364"/>
                  <a:pt x="1288" y="1361"/>
                  <a:pt x="1287" y="1359"/>
                </a:cubicBezTo>
                <a:cubicBezTo>
                  <a:pt x="1284" y="1356"/>
                  <a:pt x="1281" y="1356"/>
                  <a:pt x="1278" y="1357"/>
                </a:cubicBezTo>
                <a:cubicBezTo>
                  <a:pt x="1271" y="1359"/>
                  <a:pt x="1267" y="1365"/>
                  <a:pt x="1263" y="1371"/>
                </a:cubicBezTo>
                <a:cubicBezTo>
                  <a:pt x="1258" y="1379"/>
                  <a:pt x="1253" y="1387"/>
                  <a:pt x="1250" y="1396"/>
                </a:cubicBezTo>
                <a:cubicBezTo>
                  <a:pt x="1244" y="1410"/>
                  <a:pt x="1240" y="1425"/>
                  <a:pt x="1235" y="1441"/>
                </a:cubicBezTo>
                <a:cubicBezTo>
                  <a:pt x="1231" y="1455"/>
                  <a:pt x="1222" y="1482"/>
                  <a:pt x="1226" y="1486"/>
                </a:cubicBezTo>
                <a:close/>
                <a:moveTo>
                  <a:pt x="1226" y="16"/>
                </a:moveTo>
                <a:cubicBezTo>
                  <a:pt x="1228" y="11"/>
                  <a:pt x="1229" y="5"/>
                  <a:pt x="1230" y="0"/>
                </a:cubicBezTo>
                <a:cubicBezTo>
                  <a:pt x="1218" y="0"/>
                  <a:pt x="1218" y="0"/>
                  <a:pt x="1218" y="0"/>
                </a:cubicBezTo>
                <a:cubicBezTo>
                  <a:pt x="1218" y="1"/>
                  <a:pt x="1218" y="2"/>
                  <a:pt x="1218" y="2"/>
                </a:cubicBezTo>
                <a:cubicBezTo>
                  <a:pt x="1219" y="5"/>
                  <a:pt x="1222" y="24"/>
                  <a:pt x="1226" y="16"/>
                </a:cubicBezTo>
                <a:close/>
                <a:moveTo>
                  <a:pt x="1201" y="694"/>
                </a:moveTo>
                <a:cubicBezTo>
                  <a:pt x="1197" y="680"/>
                  <a:pt x="1191" y="656"/>
                  <a:pt x="1177" y="651"/>
                </a:cubicBezTo>
                <a:cubicBezTo>
                  <a:pt x="1173" y="650"/>
                  <a:pt x="1168" y="651"/>
                  <a:pt x="1165" y="655"/>
                </a:cubicBezTo>
                <a:cubicBezTo>
                  <a:pt x="1161" y="661"/>
                  <a:pt x="1161" y="669"/>
                  <a:pt x="1163" y="676"/>
                </a:cubicBezTo>
                <a:cubicBezTo>
                  <a:pt x="1169" y="697"/>
                  <a:pt x="1177" y="718"/>
                  <a:pt x="1187" y="736"/>
                </a:cubicBezTo>
                <a:cubicBezTo>
                  <a:pt x="1192" y="745"/>
                  <a:pt x="1198" y="754"/>
                  <a:pt x="1203" y="763"/>
                </a:cubicBezTo>
                <a:cubicBezTo>
                  <a:pt x="1206" y="767"/>
                  <a:pt x="1220" y="791"/>
                  <a:pt x="1220" y="781"/>
                </a:cubicBezTo>
                <a:cubicBezTo>
                  <a:pt x="1220" y="769"/>
                  <a:pt x="1217" y="757"/>
                  <a:pt x="1214" y="745"/>
                </a:cubicBezTo>
                <a:cubicBezTo>
                  <a:pt x="1211" y="728"/>
                  <a:pt x="1206" y="711"/>
                  <a:pt x="1201" y="694"/>
                </a:cubicBezTo>
                <a:close/>
                <a:moveTo>
                  <a:pt x="1201" y="1400"/>
                </a:moveTo>
                <a:cubicBezTo>
                  <a:pt x="1197" y="1385"/>
                  <a:pt x="1191" y="1362"/>
                  <a:pt x="1177" y="1357"/>
                </a:cubicBezTo>
                <a:cubicBezTo>
                  <a:pt x="1173" y="1355"/>
                  <a:pt x="1168" y="1357"/>
                  <a:pt x="1165" y="1361"/>
                </a:cubicBezTo>
                <a:cubicBezTo>
                  <a:pt x="1161" y="1366"/>
                  <a:pt x="1161" y="1375"/>
                  <a:pt x="1163" y="1382"/>
                </a:cubicBezTo>
                <a:cubicBezTo>
                  <a:pt x="1169" y="1403"/>
                  <a:pt x="1177" y="1423"/>
                  <a:pt x="1187" y="1442"/>
                </a:cubicBezTo>
                <a:cubicBezTo>
                  <a:pt x="1192" y="1451"/>
                  <a:pt x="1198" y="1460"/>
                  <a:pt x="1203" y="1468"/>
                </a:cubicBezTo>
                <a:cubicBezTo>
                  <a:pt x="1206" y="1473"/>
                  <a:pt x="1220" y="1497"/>
                  <a:pt x="1220" y="1487"/>
                </a:cubicBezTo>
                <a:cubicBezTo>
                  <a:pt x="1220" y="1475"/>
                  <a:pt x="1217" y="1462"/>
                  <a:pt x="1214" y="1451"/>
                </a:cubicBezTo>
                <a:cubicBezTo>
                  <a:pt x="1211" y="1434"/>
                  <a:pt x="1206" y="1416"/>
                  <a:pt x="1201" y="1400"/>
                </a:cubicBezTo>
                <a:close/>
                <a:moveTo>
                  <a:pt x="1244" y="762"/>
                </a:moveTo>
                <a:cubicBezTo>
                  <a:pt x="1250" y="754"/>
                  <a:pt x="1256" y="746"/>
                  <a:pt x="1261" y="737"/>
                </a:cubicBezTo>
                <a:cubicBezTo>
                  <a:pt x="1268" y="726"/>
                  <a:pt x="1274" y="714"/>
                  <a:pt x="1280" y="701"/>
                </a:cubicBezTo>
                <a:cubicBezTo>
                  <a:pt x="1285" y="689"/>
                  <a:pt x="1291" y="677"/>
                  <a:pt x="1289" y="662"/>
                </a:cubicBezTo>
                <a:cubicBezTo>
                  <a:pt x="1289" y="659"/>
                  <a:pt x="1288" y="655"/>
                  <a:pt x="1287" y="653"/>
                </a:cubicBezTo>
                <a:cubicBezTo>
                  <a:pt x="1284" y="650"/>
                  <a:pt x="1281" y="650"/>
                  <a:pt x="1278" y="651"/>
                </a:cubicBezTo>
                <a:cubicBezTo>
                  <a:pt x="1271" y="653"/>
                  <a:pt x="1267" y="659"/>
                  <a:pt x="1263" y="666"/>
                </a:cubicBezTo>
                <a:cubicBezTo>
                  <a:pt x="1258" y="673"/>
                  <a:pt x="1253" y="681"/>
                  <a:pt x="1250" y="690"/>
                </a:cubicBezTo>
                <a:cubicBezTo>
                  <a:pt x="1244" y="705"/>
                  <a:pt x="1240" y="720"/>
                  <a:pt x="1235" y="735"/>
                </a:cubicBezTo>
                <a:cubicBezTo>
                  <a:pt x="1231" y="750"/>
                  <a:pt x="1222" y="776"/>
                  <a:pt x="1226" y="780"/>
                </a:cubicBezTo>
                <a:cubicBezTo>
                  <a:pt x="1229" y="784"/>
                  <a:pt x="1239" y="769"/>
                  <a:pt x="1244" y="762"/>
                </a:cubicBezTo>
                <a:close/>
                <a:moveTo>
                  <a:pt x="1229" y="580"/>
                </a:moveTo>
                <a:cubicBezTo>
                  <a:pt x="1224" y="577"/>
                  <a:pt x="1217" y="579"/>
                  <a:pt x="1213" y="584"/>
                </a:cubicBezTo>
                <a:cubicBezTo>
                  <a:pt x="1209" y="589"/>
                  <a:pt x="1207" y="596"/>
                  <a:pt x="1206" y="603"/>
                </a:cubicBezTo>
                <a:cubicBezTo>
                  <a:pt x="1207" y="629"/>
                  <a:pt x="1210" y="653"/>
                  <a:pt x="1213" y="678"/>
                </a:cubicBezTo>
                <a:cubicBezTo>
                  <a:pt x="1215" y="688"/>
                  <a:pt x="1216" y="698"/>
                  <a:pt x="1218" y="708"/>
                </a:cubicBezTo>
                <a:cubicBezTo>
                  <a:pt x="1219" y="711"/>
                  <a:pt x="1222" y="729"/>
                  <a:pt x="1226" y="721"/>
                </a:cubicBezTo>
                <a:cubicBezTo>
                  <a:pt x="1228" y="717"/>
                  <a:pt x="1229" y="710"/>
                  <a:pt x="1230" y="705"/>
                </a:cubicBezTo>
                <a:cubicBezTo>
                  <a:pt x="1232" y="695"/>
                  <a:pt x="1233" y="685"/>
                  <a:pt x="1234" y="675"/>
                </a:cubicBezTo>
                <a:cubicBezTo>
                  <a:pt x="1237" y="658"/>
                  <a:pt x="1238" y="641"/>
                  <a:pt x="1239" y="624"/>
                </a:cubicBezTo>
                <a:cubicBezTo>
                  <a:pt x="1240" y="610"/>
                  <a:pt x="1241" y="587"/>
                  <a:pt x="1229" y="580"/>
                </a:cubicBezTo>
                <a:close/>
                <a:moveTo>
                  <a:pt x="1203" y="57"/>
                </a:moveTo>
                <a:cubicBezTo>
                  <a:pt x="1206" y="61"/>
                  <a:pt x="1220" y="86"/>
                  <a:pt x="1220" y="75"/>
                </a:cubicBezTo>
                <a:cubicBezTo>
                  <a:pt x="1220" y="64"/>
                  <a:pt x="1217" y="51"/>
                  <a:pt x="1214" y="40"/>
                </a:cubicBezTo>
                <a:cubicBezTo>
                  <a:pt x="1211" y="26"/>
                  <a:pt x="1208" y="13"/>
                  <a:pt x="1205" y="0"/>
                </a:cubicBezTo>
                <a:cubicBezTo>
                  <a:pt x="1173" y="0"/>
                  <a:pt x="1173" y="0"/>
                  <a:pt x="1173" y="0"/>
                </a:cubicBezTo>
                <a:cubicBezTo>
                  <a:pt x="1177" y="11"/>
                  <a:pt x="1182" y="21"/>
                  <a:pt x="1187" y="31"/>
                </a:cubicBezTo>
                <a:cubicBezTo>
                  <a:pt x="1192" y="40"/>
                  <a:pt x="1198" y="49"/>
                  <a:pt x="1203" y="57"/>
                </a:cubicBezTo>
                <a:close/>
                <a:moveTo>
                  <a:pt x="1155" y="58"/>
                </a:moveTo>
                <a:cubicBezTo>
                  <a:pt x="1166" y="87"/>
                  <a:pt x="1186" y="107"/>
                  <a:pt x="1206" y="124"/>
                </a:cubicBezTo>
                <a:cubicBezTo>
                  <a:pt x="1208" y="125"/>
                  <a:pt x="1210" y="127"/>
                  <a:pt x="1212" y="127"/>
                </a:cubicBezTo>
                <a:cubicBezTo>
                  <a:pt x="1213" y="128"/>
                  <a:pt x="1214" y="128"/>
                  <a:pt x="1215" y="128"/>
                </a:cubicBezTo>
                <a:cubicBezTo>
                  <a:pt x="1216" y="127"/>
                  <a:pt x="1217" y="127"/>
                  <a:pt x="1218" y="125"/>
                </a:cubicBezTo>
                <a:cubicBezTo>
                  <a:pt x="1222" y="121"/>
                  <a:pt x="1216" y="107"/>
                  <a:pt x="1215" y="102"/>
                </a:cubicBezTo>
                <a:cubicBezTo>
                  <a:pt x="1211" y="94"/>
                  <a:pt x="1207" y="86"/>
                  <a:pt x="1203" y="78"/>
                </a:cubicBezTo>
                <a:cubicBezTo>
                  <a:pt x="1197" y="65"/>
                  <a:pt x="1190" y="52"/>
                  <a:pt x="1181" y="40"/>
                </a:cubicBezTo>
                <a:cubicBezTo>
                  <a:pt x="1178" y="35"/>
                  <a:pt x="1174" y="31"/>
                  <a:pt x="1169" y="29"/>
                </a:cubicBezTo>
                <a:cubicBezTo>
                  <a:pt x="1164" y="27"/>
                  <a:pt x="1158" y="29"/>
                  <a:pt x="1155" y="34"/>
                </a:cubicBezTo>
                <a:cubicBezTo>
                  <a:pt x="1153" y="37"/>
                  <a:pt x="1152" y="42"/>
                  <a:pt x="1153" y="46"/>
                </a:cubicBezTo>
                <a:cubicBezTo>
                  <a:pt x="1153" y="50"/>
                  <a:pt x="1154" y="54"/>
                  <a:pt x="1155" y="58"/>
                </a:cubicBezTo>
                <a:close/>
                <a:moveTo>
                  <a:pt x="803" y="380"/>
                </a:moveTo>
                <a:cubicBezTo>
                  <a:pt x="808" y="390"/>
                  <a:pt x="814" y="399"/>
                  <a:pt x="819" y="407"/>
                </a:cubicBezTo>
                <a:cubicBezTo>
                  <a:pt x="822" y="411"/>
                  <a:pt x="836" y="435"/>
                  <a:pt x="836" y="425"/>
                </a:cubicBezTo>
                <a:cubicBezTo>
                  <a:pt x="836" y="414"/>
                  <a:pt x="833" y="401"/>
                  <a:pt x="830" y="390"/>
                </a:cubicBezTo>
                <a:cubicBezTo>
                  <a:pt x="827" y="372"/>
                  <a:pt x="822" y="355"/>
                  <a:pt x="817" y="338"/>
                </a:cubicBezTo>
                <a:cubicBezTo>
                  <a:pt x="813" y="324"/>
                  <a:pt x="807" y="300"/>
                  <a:pt x="793" y="296"/>
                </a:cubicBezTo>
                <a:cubicBezTo>
                  <a:pt x="789" y="294"/>
                  <a:pt x="784" y="295"/>
                  <a:pt x="781" y="300"/>
                </a:cubicBezTo>
                <a:cubicBezTo>
                  <a:pt x="777" y="305"/>
                  <a:pt x="777" y="314"/>
                  <a:pt x="779" y="320"/>
                </a:cubicBezTo>
                <a:cubicBezTo>
                  <a:pt x="785" y="342"/>
                  <a:pt x="793" y="362"/>
                  <a:pt x="803" y="380"/>
                </a:cubicBezTo>
                <a:close/>
                <a:moveTo>
                  <a:pt x="834" y="352"/>
                </a:moveTo>
                <a:cubicBezTo>
                  <a:pt x="835" y="355"/>
                  <a:pt x="838" y="374"/>
                  <a:pt x="842" y="366"/>
                </a:cubicBezTo>
                <a:cubicBezTo>
                  <a:pt x="844" y="361"/>
                  <a:pt x="845" y="355"/>
                  <a:pt x="846" y="350"/>
                </a:cubicBezTo>
                <a:cubicBezTo>
                  <a:pt x="848" y="340"/>
                  <a:pt x="849" y="329"/>
                  <a:pt x="850" y="319"/>
                </a:cubicBezTo>
                <a:cubicBezTo>
                  <a:pt x="853" y="302"/>
                  <a:pt x="854" y="285"/>
                  <a:pt x="855" y="268"/>
                </a:cubicBezTo>
                <a:cubicBezTo>
                  <a:pt x="856" y="254"/>
                  <a:pt x="857" y="231"/>
                  <a:pt x="845" y="224"/>
                </a:cubicBezTo>
                <a:cubicBezTo>
                  <a:pt x="840" y="221"/>
                  <a:pt x="833" y="223"/>
                  <a:pt x="829" y="228"/>
                </a:cubicBezTo>
                <a:cubicBezTo>
                  <a:pt x="825" y="233"/>
                  <a:pt x="823" y="240"/>
                  <a:pt x="822" y="248"/>
                </a:cubicBezTo>
                <a:cubicBezTo>
                  <a:pt x="823" y="273"/>
                  <a:pt x="826" y="298"/>
                  <a:pt x="829" y="323"/>
                </a:cubicBezTo>
                <a:cubicBezTo>
                  <a:pt x="831" y="333"/>
                  <a:pt x="832" y="342"/>
                  <a:pt x="834" y="352"/>
                </a:cubicBezTo>
                <a:close/>
                <a:moveTo>
                  <a:pt x="771" y="408"/>
                </a:moveTo>
                <a:cubicBezTo>
                  <a:pt x="782" y="437"/>
                  <a:pt x="802" y="457"/>
                  <a:pt x="822" y="474"/>
                </a:cubicBezTo>
                <a:cubicBezTo>
                  <a:pt x="824" y="475"/>
                  <a:pt x="826" y="477"/>
                  <a:pt x="828" y="477"/>
                </a:cubicBezTo>
                <a:cubicBezTo>
                  <a:pt x="829" y="478"/>
                  <a:pt x="830" y="478"/>
                  <a:pt x="831" y="477"/>
                </a:cubicBezTo>
                <a:cubicBezTo>
                  <a:pt x="832" y="477"/>
                  <a:pt x="833" y="477"/>
                  <a:pt x="834" y="475"/>
                </a:cubicBezTo>
                <a:cubicBezTo>
                  <a:pt x="838" y="470"/>
                  <a:pt x="832" y="457"/>
                  <a:pt x="831" y="452"/>
                </a:cubicBezTo>
                <a:cubicBezTo>
                  <a:pt x="827" y="444"/>
                  <a:pt x="823" y="436"/>
                  <a:pt x="819" y="428"/>
                </a:cubicBezTo>
                <a:cubicBezTo>
                  <a:pt x="813" y="415"/>
                  <a:pt x="806" y="402"/>
                  <a:pt x="797" y="390"/>
                </a:cubicBezTo>
                <a:cubicBezTo>
                  <a:pt x="794" y="385"/>
                  <a:pt x="790" y="380"/>
                  <a:pt x="785" y="379"/>
                </a:cubicBezTo>
                <a:cubicBezTo>
                  <a:pt x="780" y="377"/>
                  <a:pt x="774" y="379"/>
                  <a:pt x="771" y="384"/>
                </a:cubicBezTo>
                <a:cubicBezTo>
                  <a:pt x="769" y="387"/>
                  <a:pt x="768" y="392"/>
                  <a:pt x="769" y="396"/>
                </a:cubicBezTo>
                <a:cubicBezTo>
                  <a:pt x="769" y="400"/>
                  <a:pt x="770" y="404"/>
                  <a:pt x="771" y="408"/>
                </a:cubicBezTo>
                <a:close/>
                <a:moveTo>
                  <a:pt x="476" y="762"/>
                </a:moveTo>
                <a:cubicBezTo>
                  <a:pt x="482" y="754"/>
                  <a:pt x="488" y="746"/>
                  <a:pt x="493" y="737"/>
                </a:cubicBezTo>
                <a:cubicBezTo>
                  <a:pt x="500" y="726"/>
                  <a:pt x="506" y="714"/>
                  <a:pt x="512" y="701"/>
                </a:cubicBezTo>
                <a:cubicBezTo>
                  <a:pt x="517" y="689"/>
                  <a:pt x="523" y="677"/>
                  <a:pt x="521" y="662"/>
                </a:cubicBezTo>
                <a:cubicBezTo>
                  <a:pt x="521" y="659"/>
                  <a:pt x="520" y="655"/>
                  <a:pt x="519" y="653"/>
                </a:cubicBezTo>
                <a:cubicBezTo>
                  <a:pt x="516" y="650"/>
                  <a:pt x="513" y="650"/>
                  <a:pt x="510" y="651"/>
                </a:cubicBezTo>
                <a:cubicBezTo>
                  <a:pt x="503" y="653"/>
                  <a:pt x="499" y="659"/>
                  <a:pt x="495" y="666"/>
                </a:cubicBezTo>
                <a:cubicBezTo>
                  <a:pt x="490" y="673"/>
                  <a:pt x="485" y="681"/>
                  <a:pt x="482" y="690"/>
                </a:cubicBezTo>
                <a:cubicBezTo>
                  <a:pt x="476" y="705"/>
                  <a:pt x="472" y="720"/>
                  <a:pt x="467" y="735"/>
                </a:cubicBezTo>
                <a:cubicBezTo>
                  <a:pt x="463" y="750"/>
                  <a:pt x="454" y="776"/>
                  <a:pt x="458" y="780"/>
                </a:cubicBezTo>
                <a:cubicBezTo>
                  <a:pt x="461" y="784"/>
                  <a:pt x="471" y="769"/>
                  <a:pt x="476" y="762"/>
                </a:cubicBezTo>
                <a:close/>
                <a:moveTo>
                  <a:pt x="435" y="57"/>
                </a:moveTo>
                <a:cubicBezTo>
                  <a:pt x="438" y="61"/>
                  <a:pt x="452" y="86"/>
                  <a:pt x="452" y="75"/>
                </a:cubicBezTo>
                <a:cubicBezTo>
                  <a:pt x="452" y="64"/>
                  <a:pt x="449" y="51"/>
                  <a:pt x="446" y="40"/>
                </a:cubicBezTo>
                <a:cubicBezTo>
                  <a:pt x="443" y="26"/>
                  <a:pt x="440" y="13"/>
                  <a:pt x="437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9" y="11"/>
                  <a:pt x="414" y="21"/>
                  <a:pt x="419" y="31"/>
                </a:cubicBezTo>
                <a:cubicBezTo>
                  <a:pt x="424" y="40"/>
                  <a:pt x="430" y="49"/>
                  <a:pt x="435" y="57"/>
                </a:cubicBezTo>
                <a:close/>
                <a:moveTo>
                  <a:pt x="461" y="580"/>
                </a:moveTo>
                <a:cubicBezTo>
                  <a:pt x="456" y="577"/>
                  <a:pt x="449" y="579"/>
                  <a:pt x="445" y="584"/>
                </a:cubicBezTo>
                <a:cubicBezTo>
                  <a:pt x="441" y="589"/>
                  <a:pt x="439" y="596"/>
                  <a:pt x="438" y="603"/>
                </a:cubicBezTo>
                <a:cubicBezTo>
                  <a:pt x="439" y="629"/>
                  <a:pt x="442" y="653"/>
                  <a:pt x="445" y="678"/>
                </a:cubicBezTo>
                <a:cubicBezTo>
                  <a:pt x="447" y="688"/>
                  <a:pt x="448" y="698"/>
                  <a:pt x="450" y="708"/>
                </a:cubicBezTo>
                <a:cubicBezTo>
                  <a:pt x="451" y="711"/>
                  <a:pt x="454" y="729"/>
                  <a:pt x="458" y="721"/>
                </a:cubicBezTo>
                <a:cubicBezTo>
                  <a:pt x="460" y="717"/>
                  <a:pt x="461" y="710"/>
                  <a:pt x="462" y="705"/>
                </a:cubicBezTo>
                <a:cubicBezTo>
                  <a:pt x="464" y="695"/>
                  <a:pt x="465" y="685"/>
                  <a:pt x="466" y="675"/>
                </a:cubicBezTo>
                <a:cubicBezTo>
                  <a:pt x="469" y="658"/>
                  <a:pt x="471" y="641"/>
                  <a:pt x="471" y="624"/>
                </a:cubicBezTo>
                <a:cubicBezTo>
                  <a:pt x="472" y="610"/>
                  <a:pt x="473" y="587"/>
                  <a:pt x="461" y="580"/>
                </a:cubicBezTo>
                <a:close/>
                <a:moveTo>
                  <a:pt x="387" y="58"/>
                </a:moveTo>
                <a:cubicBezTo>
                  <a:pt x="398" y="87"/>
                  <a:pt x="418" y="107"/>
                  <a:pt x="438" y="124"/>
                </a:cubicBezTo>
                <a:cubicBezTo>
                  <a:pt x="440" y="125"/>
                  <a:pt x="442" y="127"/>
                  <a:pt x="444" y="127"/>
                </a:cubicBezTo>
                <a:cubicBezTo>
                  <a:pt x="445" y="128"/>
                  <a:pt x="446" y="128"/>
                  <a:pt x="447" y="128"/>
                </a:cubicBezTo>
                <a:cubicBezTo>
                  <a:pt x="448" y="127"/>
                  <a:pt x="449" y="127"/>
                  <a:pt x="450" y="125"/>
                </a:cubicBezTo>
                <a:cubicBezTo>
                  <a:pt x="454" y="121"/>
                  <a:pt x="448" y="107"/>
                  <a:pt x="447" y="102"/>
                </a:cubicBezTo>
                <a:cubicBezTo>
                  <a:pt x="443" y="94"/>
                  <a:pt x="439" y="86"/>
                  <a:pt x="435" y="78"/>
                </a:cubicBezTo>
                <a:cubicBezTo>
                  <a:pt x="429" y="65"/>
                  <a:pt x="422" y="52"/>
                  <a:pt x="413" y="40"/>
                </a:cubicBezTo>
                <a:cubicBezTo>
                  <a:pt x="410" y="35"/>
                  <a:pt x="406" y="31"/>
                  <a:pt x="401" y="29"/>
                </a:cubicBezTo>
                <a:cubicBezTo>
                  <a:pt x="396" y="27"/>
                  <a:pt x="390" y="29"/>
                  <a:pt x="387" y="34"/>
                </a:cubicBezTo>
                <a:cubicBezTo>
                  <a:pt x="385" y="37"/>
                  <a:pt x="384" y="42"/>
                  <a:pt x="385" y="46"/>
                </a:cubicBezTo>
                <a:cubicBezTo>
                  <a:pt x="385" y="50"/>
                  <a:pt x="386" y="54"/>
                  <a:pt x="387" y="58"/>
                </a:cubicBezTo>
                <a:close/>
                <a:moveTo>
                  <a:pt x="74" y="425"/>
                </a:moveTo>
                <a:cubicBezTo>
                  <a:pt x="77" y="429"/>
                  <a:pt x="87" y="413"/>
                  <a:pt x="92" y="406"/>
                </a:cubicBezTo>
                <a:cubicBezTo>
                  <a:pt x="98" y="398"/>
                  <a:pt x="104" y="390"/>
                  <a:pt x="109" y="382"/>
                </a:cubicBezTo>
                <a:cubicBezTo>
                  <a:pt x="116" y="370"/>
                  <a:pt x="122" y="358"/>
                  <a:pt x="128" y="346"/>
                </a:cubicBezTo>
                <a:cubicBezTo>
                  <a:pt x="133" y="333"/>
                  <a:pt x="139" y="321"/>
                  <a:pt x="137" y="306"/>
                </a:cubicBezTo>
                <a:cubicBezTo>
                  <a:pt x="137" y="303"/>
                  <a:pt x="136" y="300"/>
                  <a:pt x="135" y="298"/>
                </a:cubicBezTo>
                <a:cubicBezTo>
                  <a:pt x="132" y="295"/>
                  <a:pt x="129" y="295"/>
                  <a:pt x="126" y="295"/>
                </a:cubicBezTo>
                <a:cubicBezTo>
                  <a:pt x="119" y="297"/>
                  <a:pt x="115" y="303"/>
                  <a:pt x="111" y="310"/>
                </a:cubicBezTo>
                <a:cubicBezTo>
                  <a:pt x="106" y="318"/>
                  <a:pt x="101" y="325"/>
                  <a:pt x="98" y="334"/>
                </a:cubicBezTo>
                <a:cubicBezTo>
                  <a:pt x="92" y="349"/>
                  <a:pt x="88" y="364"/>
                  <a:pt x="83" y="379"/>
                </a:cubicBezTo>
                <a:cubicBezTo>
                  <a:pt x="79" y="394"/>
                  <a:pt x="70" y="420"/>
                  <a:pt x="74" y="425"/>
                </a:cubicBezTo>
                <a:close/>
                <a:moveTo>
                  <a:pt x="387" y="763"/>
                </a:moveTo>
                <a:cubicBezTo>
                  <a:pt x="398" y="793"/>
                  <a:pt x="418" y="812"/>
                  <a:pt x="438" y="829"/>
                </a:cubicBezTo>
                <a:cubicBezTo>
                  <a:pt x="440" y="831"/>
                  <a:pt x="442" y="832"/>
                  <a:pt x="444" y="833"/>
                </a:cubicBezTo>
                <a:cubicBezTo>
                  <a:pt x="445" y="833"/>
                  <a:pt x="446" y="833"/>
                  <a:pt x="447" y="833"/>
                </a:cubicBezTo>
                <a:cubicBezTo>
                  <a:pt x="448" y="833"/>
                  <a:pt x="449" y="832"/>
                  <a:pt x="450" y="831"/>
                </a:cubicBezTo>
                <a:cubicBezTo>
                  <a:pt x="454" y="826"/>
                  <a:pt x="448" y="813"/>
                  <a:pt x="447" y="808"/>
                </a:cubicBezTo>
                <a:cubicBezTo>
                  <a:pt x="443" y="800"/>
                  <a:pt x="439" y="792"/>
                  <a:pt x="435" y="784"/>
                </a:cubicBezTo>
                <a:cubicBezTo>
                  <a:pt x="429" y="771"/>
                  <a:pt x="422" y="757"/>
                  <a:pt x="413" y="746"/>
                </a:cubicBezTo>
                <a:cubicBezTo>
                  <a:pt x="410" y="741"/>
                  <a:pt x="406" y="736"/>
                  <a:pt x="401" y="734"/>
                </a:cubicBezTo>
                <a:cubicBezTo>
                  <a:pt x="396" y="733"/>
                  <a:pt x="390" y="734"/>
                  <a:pt x="387" y="740"/>
                </a:cubicBezTo>
                <a:cubicBezTo>
                  <a:pt x="385" y="743"/>
                  <a:pt x="384" y="747"/>
                  <a:pt x="385" y="751"/>
                </a:cubicBezTo>
                <a:cubicBezTo>
                  <a:pt x="385" y="756"/>
                  <a:pt x="386" y="759"/>
                  <a:pt x="387" y="763"/>
                </a:cubicBezTo>
                <a:close/>
                <a:moveTo>
                  <a:pt x="458" y="16"/>
                </a:moveTo>
                <a:cubicBezTo>
                  <a:pt x="460" y="11"/>
                  <a:pt x="461" y="5"/>
                  <a:pt x="462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0" y="1"/>
                  <a:pt x="450" y="2"/>
                  <a:pt x="450" y="2"/>
                </a:cubicBezTo>
                <a:cubicBezTo>
                  <a:pt x="451" y="5"/>
                  <a:pt x="454" y="24"/>
                  <a:pt x="458" y="16"/>
                </a:cubicBezTo>
                <a:close/>
                <a:moveTo>
                  <a:pt x="433" y="694"/>
                </a:moveTo>
                <a:cubicBezTo>
                  <a:pt x="429" y="680"/>
                  <a:pt x="423" y="656"/>
                  <a:pt x="409" y="651"/>
                </a:cubicBezTo>
                <a:cubicBezTo>
                  <a:pt x="405" y="650"/>
                  <a:pt x="400" y="651"/>
                  <a:pt x="397" y="655"/>
                </a:cubicBezTo>
                <a:cubicBezTo>
                  <a:pt x="393" y="661"/>
                  <a:pt x="393" y="669"/>
                  <a:pt x="395" y="676"/>
                </a:cubicBezTo>
                <a:cubicBezTo>
                  <a:pt x="401" y="697"/>
                  <a:pt x="409" y="718"/>
                  <a:pt x="419" y="736"/>
                </a:cubicBezTo>
                <a:cubicBezTo>
                  <a:pt x="424" y="745"/>
                  <a:pt x="430" y="754"/>
                  <a:pt x="435" y="763"/>
                </a:cubicBezTo>
                <a:cubicBezTo>
                  <a:pt x="438" y="767"/>
                  <a:pt x="452" y="791"/>
                  <a:pt x="452" y="781"/>
                </a:cubicBezTo>
                <a:cubicBezTo>
                  <a:pt x="452" y="769"/>
                  <a:pt x="449" y="757"/>
                  <a:pt x="446" y="745"/>
                </a:cubicBezTo>
                <a:cubicBezTo>
                  <a:pt x="443" y="728"/>
                  <a:pt x="438" y="711"/>
                  <a:pt x="433" y="694"/>
                </a:cubicBezTo>
                <a:close/>
                <a:moveTo>
                  <a:pt x="461" y="1285"/>
                </a:moveTo>
                <a:cubicBezTo>
                  <a:pt x="456" y="1282"/>
                  <a:pt x="449" y="1284"/>
                  <a:pt x="445" y="1289"/>
                </a:cubicBezTo>
                <a:cubicBezTo>
                  <a:pt x="441" y="1294"/>
                  <a:pt x="439" y="1302"/>
                  <a:pt x="438" y="1309"/>
                </a:cubicBezTo>
                <a:cubicBezTo>
                  <a:pt x="439" y="1334"/>
                  <a:pt x="442" y="1359"/>
                  <a:pt x="445" y="1384"/>
                </a:cubicBezTo>
                <a:cubicBezTo>
                  <a:pt x="447" y="1394"/>
                  <a:pt x="448" y="1404"/>
                  <a:pt x="450" y="1413"/>
                </a:cubicBezTo>
                <a:cubicBezTo>
                  <a:pt x="451" y="1416"/>
                  <a:pt x="454" y="1435"/>
                  <a:pt x="458" y="1427"/>
                </a:cubicBezTo>
                <a:cubicBezTo>
                  <a:pt x="460" y="1422"/>
                  <a:pt x="461" y="1416"/>
                  <a:pt x="462" y="1411"/>
                </a:cubicBezTo>
                <a:cubicBezTo>
                  <a:pt x="464" y="1401"/>
                  <a:pt x="465" y="1391"/>
                  <a:pt x="466" y="1381"/>
                </a:cubicBezTo>
                <a:cubicBezTo>
                  <a:pt x="469" y="1364"/>
                  <a:pt x="471" y="1347"/>
                  <a:pt x="471" y="1330"/>
                </a:cubicBezTo>
                <a:cubicBezTo>
                  <a:pt x="472" y="1315"/>
                  <a:pt x="473" y="1293"/>
                  <a:pt x="461" y="1285"/>
                </a:cubicBezTo>
                <a:close/>
                <a:moveTo>
                  <a:pt x="771" y="1116"/>
                </a:moveTo>
                <a:cubicBezTo>
                  <a:pt x="782" y="1145"/>
                  <a:pt x="802" y="1165"/>
                  <a:pt x="822" y="1182"/>
                </a:cubicBezTo>
                <a:cubicBezTo>
                  <a:pt x="824" y="1184"/>
                  <a:pt x="826" y="1185"/>
                  <a:pt x="828" y="1186"/>
                </a:cubicBezTo>
                <a:cubicBezTo>
                  <a:pt x="829" y="1186"/>
                  <a:pt x="830" y="1186"/>
                  <a:pt x="831" y="1186"/>
                </a:cubicBezTo>
                <a:cubicBezTo>
                  <a:pt x="832" y="1186"/>
                  <a:pt x="833" y="1185"/>
                  <a:pt x="834" y="1184"/>
                </a:cubicBezTo>
                <a:cubicBezTo>
                  <a:pt x="838" y="1179"/>
                  <a:pt x="832" y="1166"/>
                  <a:pt x="831" y="1161"/>
                </a:cubicBezTo>
                <a:cubicBezTo>
                  <a:pt x="827" y="1152"/>
                  <a:pt x="823" y="1145"/>
                  <a:pt x="819" y="1137"/>
                </a:cubicBezTo>
                <a:cubicBezTo>
                  <a:pt x="813" y="1123"/>
                  <a:pt x="806" y="1110"/>
                  <a:pt x="797" y="1098"/>
                </a:cubicBezTo>
                <a:cubicBezTo>
                  <a:pt x="794" y="1093"/>
                  <a:pt x="790" y="1089"/>
                  <a:pt x="785" y="1087"/>
                </a:cubicBezTo>
                <a:cubicBezTo>
                  <a:pt x="780" y="1085"/>
                  <a:pt x="774" y="1087"/>
                  <a:pt x="771" y="1092"/>
                </a:cubicBezTo>
                <a:cubicBezTo>
                  <a:pt x="769" y="1096"/>
                  <a:pt x="768" y="1100"/>
                  <a:pt x="769" y="1104"/>
                </a:cubicBezTo>
                <a:cubicBezTo>
                  <a:pt x="769" y="1108"/>
                  <a:pt x="770" y="1112"/>
                  <a:pt x="771" y="1116"/>
                </a:cubicBezTo>
                <a:close/>
                <a:moveTo>
                  <a:pt x="458" y="75"/>
                </a:moveTo>
                <a:cubicBezTo>
                  <a:pt x="461" y="79"/>
                  <a:pt x="471" y="63"/>
                  <a:pt x="476" y="56"/>
                </a:cubicBezTo>
                <a:cubicBezTo>
                  <a:pt x="482" y="48"/>
                  <a:pt x="488" y="40"/>
                  <a:pt x="493" y="32"/>
                </a:cubicBezTo>
                <a:cubicBezTo>
                  <a:pt x="499" y="22"/>
                  <a:pt x="505" y="11"/>
                  <a:pt x="510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73" y="10"/>
                  <a:pt x="470" y="20"/>
                  <a:pt x="467" y="29"/>
                </a:cubicBezTo>
                <a:cubicBezTo>
                  <a:pt x="463" y="44"/>
                  <a:pt x="454" y="71"/>
                  <a:pt x="458" y="75"/>
                </a:cubicBezTo>
                <a:close/>
                <a:moveTo>
                  <a:pt x="458" y="1486"/>
                </a:moveTo>
                <a:cubicBezTo>
                  <a:pt x="461" y="1490"/>
                  <a:pt x="471" y="1475"/>
                  <a:pt x="476" y="1467"/>
                </a:cubicBezTo>
                <a:cubicBezTo>
                  <a:pt x="482" y="1460"/>
                  <a:pt x="488" y="1451"/>
                  <a:pt x="493" y="1443"/>
                </a:cubicBezTo>
                <a:cubicBezTo>
                  <a:pt x="500" y="1432"/>
                  <a:pt x="506" y="1420"/>
                  <a:pt x="512" y="1407"/>
                </a:cubicBezTo>
                <a:cubicBezTo>
                  <a:pt x="517" y="1395"/>
                  <a:pt x="523" y="1382"/>
                  <a:pt x="521" y="1367"/>
                </a:cubicBezTo>
                <a:cubicBezTo>
                  <a:pt x="521" y="1364"/>
                  <a:pt x="520" y="1361"/>
                  <a:pt x="519" y="1359"/>
                </a:cubicBezTo>
                <a:cubicBezTo>
                  <a:pt x="516" y="1356"/>
                  <a:pt x="513" y="1356"/>
                  <a:pt x="510" y="1357"/>
                </a:cubicBezTo>
                <a:cubicBezTo>
                  <a:pt x="503" y="1359"/>
                  <a:pt x="499" y="1365"/>
                  <a:pt x="495" y="1371"/>
                </a:cubicBezTo>
                <a:cubicBezTo>
                  <a:pt x="490" y="1379"/>
                  <a:pt x="485" y="1387"/>
                  <a:pt x="482" y="1396"/>
                </a:cubicBezTo>
                <a:cubicBezTo>
                  <a:pt x="476" y="1410"/>
                  <a:pt x="472" y="1425"/>
                  <a:pt x="467" y="1441"/>
                </a:cubicBezTo>
                <a:cubicBezTo>
                  <a:pt x="463" y="1455"/>
                  <a:pt x="454" y="1482"/>
                  <a:pt x="458" y="1486"/>
                </a:cubicBezTo>
                <a:close/>
                <a:moveTo>
                  <a:pt x="433" y="1400"/>
                </a:moveTo>
                <a:cubicBezTo>
                  <a:pt x="429" y="1385"/>
                  <a:pt x="423" y="1362"/>
                  <a:pt x="409" y="1357"/>
                </a:cubicBezTo>
                <a:cubicBezTo>
                  <a:pt x="405" y="1355"/>
                  <a:pt x="400" y="1357"/>
                  <a:pt x="397" y="1361"/>
                </a:cubicBezTo>
                <a:cubicBezTo>
                  <a:pt x="393" y="1366"/>
                  <a:pt x="393" y="1375"/>
                  <a:pt x="395" y="1382"/>
                </a:cubicBezTo>
                <a:cubicBezTo>
                  <a:pt x="401" y="1403"/>
                  <a:pt x="409" y="1423"/>
                  <a:pt x="419" y="1442"/>
                </a:cubicBezTo>
                <a:cubicBezTo>
                  <a:pt x="424" y="1451"/>
                  <a:pt x="430" y="1460"/>
                  <a:pt x="435" y="1468"/>
                </a:cubicBezTo>
                <a:cubicBezTo>
                  <a:pt x="438" y="1473"/>
                  <a:pt x="452" y="1497"/>
                  <a:pt x="452" y="1487"/>
                </a:cubicBezTo>
                <a:cubicBezTo>
                  <a:pt x="452" y="1475"/>
                  <a:pt x="449" y="1462"/>
                  <a:pt x="446" y="1451"/>
                </a:cubicBezTo>
                <a:cubicBezTo>
                  <a:pt x="443" y="1434"/>
                  <a:pt x="438" y="1416"/>
                  <a:pt x="433" y="1400"/>
                </a:cubicBezTo>
                <a:close/>
                <a:moveTo>
                  <a:pt x="1539" y="1116"/>
                </a:moveTo>
                <a:cubicBezTo>
                  <a:pt x="1550" y="1145"/>
                  <a:pt x="1570" y="1165"/>
                  <a:pt x="1590" y="1182"/>
                </a:cubicBezTo>
                <a:cubicBezTo>
                  <a:pt x="1592" y="1184"/>
                  <a:pt x="1594" y="1185"/>
                  <a:pt x="1596" y="1186"/>
                </a:cubicBezTo>
                <a:cubicBezTo>
                  <a:pt x="1597" y="1186"/>
                  <a:pt x="1598" y="1186"/>
                  <a:pt x="1599" y="1186"/>
                </a:cubicBezTo>
                <a:cubicBezTo>
                  <a:pt x="1600" y="1186"/>
                  <a:pt x="1601" y="1185"/>
                  <a:pt x="1602" y="1184"/>
                </a:cubicBezTo>
                <a:cubicBezTo>
                  <a:pt x="1606" y="1179"/>
                  <a:pt x="1600" y="1166"/>
                  <a:pt x="1599" y="1161"/>
                </a:cubicBezTo>
                <a:cubicBezTo>
                  <a:pt x="1595" y="1152"/>
                  <a:pt x="1591" y="1145"/>
                  <a:pt x="1587" y="1137"/>
                </a:cubicBezTo>
                <a:cubicBezTo>
                  <a:pt x="1581" y="1123"/>
                  <a:pt x="1574" y="1110"/>
                  <a:pt x="1565" y="1098"/>
                </a:cubicBezTo>
                <a:cubicBezTo>
                  <a:pt x="1562" y="1093"/>
                  <a:pt x="1558" y="1089"/>
                  <a:pt x="1553" y="1087"/>
                </a:cubicBezTo>
                <a:cubicBezTo>
                  <a:pt x="1548" y="1085"/>
                  <a:pt x="1542" y="1087"/>
                  <a:pt x="1539" y="1092"/>
                </a:cubicBezTo>
                <a:cubicBezTo>
                  <a:pt x="1537" y="1096"/>
                  <a:pt x="1536" y="1100"/>
                  <a:pt x="1537" y="1104"/>
                </a:cubicBezTo>
                <a:cubicBezTo>
                  <a:pt x="1537" y="1108"/>
                  <a:pt x="1538" y="1112"/>
                  <a:pt x="1539" y="1116"/>
                </a:cubicBezTo>
                <a:close/>
                <a:moveTo>
                  <a:pt x="2307" y="1116"/>
                </a:moveTo>
                <a:cubicBezTo>
                  <a:pt x="2318" y="1145"/>
                  <a:pt x="2338" y="1165"/>
                  <a:pt x="2358" y="1182"/>
                </a:cubicBezTo>
                <a:cubicBezTo>
                  <a:pt x="2360" y="1184"/>
                  <a:pt x="2362" y="1185"/>
                  <a:pt x="2364" y="1186"/>
                </a:cubicBezTo>
                <a:cubicBezTo>
                  <a:pt x="2365" y="1186"/>
                  <a:pt x="2366" y="1186"/>
                  <a:pt x="2366" y="1186"/>
                </a:cubicBezTo>
                <a:cubicBezTo>
                  <a:pt x="2368" y="1186"/>
                  <a:pt x="2369" y="1185"/>
                  <a:pt x="2370" y="1184"/>
                </a:cubicBezTo>
                <a:cubicBezTo>
                  <a:pt x="2374" y="1179"/>
                  <a:pt x="2368" y="1166"/>
                  <a:pt x="2367" y="1161"/>
                </a:cubicBezTo>
                <a:cubicBezTo>
                  <a:pt x="2363" y="1152"/>
                  <a:pt x="2359" y="1145"/>
                  <a:pt x="2355" y="1137"/>
                </a:cubicBezTo>
                <a:cubicBezTo>
                  <a:pt x="2349" y="1123"/>
                  <a:pt x="2342" y="1110"/>
                  <a:pt x="2333" y="1098"/>
                </a:cubicBezTo>
                <a:cubicBezTo>
                  <a:pt x="2330" y="1093"/>
                  <a:pt x="2326" y="1089"/>
                  <a:pt x="2321" y="1087"/>
                </a:cubicBezTo>
                <a:cubicBezTo>
                  <a:pt x="2316" y="1085"/>
                  <a:pt x="2310" y="1087"/>
                  <a:pt x="2307" y="1092"/>
                </a:cubicBezTo>
                <a:cubicBezTo>
                  <a:pt x="2305" y="1096"/>
                  <a:pt x="2304" y="1100"/>
                  <a:pt x="2305" y="1104"/>
                </a:cubicBezTo>
                <a:cubicBezTo>
                  <a:pt x="2305" y="1108"/>
                  <a:pt x="2306" y="1112"/>
                  <a:pt x="2307" y="1116"/>
                </a:cubicBezTo>
                <a:close/>
                <a:moveTo>
                  <a:pt x="1969" y="694"/>
                </a:moveTo>
                <a:cubicBezTo>
                  <a:pt x="1964" y="680"/>
                  <a:pt x="1959" y="656"/>
                  <a:pt x="1945" y="651"/>
                </a:cubicBezTo>
                <a:cubicBezTo>
                  <a:pt x="1941" y="650"/>
                  <a:pt x="1936" y="651"/>
                  <a:pt x="1933" y="655"/>
                </a:cubicBezTo>
                <a:cubicBezTo>
                  <a:pt x="1929" y="661"/>
                  <a:pt x="1929" y="669"/>
                  <a:pt x="1931" y="676"/>
                </a:cubicBezTo>
                <a:cubicBezTo>
                  <a:pt x="1937" y="697"/>
                  <a:pt x="1945" y="718"/>
                  <a:pt x="1955" y="736"/>
                </a:cubicBezTo>
                <a:cubicBezTo>
                  <a:pt x="1960" y="745"/>
                  <a:pt x="1965" y="754"/>
                  <a:pt x="1971" y="763"/>
                </a:cubicBezTo>
                <a:cubicBezTo>
                  <a:pt x="1974" y="767"/>
                  <a:pt x="1988" y="791"/>
                  <a:pt x="1988" y="781"/>
                </a:cubicBezTo>
                <a:cubicBezTo>
                  <a:pt x="1988" y="769"/>
                  <a:pt x="1985" y="757"/>
                  <a:pt x="1982" y="745"/>
                </a:cubicBezTo>
                <a:cubicBezTo>
                  <a:pt x="1979" y="728"/>
                  <a:pt x="1974" y="711"/>
                  <a:pt x="1969" y="694"/>
                </a:cubicBezTo>
                <a:close/>
                <a:moveTo>
                  <a:pt x="2307" y="408"/>
                </a:moveTo>
                <a:cubicBezTo>
                  <a:pt x="2318" y="437"/>
                  <a:pt x="2338" y="457"/>
                  <a:pt x="2358" y="474"/>
                </a:cubicBezTo>
                <a:cubicBezTo>
                  <a:pt x="2360" y="475"/>
                  <a:pt x="2362" y="477"/>
                  <a:pt x="2364" y="477"/>
                </a:cubicBezTo>
                <a:cubicBezTo>
                  <a:pt x="2365" y="478"/>
                  <a:pt x="2366" y="478"/>
                  <a:pt x="2366" y="477"/>
                </a:cubicBezTo>
                <a:cubicBezTo>
                  <a:pt x="2368" y="477"/>
                  <a:pt x="2369" y="477"/>
                  <a:pt x="2370" y="475"/>
                </a:cubicBezTo>
                <a:cubicBezTo>
                  <a:pt x="2374" y="470"/>
                  <a:pt x="2368" y="457"/>
                  <a:pt x="2367" y="452"/>
                </a:cubicBezTo>
                <a:cubicBezTo>
                  <a:pt x="2363" y="444"/>
                  <a:pt x="2359" y="436"/>
                  <a:pt x="2355" y="428"/>
                </a:cubicBezTo>
                <a:cubicBezTo>
                  <a:pt x="2349" y="415"/>
                  <a:pt x="2342" y="402"/>
                  <a:pt x="2333" y="390"/>
                </a:cubicBezTo>
                <a:cubicBezTo>
                  <a:pt x="2330" y="385"/>
                  <a:pt x="2326" y="380"/>
                  <a:pt x="2321" y="379"/>
                </a:cubicBezTo>
                <a:cubicBezTo>
                  <a:pt x="2316" y="377"/>
                  <a:pt x="2310" y="379"/>
                  <a:pt x="2307" y="384"/>
                </a:cubicBezTo>
                <a:cubicBezTo>
                  <a:pt x="2305" y="387"/>
                  <a:pt x="2304" y="392"/>
                  <a:pt x="2305" y="396"/>
                </a:cubicBezTo>
                <a:cubicBezTo>
                  <a:pt x="2305" y="400"/>
                  <a:pt x="2306" y="404"/>
                  <a:pt x="2307" y="408"/>
                </a:cubicBezTo>
                <a:close/>
                <a:moveTo>
                  <a:pt x="1994" y="75"/>
                </a:moveTo>
                <a:cubicBezTo>
                  <a:pt x="1997" y="79"/>
                  <a:pt x="2007" y="63"/>
                  <a:pt x="2012" y="56"/>
                </a:cubicBezTo>
                <a:cubicBezTo>
                  <a:pt x="2018" y="48"/>
                  <a:pt x="2024" y="40"/>
                  <a:pt x="2029" y="32"/>
                </a:cubicBezTo>
                <a:cubicBezTo>
                  <a:pt x="2035" y="22"/>
                  <a:pt x="2041" y="11"/>
                  <a:pt x="2046" y="0"/>
                </a:cubicBezTo>
                <a:cubicBezTo>
                  <a:pt x="2012" y="0"/>
                  <a:pt x="2012" y="0"/>
                  <a:pt x="2012" y="0"/>
                </a:cubicBezTo>
                <a:cubicBezTo>
                  <a:pt x="2009" y="10"/>
                  <a:pt x="2006" y="20"/>
                  <a:pt x="2003" y="29"/>
                </a:cubicBezTo>
                <a:cubicBezTo>
                  <a:pt x="1999" y="44"/>
                  <a:pt x="1990" y="71"/>
                  <a:pt x="1994" y="75"/>
                </a:cubicBezTo>
                <a:close/>
                <a:moveTo>
                  <a:pt x="1229" y="1285"/>
                </a:moveTo>
                <a:cubicBezTo>
                  <a:pt x="1224" y="1282"/>
                  <a:pt x="1217" y="1284"/>
                  <a:pt x="1213" y="1289"/>
                </a:cubicBezTo>
                <a:cubicBezTo>
                  <a:pt x="1209" y="1294"/>
                  <a:pt x="1207" y="1302"/>
                  <a:pt x="1206" y="1309"/>
                </a:cubicBezTo>
                <a:cubicBezTo>
                  <a:pt x="1207" y="1334"/>
                  <a:pt x="1210" y="1359"/>
                  <a:pt x="1213" y="1384"/>
                </a:cubicBezTo>
                <a:cubicBezTo>
                  <a:pt x="1215" y="1394"/>
                  <a:pt x="1216" y="1404"/>
                  <a:pt x="1218" y="1413"/>
                </a:cubicBezTo>
                <a:cubicBezTo>
                  <a:pt x="1219" y="1416"/>
                  <a:pt x="1222" y="1435"/>
                  <a:pt x="1226" y="1427"/>
                </a:cubicBezTo>
                <a:cubicBezTo>
                  <a:pt x="1228" y="1422"/>
                  <a:pt x="1229" y="1416"/>
                  <a:pt x="1230" y="1411"/>
                </a:cubicBezTo>
                <a:cubicBezTo>
                  <a:pt x="1232" y="1401"/>
                  <a:pt x="1233" y="1391"/>
                  <a:pt x="1234" y="1381"/>
                </a:cubicBezTo>
                <a:cubicBezTo>
                  <a:pt x="1237" y="1364"/>
                  <a:pt x="1238" y="1347"/>
                  <a:pt x="1239" y="1330"/>
                </a:cubicBezTo>
                <a:cubicBezTo>
                  <a:pt x="1240" y="1315"/>
                  <a:pt x="1241" y="1293"/>
                  <a:pt x="1229" y="1285"/>
                </a:cubicBezTo>
                <a:close/>
                <a:moveTo>
                  <a:pt x="1997" y="1285"/>
                </a:moveTo>
                <a:cubicBezTo>
                  <a:pt x="1992" y="1282"/>
                  <a:pt x="1985" y="1284"/>
                  <a:pt x="1981" y="1289"/>
                </a:cubicBezTo>
                <a:cubicBezTo>
                  <a:pt x="1977" y="1294"/>
                  <a:pt x="1975" y="1302"/>
                  <a:pt x="1974" y="1309"/>
                </a:cubicBezTo>
                <a:cubicBezTo>
                  <a:pt x="1975" y="1334"/>
                  <a:pt x="1978" y="1359"/>
                  <a:pt x="1981" y="1384"/>
                </a:cubicBezTo>
                <a:cubicBezTo>
                  <a:pt x="1983" y="1394"/>
                  <a:pt x="1984" y="1404"/>
                  <a:pt x="1986" y="1413"/>
                </a:cubicBezTo>
                <a:cubicBezTo>
                  <a:pt x="1987" y="1416"/>
                  <a:pt x="1990" y="1435"/>
                  <a:pt x="1994" y="1427"/>
                </a:cubicBezTo>
                <a:cubicBezTo>
                  <a:pt x="1996" y="1422"/>
                  <a:pt x="1997" y="1416"/>
                  <a:pt x="1998" y="1411"/>
                </a:cubicBezTo>
                <a:cubicBezTo>
                  <a:pt x="2000" y="1401"/>
                  <a:pt x="2001" y="1391"/>
                  <a:pt x="2002" y="1381"/>
                </a:cubicBezTo>
                <a:cubicBezTo>
                  <a:pt x="2005" y="1364"/>
                  <a:pt x="2006" y="1347"/>
                  <a:pt x="2007" y="1330"/>
                </a:cubicBezTo>
                <a:cubicBezTo>
                  <a:pt x="2008" y="1315"/>
                  <a:pt x="2009" y="1293"/>
                  <a:pt x="1997" y="1285"/>
                </a:cubicBezTo>
                <a:close/>
                <a:moveTo>
                  <a:pt x="1994" y="1486"/>
                </a:moveTo>
                <a:cubicBezTo>
                  <a:pt x="1997" y="1490"/>
                  <a:pt x="2007" y="1475"/>
                  <a:pt x="2012" y="1467"/>
                </a:cubicBezTo>
                <a:cubicBezTo>
                  <a:pt x="2018" y="1460"/>
                  <a:pt x="2024" y="1451"/>
                  <a:pt x="2029" y="1443"/>
                </a:cubicBezTo>
                <a:cubicBezTo>
                  <a:pt x="2036" y="1432"/>
                  <a:pt x="2042" y="1420"/>
                  <a:pt x="2048" y="1407"/>
                </a:cubicBezTo>
                <a:cubicBezTo>
                  <a:pt x="2053" y="1395"/>
                  <a:pt x="2059" y="1382"/>
                  <a:pt x="2057" y="1367"/>
                </a:cubicBezTo>
                <a:cubicBezTo>
                  <a:pt x="2057" y="1364"/>
                  <a:pt x="2056" y="1361"/>
                  <a:pt x="2055" y="1359"/>
                </a:cubicBezTo>
                <a:cubicBezTo>
                  <a:pt x="2052" y="1356"/>
                  <a:pt x="2049" y="1356"/>
                  <a:pt x="2046" y="1357"/>
                </a:cubicBezTo>
                <a:cubicBezTo>
                  <a:pt x="2039" y="1359"/>
                  <a:pt x="2035" y="1365"/>
                  <a:pt x="2031" y="1371"/>
                </a:cubicBezTo>
                <a:cubicBezTo>
                  <a:pt x="2026" y="1379"/>
                  <a:pt x="2021" y="1387"/>
                  <a:pt x="2018" y="1396"/>
                </a:cubicBezTo>
                <a:cubicBezTo>
                  <a:pt x="2012" y="1410"/>
                  <a:pt x="2008" y="1425"/>
                  <a:pt x="2003" y="1441"/>
                </a:cubicBezTo>
                <a:cubicBezTo>
                  <a:pt x="1999" y="1455"/>
                  <a:pt x="1990" y="1482"/>
                  <a:pt x="1994" y="1486"/>
                </a:cubicBezTo>
                <a:close/>
                <a:moveTo>
                  <a:pt x="2339" y="380"/>
                </a:moveTo>
                <a:cubicBezTo>
                  <a:pt x="2344" y="390"/>
                  <a:pt x="2349" y="399"/>
                  <a:pt x="2355" y="407"/>
                </a:cubicBezTo>
                <a:cubicBezTo>
                  <a:pt x="2358" y="411"/>
                  <a:pt x="2372" y="435"/>
                  <a:pt x="2372" y="425"/>
                </a:cubicBezTo>
                <a:cubicBezTo>
                  <a:pt x="2372" y="414"/>
                  <a:pt x="2369" y="401"/>
                  <a:pt x="2366" y="390"/>
                </a:cubicBezTo>
                <a:cubicBezTo>
                  <a:pt x="2363" y="372"/>
                  <a:pt x="2358" y="355"/>
                  <a:pt x="2353" y="338"/>
                </a:cubicBezTo>
                <a:cubicBezTo>
                  <a:pt x="2348" y="324"/>
                  <a:pt x="2343" y="300"/>
                  <a:pt x="2329" y="296"/>
                </a:cubicBezTo>
                <a:cubicBezTo>
                  <a:pt x="2325" y="294"/>
                  <a:pt x="2320" y="295"/>
                  <a:pt x="2317" y="300"/>
                </a:cubicBezTo>
                <a:cubicBezTo>
                  <a:pt x="2313" y="305"/>
                  <a:pt x="2313" y="314"/>
                  <a:pt x="2315" y="320"/>
                </a:cubicBezTo>
                <a:cubicBezTo>
                  <a:pt x="2321" y="342"/>
                  <a:pt x="2329" y="362"/>
                  <a:pt x="2339" y="380"/>
                </a:cubicBezTo>
                <a:close/>
                <a:moveTo>
                  <a:pt x="2378" y="1074"/>
                </a:moveTo>
                <a:cubicBezTo>
                  <a:pt x="2380" y="1069"/>
                  <a:pt x="2381" y="1063"/>
                  <a:pt x="2382" y="1058"/>
                </a:cubicBezTo>
                <a:cubicBezTo>
                  <a:pt x="2384" y="1048"/>
                  <a:pt x="2385" y="1038"/>
                  <a:pt x="2386" y="1028"/>
                </a:cubicBezTo>
                <a:cubicBezTo>
                  <a:pt x="2389" y="1011"/>
                  <a:pt x="2390" y="994"/>
                  <a:pt x="2391" y="977"/>
                </a:cubicBezTo>
                <a:cubicBezTo>
                  <a:pt x="2392" y="963"/>
                  <a:pt x="2393" y="940"/>
                  <a:pt x="2381" y="932"/>
                </a:cubicBezTo>
                <a:cubicBezTo>
                  <a:pt x="2376" y="929"/>
                  <a:pt x="2369" y="931"/>
                  <a:pt x="2365" y="937"/>
                </a:cubicBezTo>
                <a:cubicBezTo>
                  <a:pt x="2361" y="942"/>
                  <a:pt x="2359" y="949"/>
                  <a:pt x="2358" y="956"/>
                </a:cubicBezTo>
                <a:cubicBezTo>
                  <a:pt x="2359" y="981"/>
                  <a:pt x="2362" y="1006"/>
                  <a:pt x="2365" y="1031"/>
                </a:cubicBezTo>
                <a:cubicBezTo>
                  <a:pt x="2367" y="1041"/>
                  <a:pt x="2368" y="1051"/>
                  <a:pt x="2370" y="1061"/>
                </a:cubicBezTo>
                <a:cubicBezTo>
                  <a:pt x="2371" y="1064"/>
                  <a:pt x="2374" y="1082"/>
                  <a:pt x="2378" y="1074"/>
                </a:cubicBezTo>
                <a:close/>
                <a:moveTo>
                  <a:pt x="2437" y="381"/>
                </a:moveTo>
                <a:cubicBezTo>
                  <a:pt x="2424" y="387"/>
                  <a:pt x="2413" y="401"/>
                  <a:pt x="2404" y="415"/>
                </a:cubicBezTo>
                <a:cubicBezTo>
                  <a:pt x="2392" y="432"/>
                  <a:pt x="2377" y="468"/>
                  <a:pt x="2380" y="474"/>
                </a:cubicBezTo>
                <a:cubicBezTo>
                  <a:pt x="2383" y="480"/>
                  <a:pt x="2421" y="455"/>
                  <a:pt x="2436" y="435"/>
                </a:cubicBezTo>
                <a:cubicBezTo>
                  <a:pt x="2444" y="424"/>
                  <a:pt x="2459" y="402"/>
                  <a:pt x="2450" y="386"/>
                </a:cubicBezTo>
                <a:cubicBezTo>
                  <a:pt x="2449" y="385"/>
                  <a:pt x="2448" y="383"/>
                  <a:pt x="2446" y="382"/>
                </a:cubicBezTo>
                <a:cubicBezTo>
                  <a:pt x="2446" y="382"/>
                  <a:pt x="2445" y="382"/>
                  <a:pt x="2445" y="381"/>
                </a:cubicBezTo>
                <a:cubicBezTo>
                  <a:pt x="2443" y="380"/>
                  <a:pt x="2440" y="380"/>
                  <a:pt x="2437" y="381"/>
                </a:cubicBezTo>
                <a:close/>
                <a:moveTo>
                  <a:pt x="2353" y="1047"/>
                </a:moveTo>
                <a:cubicBezTo>
                  <a:pt x="2348" y="1032"/>
                  <a:pt x="2343" y="1009"/>
                  <a:pt x="2329" y="1004"/>
                </a:cubicBezTo>
                <a:cubicBezTo>
                  <a:pt x="2325" y="1003"/>
                  <a:pt x="2320" y="1004"/>
                  <a:pt x="2317" y="1008"/>
                </a:cubicBezTo>
                <a:cubicBezTo>
                  <a:pt x="2313" y="1014"/>
                  <a:pt x="2313" y="1022"/>
                  <a:pt x="2315" y="1029"/>
                </a:cubicBezTo>
                <a:cubicBezTo>
                  <a:pt x="2321" y="1050"/>
                  <a:pt x="2329" y="1070"/>
                  <a:pt x="2339" y="1089"/>
                </a:cubicBezTo>
                <a:cubicBezTo>
                  <a:pt x="2344" y="1098"/>
                  <a:pt x="2349" y="1107"/>
                  <a:pt x="2355" y="1116"/>
                </a:cubicBezTo>
                <a:cubicBezTo>
                  <a:pt x="2358" y="1120"/>
                  <a:pt x="2372" y="1144"/>
                  <a:pt x="2372" y="1134"/>
                </a:cubicBezTo>
                <a:cubicBezTo>
                  <a:pt x="2372" y="1122"/>
                  <a:pt x="2369" y="1109"/>
                  <a:pt x="2366" y="1098"/>
                </a:cubicBezTo>
                <a:cubicBezTo>
                  <a:pt x="2363" y="1081"/>
                  <a:pt x="2358" y="1064"/>
                  <a:pt x="2353" y="1047"/>
                </a:cubicBezTo>
                <a:close/>
                <a:moveTo>
                  <a:pt x="2378" y="425"/>
                </a:moveTo>
                <a:cubicBezTo>
                  <a:pt x="2381" y="429"/>
                  <a:pt x="2391" y="413"/>
                  <a:pt x="2396" y="406"/>
                </a:cubicBezTo>
                <a:cubicBezTo>
                  <a:pt x="2402" y="398"/>
                  <a:pt x="2408" y="390"/>
                  <a:pt x="2413" y="382"/>
                </a:cubicBezTo>
                <a:cubicBezTo>
                  <a:pt x="2420" y="370"/>
                  <a:pt x="2426" y="358"/>
                  <a:pt x="2432" y="346"/>
                </a:cubicBezTo>
                <a:cubicBezTo>
                  <a:pt x="2437" y="333"/>
                  <a:pt x="2443" y="321"/>
                  <a:pt x="2441" y="306"/>
                </a:cubicBezTo>
                <a:cubicBezTo>
                  <a:pt x="2441" y="303"/>
                  <a:pt x="2440" y="300"/>
                  <a:pt x="2439" y="298"/>
                </a:cubicBezTo>
                <a:cubicBezTo>
                  <a:pt x="2436" y="295"/>
                  <a:pt x="2433" y="295"/>
                  <a:pt x="2430" y="295"/>
                </a:cubicBezTo>
                <a:cubicBezTo>
                  <a:pt x="2423" y="297"/>
                  <a:pt x="2419" y="303"/>
                  <a:pt x="2415" y="310"/>
                </a:cubicBezTo>
                <a:cubicBezTo>
                  <a:pt x="2410" y="318"/>
                  <a:pt x="2405" y="325"/>
                  <a:pt x="2402" y="334"/>
                </a:cubicBezTo>
                <a:cubicBezTo>
                  <a:pt x="2396" y="349"/>
                  <a:pt x="2392" y="364"/>
                  <a:pt x="2387" y="379"/>
                </a:cubicBezTo>
                <a:cubicBezTo>
                  <a:pt x="2383" y="394"/>
                  <a:pt x="2374" y="420"/>
                  <a:pt x="2378" y="425"/>
                </a:cubicBezTo>
                <a:close/>
                <a:moveTo>
                  <a:pt x="2370" y="352"/>
                </a:moveTo>
                <a:cubicBezTo>
                  <a:pt x="2371" y="355"/>
                  <a:pt x="2374" y="374"/>
                  <a:pt x="2378" y="366"/>
                </a:cubicBezTo>
                <a:cubicBezTo>
                  <a:pt x="2380" y="361"/>
                  <a:pt x="2381" y="355"/>
                  <a:pt x="2382" y="350"/>
                </a:cubicBezTo>
                <a:cubicBezTo>
                  <a:pt x="2384" y="340"/>
                  <a:pt x="2385" y="329"/>
                  <a:pt x="2386" y="319"/>
                </a:cubicBezTo>
                <a:cubicBezTo>
                  <a:pt x="2389" y="302"/>
                  <a:pt x="2390" y="285"/>
                  <a:pt x="2391" y="268"/>
                </a:cubicBezTo>
                <a:cubicBezTo>
                  <a:pt x="2392" y="254"/>
                  <a:pt x="2393" y="231"/>
                  <a:pt x="2381" y="224"/>
                </a:cubicBezTo>
                <a:cubicBezTo>
                  <a:pt x="2376" y="221"/>
                  <a:pt x="2369" y="223"/>
                  <a:pt x="2365" y="228"/>
                </a:cubicBezTo>
                <a:cubicBezTo>
                  <a:pt x="2361" y="233"/>
                  <a:pt x="2359" y="240"/>
                  <a:pt x="2358" y="248"/>
                </a:cubicBezTo>
                <a:cubicBezTo>
                  <a:pt x="2359" y="273"/>
                  <a:pt x="2362" y="298"/>
                  <a:pt x="2365" y="323"/>
                </a:cubicBezTo>
                <a:cubicBezTo>
                  <a:pt x="2367" y="333"/>
                  <a:pt x="2368" y="342"/>
                  <a:pt x="2370" y="352"/>
                </a:cubicBezTo>
                <a:close/>
                <a:moveTo>
                  <a:pt x="2396" y="1115"/>
                </a:moveTo>
                <a:cubicBezTo>
                  <a:pt x="2402" y="1107"/>
                  <a:pt x="2408" y="1099"/>
                  <a:pt x="2413" y="1090"/>
                </a:cubicBezTo>
                <a:cubicBezTo>
                  <a:pt x="2420" y="1079"/>
                  <a:pt x="2426" y="1067"/>
                  <a:pt x="2432" y="1054"/>
                </a:cubicBezTo>
                <a:cubicBezTo>
                  <a:pt x="2437" y="1042"/>
                  <a:pt x="2443" y="1029"/>
                  <a:pt x="2441" y="1015"/>
                </a:cubicBezTo>
                <a:cubicBezTo>
                  <a:pt x="2441" y="1011"/>
                  <a:pt x="2440" y="1008"/>
                  <a:pt x="2439" y="1006"/>
                </a:cubicBezTo>
                <a:cubicBezTo>
                  <a:pt x="2436" y="1003"/>
                  <a:pt x="2433" y="1003"/>
                  <a:pt x="2430" y="1004"/>
                </a:cubicBezTo>
                <a:cubicBezTo>
                  <a:pt x="2423" y="1006"/>
                  <a:pt x="2419" y="1012"/>
                  <a:pt x="2415" y="1019"/>
                </a:cubicBezTo>
                <a:cubicBezTo>
                  <a:pt x="2410" y="1026"/>
                  <a:pt x="2405" y="1034"/>
                  <a:pt x="2402" y="1043"/>
                </a:cubicBezTo>
                <a:cubicBezTo>
                  <a:pt x="2396" y="1058"/>
                  <a:pt x="2392" y="1073"/>
                  <a:pt x="2387" y="1088"/>
                </a:cubicBezTo>
                <a:cubicBezTo>
                  <a:pt x="2383" y="1103"/>
                  <a:pt x="2374" y="1129"/>
                  <a:pt x="2378" y="1133"/>
                </a:cubicBezTo>
                <a:cubicBezTo>
                  <a:pt x="2381" y="1137"/>
                  <a:pt x="2391" y="1122"/>
                  <a:pt x="2396" y="1115"/>
                </a:cubicBezTo>
                <a:close/>
                <a:moveTo>
                  <a:pt x="1969" y="1400"/>
                </a:moveTo>
                <a:cubicBezTo>
                  <a:pt x="1964" y="1385"/>
                  <a:pt x="1959" y="1362"/>
                  <a:pt x="1945" y="1357"/>
                </a:cubicBezTo>
                <a:cubicBezTo>
                  <a:pt x="1941" y="1355"/>
                  <a:pt x="1936" y="1357"/>
                  <a:pt x="1933" y="1361"/>
                </a:cubicBezTo>
                <a:cubicBezTo>
                  <a:pt x="1929" y="1366"/>
                  <a:pt x="1929" y="1375"/>
                  <a:pt x="1931" y="1382"/>
                </a:cubicBezTo>
                <a:cubicBezTo>
                  <a:pt x="1937" y="1403"/>
                  <a:pt x="1945" y="1423"/>
                  <a:pt x="1955" y="1442"/>
                </a:cubicBezTo>
                <a:cubicBezTo>
                  <a:pt x="1960" y="1451"/>
                  <a:pt x="1965" y="1460"/>
                  <a:pt x="1971" y="1468"/>
                </a:cubicBezTo>
                <a:cubicBezTo>
                  <a:pt x="1974" y="1473"/>
                  <a:pt x="1988" y="1497"/>
                  <a:pt x="1988" y="1487"/>
                </a:cubicBezTo>
                <a:cubicBezTo>
                  <a:pt x="1988" y="1475"/>
                  <a:pt x="1985" y="1462"/>
                  <a:pt x="1982" y="1451"/>
                </a:cubicBezTo>
                <a:cubicBezTo>
                  <a:pt x="1979" y="1434"/>
                  <a:pt x="1974" y="1416"/>
                  <a:pt x="1969" y="1400"/>
                </a:cubicBezTo>
                <a:close/>
                <a:moveTo>
                  <a:pt x="1602" y="352"/>
                </a:moveTo>
                <a:cubicBezTo>
                  <a:pt x="1603" y="355"/>
                  <a:pt x="1606" y="374"/>
                  <a:pt x="1610" y="366"/>
                </a:cubicBezTo>
                <a:cubicBezTo>
                  <a:pt x="1612" y="361"/>
                  <a:pt x="1613" y="355"/>
                  <a:pt x="1614" y="350"/>
                </a:cubicBezTo>
                <a:cubicBezTo>
                  <a:pt x="1616" y="340"/>
                  <a:pt x="1617" y="329"/>
                  <a:pt x="1618" y="319"/>
                </a:cubicBezTo>
                <a:cubicBezTo>
                  <a:pt x="1621" y="302"/>
                  <a:pt x="1622" y="285"/>
                  <a:pt x="1623" y="268"/>
                </a:cubicBezTo>
                <a:cubicBezTo>
                  <a:pt x="1624" y="254"/>
                  <a:pt x="1625" y="231"/>
                  <a:pt x="1613" y="224"/>
                </a:cubicBezTo>
                <a:cubicBezTo>
                  <a:pt x="1608" y="221"/>
                  <a:pt x="1601" y="223"/>
                  <a:pt x="1597" y="228"/>
                </a:cubicBezTo>
                <a:cubicBezTo>
                  <a:pt x="1593" y="233"/>
                  <a:pt x="1591" y="240"/>
                  <a:pt x="1590" y="248"/>
                </a:cubicBezTo>
                <a:cubicBezTo>
                  <a:pt x="1591" y="273"/>
                  <a:pt x="1594" y="298"/>
                  <a:pt x="1597" y="323"/>
                </a:cubicBezTo>
                <a:cubicBezTo>
                  <a:pt x="1599" y="333"/>
                  <a:pt x="1600" y="342"/>
                  <a:pt x="1602" y="352"/>
                </a:cubicBezTo>
                <a:close/>
                <a:moveTo>
                  <a:pt x="1585" y="1047"/>
                </a:moveTo>
                <a:cubicBezTo>
                  <a:pt x="1581" y="1032"/>
                  <a:pt x="1575" y="1009"/>
                  <a:pt x="1561" y="1004"/>
                </a:cubicBezTo>
                <a:cubicBezTo>
                  <a:pt x="1557" y="1003"/>
                  <a:pt x="1552" y="1004"/>
                  <a:pt x="1549" y="1008"/>
                </a:cubicBezTo>
                <a:cubicBezTo>
                  <a:pt x="1545" y="1014"/>
                  <a:pt x="1545" y="1022"/>
                  <a:pt x="1547" y="1029"/>
                </a:cubicBezTo>
                <a:cubicBezTo>
                  <a:pt x="1553" y="1050"/>
                  <a:pt x="1561" y="1070"/>
                  <a:pt x="1571" y="1089"/>
                </a:cubicBezTo>
                <a:cubicBezTo>
                  <a:pt x="1576" y="1098"/>
                  <a:pt x="1581" y="1107"/>
                  <a:pt x="1587" y="1116"/>
                </a:cubicBezTo>
                <a:cubicBezTo>
                  <a:pt x="1590" y="1120"/>
                  <a:pt x="1604" y="1144"/>
                  <a:pt x="1604" y="1134"/>
                </a:cubicBezTo>
                <a:cubicBezTo>
                  <a:pt x="1604" y="1122"/>
                  <a:pt x="1601" y="1109"/>
                  <a:pt x="1598" y="1098"/>
                </a:cubicBezTo>
                <a:cubicBezTo>
                  <a:pt x="1595" y="1081"/>
                  <a:pt x="1590" y="1064"/>
                  <a:pt x="1585" y="1047"/>
                </a:cubicBezTo>
                <a:close/>
                <a:moveTo>
                  <a:pt x="1610" y="1133"/>
                </a:moveTo>
                <a:cubicBezTo>
                  <a:pt x="1613" y="1137"/>
                  <a:pt x="1623" y="1122"/>
                  <a:pt x="1628" y="1115"/>
                </a:cubicBezTo>
                <a:cubicBezTo>
                  <a:pt x="1634" y="1107"/>
                  <a:pt x="1640" y="1099"/>
                  <a:pt x="1645" y="1090"/>
                </a:cubicBezTo>
                <a:cubicBezTo>
                  <a:pt x="1652" y="1079"/>
                  <a:pt x="1658" y="1067"/>
                  <a:pt x="1664" y="1054"/>
                </a:cubicBezTo>
                <a:cubicBezTo>
                  <a:pt x="1669" y="1042"/>
                  <a:pt x="1675" y="1029"/>
                  <a:pt x="1673" y="1015"/>
                </a:cubicBezTo>
                <a:cubicBezTo>
                  <a:pt x="1673" y="1011"/>
                  <a:pt x="1672" y="1008"/>
                  <a:pt x="1671" y="1006"/>
                </a:cubicBezTo>
                <a:cubicBezTo>
                  <a:pt x="1668" y="1003"/>
                  <a:pt x="1665" y="1003"/>
                  <a:pt x="1662" y="1004"/>
                </a:cubicBezTo>
                <a:cubicBezTo>
                  <a:pt x="1655" y="1006"/>
                  <a:pt x="1651" y="1012"/>
                  <a:pt x="1647" y="1019"/>
                </a:cubicBezTo>
                <a:cubicBezTo>
                  <a:pt x="1642" y="1026"/>
                  <a:pt x="1637" y="1034"/>
                  <a:pt x="1634" y="1043"/>
                </a:cubicBezTo>
                <a:cubicBezTo>
                  <a:pt x="1628" y="1058"/>
                  <a:pt x="1624" y="1073"/>
                  <a:pt x="1619" y="1088"/>
                </a:cubicBezTo>
                <a:cubicBezTo>
                  <a:pt x="1615" y="1103"/>
                  <a:pt x="1606" y="1129"/>
                  <a:pt x="1610" y="1133"/>
                </a:cubicBezTo>
                <a:close/>
                <a:moveTo>
                  <a:pt x="1571" y="380"/>
                </a:moveTo>
                <a:cubicBezTo>
                  <a:pt x="1576" y="390"/>
                  <a:pt x="1581" y="399"/>
                  <a:pt x="1587" y="407"/>
                </a:cubicBezTo>
                <a:cubicBezTo>
                  <a:pt x="1590" y="411"/>
                  <a:pt x="1604" y="435"/>
                  <a:pt x="1604" y="425"/>
                </a:cubicBezTo>
                <a:cubicBezTo>
                  <a:pt x="1604" y="414"/>
                  <a:pt x="1601" y="401"/>
                  <a:pt x="1598" y="390"/>
                </a:cubicBezTo>
                <a:cubicBezTo>
                  <a:pt x="1595" y="372"/>
                  <a:pt x="1590" y="355"/>
                  <a:pt x="1585" y="338"/>
                </a:cubicBezTo>
                <a:cubicBezTo>
                  <a:pt x="1581" y="324"/>
                  <a:pt x="1575" y="300"/>
                  <a:pt x="1561" y="296"/>
                </a:cubicBezTo>
                <a:cubicBezTo>
                  <a:pt x="1557" y="294"/>
                  <a:pt x="1552" y="295"/>
                  <a:pt x="1549" y="300"/>
                </a:cubicBezTo>
                <a:cubicBezTo>
                  <a:pt x="1545" y="305"/>
                  <a:pt x="1545" y="314"/>
                  <a:pt x="1547" y="320"/>
                </a:cubicBezTo>
                <a:cubicBezTo>
                  <a:pt x="1553" y="342"/>
                  <a:pt x="1561" y="362"/>
                  <a:pt x="1571" y="380"/>
                </a:cubicBezTo>
                <a:close/>
                <a:moveTo>
                  <a:pt x="1539" y="408"/>
                </a:moveTo>
                <a:cubicBezTo>
                  <a:pt x="1550" y="437"/>
                  <a:pt x="1570" y="457"/>
                  <a:pt x="1590" y="474"/>
                </a:cubicBezTo>
                <a:cubicBezTo>
                  <a:pt x="1592" y="475"/>
                  <a:pt x="1594" y="477"/>
                  <a:pt x="1596" y="477"/>
                </a:cubicBezTo>
                <a:cubicBezTo>
                  <a:pt x="1597" y="478"/>
                  <a:pt x="1598" y="478"/>
                  <a:pt x="1599" y="477"/>
                </a:cubicBezTo>
                <a:cubicBezTo>
                  <a:pt x="1600" y="477"/>
                  <a:pt x="1601" y="477"/>
                  <a:pt x="1602" y="475"/>
                </a:cubicBezTo>
                <a:cubicBezTo>
                  <a:pt x="1606" y="470"/>
                  <a:pt x="1600" y="457"/>
                  <a:pt x="1599" y="452"/>
                </a:cubicBezTo>
                <a:cubicBezTo>
                  <a:pt x="1595" y="444"/>
                  <a:pt x="1591" y="436"/>
                  <a:pt x="1587" y="428"/>
                </a:cubicBezTo>
                <a:cubicBezTo>
                  <a:pt x="1581" y="415"/>
                  <a:pt x="1574" y="402"/>
                  <a:pt x="1565" y="390"/>
                </a:cubicBezTo>
                <a:cubicBezTo>
                  <a:pt x="1562" y="385"/>
                  <a:pt x="1558" y="380"/>
                  <a:pt x="1553" y="379"/>
                </a:cubicBezTo>
                <a:cubicBezTo>
                  <a:pt x="1548" y="377"/>
                  <a:pt x="1542" y="379"/>
                  <a:pt x="1539" y="384"/>
                </a:cubicBezTo>
                <a:cubicBezTo>
                  <a:pt x="1537" y="387"/>
                  <a:pt x="1536" y="392"/>
                  <a:pt x="1537" y="396"/>
                </a:cubicBezTo>
                <a:cubicBezTo>
                  <a:pt x="1537" y="400"/>
                  <a:pt x="1538" y="404"/>
                  <a:pt x="1539" y="408"/>
                </a:cubicBezTo>
                <a:close/>
                <a:moveTo>
                  <a:pt x="1226" y="75"/>
                </a:moveTo>
                <a:cubicBezTo>
                  <a:pt x="1229" y="79"/>
                  <a:pt x="1239" y="63"/>
                  <a:pt x="1244" y="56"/>
                </a:cubicBezTo>
                <a:cubicBezTo>
                  <a:pt x="1250" y="48"/>
                  <a:pt x="1256" y="40"/>
                  <a:pt x="1261" y="32"/>
                </a:cubicBezTo>
                <a:cubicBezTo>
                  <a:pt x="1267" y="22"/>
                  <a:pt x="1273" y="11"/>
                  <a:pt x="1278" y="0"/>
                </a:cubicBezTo>
                <a:cubicBezTo>
                  <a:pt x="1244" y="0"/>
                  <a:pt x="1244" y="0"/>
                  <a:pt x="1244" y="0"/>
                </a:cubicBezTo>
                <a:cubicBezTo>
                  <a:pt x="1241" y="10"/>
                  <a:pt x="1238" y="20"/>
                  <a:pt x="1235" y="29"/>
                </a:cubicBezTo>
                <a:cubicBezTo>
                  <a:pt x="1231" y="44"/>
                  <a:pt x="1222" y="71"/>
                  <a:pt x="1226" y="75"/>
                </a:cubicBezTo>
                <a:close/>
                <a:moveTo>
                  <a:pt x="77" y="932"/>
                </a:moveTo>
                <a:cubicBezTo>
                  <a:pt x="72" y="929"/>
                  <a:pt x="65" y="931"/>
                  <a:pt x="61" y="937"/>
                </a:cubicBezTo>
                <a:cubicBezTo>
                  <a:pt x="57" y="942"/>
                  <a:pt x="55" y="949"/>
                  <a:pt x="54" y="956"/>
                </a:cubicBezTo>
                <a:cubicBezTo>
                  <a:pt x="55" y="981"/>
                  <a:pt x="58" y="1006"/>
                  <a:pt x="61" y="1031"/>
                </a:cubicBezTo>
                <a:cubicBezTo>
                  <a:pt x="63" y="1041"/>
                  <a:pt x="64" y="1051"/>
                  <a:pt x="66" y="1061"/>
                </a:cubicBezTo>
                <a:cubicBezTo>
                  <a:pt x="67" y="1064"/>
                  <a:pt x="70" y="1082"/>
                  <a:pt x="74" y="1074"/>
                </a:cubicBezTo>
                <a:cubicBezTo>
                  <a:pt x="76" y="1069"/>
                  <a:pt x="77" y="1063"/>
                  <a:pt x="78" y="1058"/>
                </a:cubicBezTo>
                <a:cubicBezTo>
                  <a:pt x="80" y="1048"/>
                  <a:pt x="81" y="1038"/>
                  <a:pt x="82" y="1028"/>
                </a:cubicBezTo>
                <a:cubicBezTo>
                  <a:pt x="85" y="1011"/>
                  <a:pt x="87" y="994"/>
                  <a:pt x="87" y="977"/>
                </a:cubicBezTo>
                <a:cubicBezTo>
                  <a:pt x="88" y="963"/>
                  <a:pt x="89" y="940"/>
                  <a:pt x="77" y="932"/>
                </a:cubicBezTo>
                <a:close/>
                <a:moveTo>
                  <a:pt x="1971" y="57"/>
                </a:moveTo>
                <a:cubicBezTo>
                  <a:pt x="1974" y="61"/>
                  <a:pt x="1988" y="86"/>
                  <a:pt x="1988" y="75"/>
                </a:cubicBezTo>
                <a:cubicBezTo>
                  <a:pt x="1988" y="64"/>
                  <a:pt x="1985" y="51"/>
                  <a:pt x="1982" y="40"/>
                </a:cubicBezTo>
                <a:cubicBezTo>
                  <a:pt x="1979" y="26"/>
                  <a:pt x="1976" y="13"/>
                  <a:pt x="1972" y="0"/>
                </a:cubicBezTo>
                <a:cubicBezTo>
                  <a:pt x="1941" y="0"/>
                  <a:pt x="1941" y="0"/>
                  <a:pt x="1941" y="0"/>
                </a:cubicBezTo>
                <a:cubicBezTo>
                  <a:pt x="1945" y="11"/>
                  <a:pt x="1950" y="21"/>
                  <a:pt x="1955" y="31"/>
                </a:cubicBezTo>
                <a:cubicBezTo>
                  <a:pt x="1960" y="40"/>
                  <a:pt x="1965" y="49"/>
                  <a:pt x="1971" y="57"/>
                </a:cubicBezTo>
                <a:close/>
                <a:moveTo>
                  <a:pt x="1994" y="16"/>
                </a:moveTo>
                <a:cubicBezTo>
                  <a:pt x="1996" y="11"/>
                  <a:pt x="1997" y="5"/>
                  <a:pt x="1998" y="0"/>
                </a:cubicBezTo>
                <a:cubicBezTo>
                  <a:pt x="1986" y="0"/>
                  <a:pt x="1986" y="0"/>
                  <a:pt x="1986" y="0"/>
                </a:cubicBezTo>
                <a:cubicBezTo>
                  <a:pt x="1986" y="1"/>
                  <a:pt x="1986" y="2"/>
                  <a:pt x="1986" y="2"/>
                </a:cubicBezTo>
                <a:cubicBezTo>
                  <a:pt x="1987" y="5"/>
                  <a:pt x="1990" y="24"/>
                  <a:pt x="1994" y="16"/>
                </a:cubicBezTo>
                <a:close/>
                <a:moveTo>
                  <a:pt x="2012" y="762"/>
                </a:moveTo>
                <a:cubicBezTo>
                  <a:pt x="2018" y="754"/>
                  <a:pt x="2024" y="746"/>
                  <a:pt x="2029" y="737"/>
                </a:cubicBezTo>
                <a:cubicBezTo>
                  <a:pt x="2036" y="726"/>
                  <a:pt x="2042" y="714"/>
                  <a:pt x="2048" y="701"/>
                </a:cubicBezTo>
                <a:cubicBezTo>
                  <a:pt x="2053" y="689"/>
                  <a:pt x="2059" y="677"/>
                  <a:pt x="2057" y="662"/>
                </a:cubicBezTo>
                <a:cubicBezTo>
                  <a:pt x="2057" y="659"/>
                  <a:pt x="2056" y="655"/>
                  <a:pt x="2055" y="653"/>
                </a:cubicBezTo>
                <a:cubicBezTo>
                  <a:pt x="2052" y="650"/>
                  <a:pt x="2049" y="650"/>
                  <a:pt x="2046" y="651"/>
                </a:cubicBezTo>
                <a:cubicBezTo>
                  <a:pt x="2039" y="653"/>
                  <a:pt x="2035" y="659"/>
                  <a:pt x="2031" y="666"/>
                </a:cubicBezTo>
                <a:cubicBezTo>
                  <a:pt x="2026" y="673"/>
                  <a:pt x="2021" y="681"/>
                  <a:pt x="2018" y="690"/>
                </a:cubicBezTo>
                <a:cubicBezTo>
                  <a:pt x="2012" y="705"/>
                  <a:pt x="2008" y="720"/>
                  <a:pt x="2003" y="735"/>
                </a:cubicBezTo>
                <a:cubicBezTo>
                  <a:pt x="1999" y="750"/>
                  <a:pt x="1990" y="776"/>
                  <a:pt x="1994" y="780"/>
                </a:cubicBezTo>
                <a:cubicBezTo>
                  <a:pt x="1997" y="784"/>
                  <a:pt x="2007" y="769"/>
                  <a:pt x="2012" y="762"/>
                </a:cubicBezTo>
                <a:close/>
                <a:moveTo>
                  <a:pt x="1610" y="425"/>
                </a:moveTo>
                <a:cubicBezTo>
                  <a:pt x="1613" y="429"/>
                  <a:pt x="1623" y="413"/>
                  <a:pt x="1628" y="406"/>
                </a:cubicBezTo>
                <a:cubicBezTo>
                  <a:pt x="1634" y="398"/>
                  <a:pt x="1640" y="390"/>
                  <a:pt x="1645" y="382"/>
                </a:cubicBezTo>
                <a:cubicBezTo>
                  <a:pt x="1652" y="370"/>
                  <a:pt x="1658" y="358"/>
                  <a:pt x="1664" y="346"/>
                </a:cubicBezTo>
                <a:cubicBezTo>
                  <a:pt x="1669" y="333"/>
                  <a:pt x="1675" y="321"/>
                  <a:pt x="1673" y="306"/>
                </a:cubicBezTo>
                <a:cubicBezTo>
                  <a:pt x="1673" y="303"/>
                  <a:pt x="1672" y="300"/>
                  <a:pt x="1671" y="298"/>
                </a:cubicBezTo>
                <a:cubicBezTo>
                  <a:pt x="1668" y="295"/>
                  <a:pt x="1665" y="295"/>
                  <a:pt x="1662" y="295"/>
                </a:cubicBezTo>
                <a:cubicBezTo>
                  <a:pt x="1655" y="297"/>
                  <a:pt x="1651" y="303"/>
                  <a:pt x="1647" y="310"/>
                </a:cubicBezTo>
                <a:cubicBezTo>
                  <a:pt x="1642" y="318"/>
                  <a:pt x="1637" y="325"/>
                  <a:pt x="1634" y="334"/>
                </a:cubicBezTo>
                <a:cubicBezTo>
                  <a:pt x="1628" y="349"/>
                  <a:pt x="1624" y="364"/>
                  <a:pt x="1619" y="379"/>
                </a:cubicBezTo>
                <a:cubicBezTo>
                  <a:pt x="1615" y="394"/>
                  <a:pt x="1606" y="420"/>
                  <a:pt x="1610" y="425"/>
                </a:cubicBezTo>
                <a:close/>
                <a:moveTo>
                  <a:pt x="1997" y="580"/>
                </a:moveTo>
                <a:cubicBezTo>
                  <a:pt x="1992" y="577"/>
                  <a:pt x="1985" y="579"/>
                  <a:pt x="1981" y="584"/>
                </a:cubicBezTo>
                <a:cubicBezTo>
                  <a:pt x="1977" y="589"/>
                  <a:pt x="1975" y="596"/>
                  <a:pt x="1974" y="603"/>
                </a:cubicBezTo>
                <a:cubicBezTo>
                  <a:pt x="1975" y="629"/>
                  <a:pt x="1978" y="653"/>
                  <a:pt x="1981" y="678"/>
                </a:cubicBezTo>
                <a:cubicBezTo>
                  <a:pt x="1983" y="688"/>
                  <a:pt x="1984" y="698"/>
                  <a:pt x="1986" y="708"/>
                </a:cubicBezTo>
                <a:cubicBezTo>
                  <a:pt x="1987" y="711"/>
                  <a:pt x="1990" y="729"/>
                  <a:pt x="1994" y="721"/>
                </a:cubicBezTo>
                <a:cubicBezTo>
                  <a:pt x="1996" y="717"/>
                  <a:pt x="1997" y="710"/>
                  <a:pt x="1998" y="705"/>
                </a:cubicBezTo>
                <a:cubicBezTo>
                  <a:pt x="2000" y="695"/>
                  <a:pt x="2001" y="685"/>
                  <a:pt x="2002" y="675"/>
                </a:cubicBezTo>
                <a:cubicBezTo>
                  <a:pt x="2005" y="658"/>
                  <a:pt x="2006" y="641"/>
                  <a:pt x="2007" y="624"/>
                </a:cubicBezTo>
                <a:cubicBezTo>
                  <a:pt x="2008" y="610"/>
                  <a:pt x="2009" y="587"/>
                  <a:pt x="1997" y="580"/>
                </a:cubicBezTo>
                <a:close/>
                <a:moveTo>
                  <a:pt x="1923" y="58"/>
                </a:moveTo>
                <a:cubicBezTo>
                  <a:pt x="1934" y="87"/>
                  <a:pt x="1954" y="107"/>
                  <a:pt x="1974" y="124"/>
                </a:cubicBezTo>
                <a:cubicBezTo>
                  <a:pt x="1976" y="125"/>
                  <a:pt x="1978" y="127"/>
                  <a:pt x="1980" y="127"/>
                </a:cubicBezTo>
                <a:cubicBezTo>
                  <a:pt x="1981" y="128"/>
                  <a:pt x="1982" y="128"/>
                  <a:pt x="1982" y="128"/>
                </a:cubicBezTo>
                <a:cubicBezTo>
                  <a:pt x="1984" y="127"/>
                  <a:pt x="1985" y="127"/>
                  <a:pt x="1986" y="125"/>
                </a:cubicBezTo>
                <a:cubicBezTo>
                  <a:pt x="1990" y="121"/>
                  <a:pt x="1984" y="107"/>
                  <a:pt x="1983" y="102"/>
                </a:cubicBezTo>
                <a:cubicBezTo>
                  <a:pt x="1979" y="94"/>
                  <a:pt x="1975" y="86"/>
                  <a:pt x="1971" y="78"/>
                </a:cubicBezTo>
                <a:cubicBezTo>
                  <a:pt x="1965" y="65"/>
                  <a:pt x="1958" y="52"/>
                  <a:pt x="1949" y="40"/>
                </a:cubicBezTo>
                <a:cubicBezTo>
                  <a:pt x="1946" y="35"/>
                  <a:pt x="1942" y="31"/>
                  <a:pt x="1937" y="29"/>
                </a:cubicBezTo>
                <a:cubicBezTo>
                  <a:pt x="1932" y="27"/>
                  <a:pt x="1926" y="29"/>
                  <a:pt x="1923" y="34"/>
                </a:cubicBezTo>
                <a:cubicBezTo>
                  <a:pt x="1921" y="37"/>
                  <a:pt x="1920" y="42"/>
                  <a:pt x="1921" y="46"/>
                </a:cubicBezTo>
                <a:cubicBezTo>
                  <a:pt x="1921" y="50"/>
                  <a:pt x="1922" y="54"/>
                  <a:pt x="1923" y="58"/>
                </a:cubicBezTo>
                <a:close/>
                <a:moveTo>
                  <a:pt x="1923" y="763"/>
                </a:moveTo>
                <a:cubicBezTo>
                  <a:pt x="1934" y="793"/>
                  <a:pt x="1954" y="812"/>
                  <a:pt x="1974" y="829"/>
                </a:cubicBezTo>
                <a:cubicBezTo>
                  <a:pt x="1976" y="831"/>
                  <a:pt x="1978" y="832"/>
                  <a:pt x="1980" y="833"/>
                </a:cubicBezTo>
                <a:cubicBezTo>
                  <a:pt x="1981" y="833"/>
                  <a:pt x="1982" y="833"/>
                  <a:pt x="1982" y="833"/>
                </a:cubicBezTo>
                <a:cubicBezTo>
                  <a:pt x="1984" y="833"/>
                  <a:pt x="1985" y="832"/>
                  <a:pt x="1986" y="831"/>
                </a:cubicBezTo>
                <a:cubicBezTo>
                  <a:pt x="1990" y="826"/>
                  <a:pt x="1984" y="813"/>
                  <a:pt x="1983" y="808"/>
                </a:cubicBezTo>
                <a:cubicBezTo>
                  <a:pt x="1979" y="800"/>
                  <a:pt x="1975" y="792"/>
                  <a:pt x="1971" y="784"/>
                </a:cubicBezTo>
                <a:cubicBezTo>
                  <a:pt x="1965" y="771"/>
                  <a:pt x="1958" y="757"/>
                  <a:pt x="1949" y="746"/>
                </a:cubicBezTo>
                <a:cubicBezTo>
                  <a:pt x="1946" y="741"/>
                  <a:pt x="1942" y="736"/>
                  <a:pt x="1937" y="734"/>
                </a:cubicBezTo>
                <a:cubicBezTo>
                  <a:pt x="1932" y="733"/>
                  <a:pt x="1926" y="734"/>
                  <a:pt x="1923" y="740"/>
                </a:cubicBezTo>
                <a:cubicBezTo>
                  <a:pt x="1921" y="743"/>
                  <a:pt x="1920" y="747"/>
                  <a:pt x="1921" y="751"/>
                </a:cubicBezTo>
                <a:cubicBezTo>
                  <a:pt x="1921" y="756"/>
                  <a:pt x="1922" y="759"/>
                  <a:pt x="1923" y="763"/>
                </a:cubicBezTo>
                <a:close/>
                <a:moveTo>
                  <a:pt x="1613" y="932"/>
                </a:moveTo>
                <a:cubicBezTo>
                  <a:pt x="1608" y="929"/>
                  <a:pt x="1601" y="931"/>
                  <a:pt x="1597" y="937"/>
                </a:cubicBezTo>
                <a:cubicBezTo>
                  <a:pt x="1593" y="942"/>
                  <a:pt x="1591" y="949"/>
                  <a:pt x="1590" y="956"/>
                </a:cubicBezTo>
                <a:cubicBezTo>
                  <a:pt x="1591" y="981"/>
                  <a:pt x="1594" y="1006"/>
                  <a:pt x="1597" y="1031"/>
                </a:cubicBezTo>
                <a:cubicBezTo>
                  <a:pt x="1599" y="1041"/>
                  <a:pt x="1600" y="1051"/>
                  <a:pt x="1602" y="1061"/>
                </a:cubicBezTo>
                <a:cubicBezTo>
                  <a:pt x="1603" y="1064"/>
                  <a:pt x="1606" y="1082"/>
                  <a:pt x="1610" y="1074"/>
                </a:cubicBezTo>
                <a:cubicBezTo>
                  <a:pt x="1612" y="1069"/>
                  <a:pt x="1613" y="1063"/>
                  <a:pt x="1614" y="1058"/>
                </a:cubicBezTo>
                <a:cubicBezTo>
                  <a:pt x="1616" y="1048"/>
                  <a:pt x="1617" y="1038"/>
                  <a:pt x="1618" y="1028"/>
                </a:cubicBezTo>
                <a:cubicBezTo>
                  <a:pt x="1621" y="1011"/>
                  <a:pt x="1622" y="994"/>
                  <a:pt x="1623" y="977"/>
                </a:cubicBezTo>
                <a:cubicBezTo>
                  <a:pt x="1624" y="963"/>
                  <a:pt x="1625" y="940"/>
                  <a:pt x="1613" y="932"/>
                </a:cubicBezTo>
                <a:close/>
                <a:moveTo>
                  <a:pt x="1610" y="1778"/>
                </a:moveTo>
                <a:cubicBezTo>
                  <a:pt x="1612" y="1773"/>
                  <a:pt x="1613" y="1767"/>
                  <a:pt x="1614" y="1762"/>
                </a:cubicBezTo>
                <a:cubicBezTo>
                  <a:pt x="1616" y="1752"/>
                  <a:pt x="1617" y="1742"/>
                  <a:pt x="1618" y="1731"/>
                </a:cubicBezTo>
                <a:cubicBezTo>
                  <a:pt x="1621" y="1715"/>
                  <a:pt x="1622" y="1698"/>
                  <a:pt x="1623" y="1680"/>
                </a:cubicBezTo>
                <a:cubicBezTo>
                  <a:pt x="1624" y="1666"/>
                  <a:pt x="1625" y="1643"/>
                  <a:pt x="1613" y="1636"/>
                </a:cubicBezTo>
                <a:cubicBezTo>
                  <a:pt x="1608" y="1633"/>
                  <a:pt x="1601" y="1635"/>
                  <a:pt x="1597" y="1640"/>
                </a:cubicBezTo>
                <a:cubicBezTo>
                  <a:pt x="1593" y="1645"/>
                  <a:pt x="1591" y="1653"/>
                  <a:pt x="1590" y="1660"/>
                </a:cubicBezTo>
                <a:cubicBezTo>
                  <a:pt x="1591" y="1685"/>
                  <a:pt x="1594" y="1710"/>
                  <a:pt x="1597" y="1735"/>
                </a:cubicBezTo>
                <a:cubicBezTo>
                  <a:pt x="1599" y="1745"/>
                  <a:pt x="1600" y="1755"/>
                  <a:pt x="1602" y="1764"/>
                </a:cubicBezTo>
                <a:cubicBezTo>
                  <a:pt x="1603" y="1767"/>
                  <a:pt x="1606" y="1786"/>
                  <a:pt x="1610" y="1778"/>
                </a:cubicBezTo>
                <a:close/>
                <a:moveTo>
                  <a:pt x="74" y="1133"/>
                </a:moveTo>
                <a:cubicBezTo>
                  <a:pt x="77" y="1137"/>
                  <a:pt x="87" y="1122"/>
                  <a:pt x="92" y="1115"/>
                </a:cubicBezTo>
                <a:cubicBezTo>
                  <a:pt x="98" y="1107"/>
                  <a:pt x="104" y="1099"/>
                  <a:pt x="109" y="1090"/>
                </a:cubicBezTo>
                <a:cubicBezTo>
                  <a:pt x="116" y="1079"/>
                  <a:pt x="122" y="1067"/>
                  <a:pt x="128" y="1054"/>
                </a:cubicBezTo>
                <a:cubicBezTo>
                  <a:pt x="133" y="1042"/>
                  <a:pt x="139" y="1029"/>
                  <a:pt x="137" y="1015"/>
                </a:cubicBezTo>
                <a:cubicBezTo>
                  <a:pt x="137" y="1011"/>
                  <a:pt x="136" y="1008"/>
                  <a:pt x="135" y="1006"/>
                </a:cubicBezTo>
                <a:cubicBezTo>
                  <a:pt x="132" y="1003"/>
                  <a:pt x="129" y="1003"/>
                  <a:pt x="126" y="1004"/>
                </a:cubicBezTo>
                <a:cubicBezTo>
                  <a:pt x="119" y="1006"/>
                  <a:pt x="115" y="1012"/>
                  <a:pt x="111" y="1019"/>
                </a:cubicBezTo>
                <a:cubicBezTo>
                  <a:pt x="106" y="1026"/>
                  <a:pt x="101" y="1034"/>
                  <a:pt x="98" y="1043"/>
                </a:cubicBezTo>
                <a:cubicBezTo>
                  <a:pt x="92" y="1058"/>
                  <a:pt x="88" y="1073"/>
                  <a:pt x="83" y="1088"/>
                </a:cubicBezTo>
                <a:cubicBezTo>
                  <a:pt x="79" y="1103"/>
                  <a:pt x="70" y="1129"/>
                  <a:pt x="74" y="1133"/>
                </a:cubicBezTo>
                <a:close/>
                <a:moveTo>
                  <a:pt x="1585" y="1751"/>
                </a:moveTo>
                <a:cubicBezTo>
                  <a:pt x="1581" y="1736"/>
                  <a:pt x="1575" y="1713"/>
                  <a:pt x="1561" y="1708"/>
                </a:cubicBezTo>
                <a:cubicBezTo>
                  <a:pt x="1557" y="1706"/>
                  <a:pt x="1552" y="1707"/>
                  <a:pt x="1549" y="1712"/>
                </a:cubicBezTo>
                <a:cubicBezTo>
                  <a:pt x="1545" y="1717"/>
                  <a:pt x="1545" y="1726"/>
                  <a:pt x="1547" y="1733"/>
                </a:cubicBezTo>
                <a:cubicBezTo>
                  <a:pt x="1553" y="1754"/>
                  <a:pt x="1561" y="1774"/>
                  <a:pt x="1571" y="1793"/>
                </a:cubicBezTo>
                <a:cubicBezTo>
                  <a:pt x="1576" y="1802"/>
                  <a:pt x="1581" y="1811"/>
                  <a:pt x="1587" y="1819"/>
                </a:cubicBezTo>
                <a:cubicBezTo>
                  <a:pt x="1590" y="1823"/>
                  <a:pt x="1604" y="1848"/>
                  <a:pt x="1604" y="1838"/>
                </a:cubicBezTo>
                <a:cubicBezTo>
                  <a:pt x="1604" y="1826"/>
                  <a:pt x="1601" y="1813"/>
                  <a:pt x="1598" y="1802"/>
                </a:cubicBezTo>
                <a:cubicBezTo>
                  <a:pt x="1595" y="1784"/>
                  <a:pt x="1590" y="1767"/>
                  <a:pt x="1585" y="1751"/>
                </a:cubicBezTo>
                <a:close/>
                <a:moveTo>
                  <a:pt x="1587" y="1840"/>
                </a:moveTo>
                <a:cubicBezTo>
                  <a:pt x="1581" y="1827"/>
                  <a:pt x="1574" y="1814"/>
                  <a:pt x="1565" y="1802"/>
                </a:cubicBezTo>
                <a:cubicBezTo>
                  <a:pt x="1562" y="1797"/>
                  <a:pt x="1558" y="1793"/>
                  <a:pt x="1553" y="1791"/>
                </a:cubicBezTo>
                <a:cubicBezTo>
                  <a:pt x="1548" y="1789"/>
                  <a:pt x="1542" y="1791"/>
                  <a:pt x="1539" y="1796"/>
                </a:cubicBezTo>
                <a:cubicBezTo>
                  <a:pt x="1537" y="1799"/>
                  <a:pt x="1536" y="1804"/>
                  <a:pt x="1537" y="1808"/>
                </a:cubicBezTo>
                <a:cubicBezTo>
                  <a:pt x="1537" y="1812"/>
                  <a:pt x="1538" y="1816"/>
                  <a:pt x="1539" y="1820"/>
                </a:cubicBezTo>
                <a:cubicBezTo>
                  <a:pt x="1550" y="1849"/>
                  <a:pt x="1570" y="1869"/>
                  <a:pt x="1590" y="1886"/>
                </a:cubicBezTo>
                <a:cubicBezTo>
                  <a:pt x="1592" y="1887"/>
                  <a:pt x="1594" y="1889"/>
                  <a:pt x="1596" y="1889"/>
                </a:cubicBezTo>
                <a:cubicBezTo>
                  <a:pt x="1597" y="1890"/>
                  <a:pt x="1598" y="1890"/>
                  <a:pt x="1599" y="1890"/>
                </a:cubicBezTo>
                <a:cubicBezTo>
                  <a:pt x="1600" y="1889"/>
                  <a:pt x="1601" y="1889"/>
                  <a:pt x="1602" y="1888"/>
                </a:cubicBezTo>
                <a:cubicBezTo>
                  <a:pt x="1606" y="1883"/>
                  <a:pt x="1600" y="1869"/>
                  <a:pt x="1599" y="1865"/>
                </a:cubicBezTo>
                <a:cubicBezTo>
                  <a:pt x="1595" y="1856"/>
                  <a:pt x="1591" y="1848"/>
                  <a:pt x="1587" y="1840"/>
                </a:cubicBezTo>
                <a:close/>
                <a:moveTo>
                  <a:pt x="1678" y="1794"/>
                </a:moveTo>
                <a:cubicBezTo>
                  <a:pt x="1678" y="1794"/>
                  <a:pt x="1677" y="1794"/>
                  <a:pt x="1677" y="1794"/>
                </a:cubicBezTo>
                <a:cubicBezTo>
                  <a:pt x="1675" y="1792"/>
                  <a:pt x="1672" y="1793"/>
                  <a:pt x="1669" y="1794"/>
                </a:cubicBezTo>
                <a:cubicBezTo>
                  <a:pt x="1656" y="1799"/>
                  <a:pt x="1645" y="1813"/>
                  <a:pt x="1636" y="1827"/>
                </a:cubicBezTo>
                <a:cubicBezTo>
                  <a:pt x="1624" y="1844"/>
                  <a:pt x="1609" y="1880"/>
                  <a:pt x="1612" y="1886"/>
                </a:cubicBezTo>
                <a:cubicBezTo>
                  <a:pt x="1615" y="1892"/>
                  <a:pt x="1653" y="1868"/>
                  <a:pt x="1668" y="1847"/>
                </a:cubicBezTo>
                <a:cubicBezTo>
                  <a:pt x="1676" y="1836"/>
                  <a:pt x="1691" y="1814"/>
                  <a:pt x="1682" y="1799"/>
                </a:cubicBezTo>
                <a:cubicBezTo>
                  <a:pt x="1681" y="1797"/>
                  <a:pt x="1680" y="1795"/>
                  <a:pt x="1678" y="1794"/>
                </a:cubicBezTo>
                <a:close/>
                <a:moveTo>
                  <a:pt x="1678" y="382"/>
                </a:moveTo>
                <a:cubicBezTo>
                  <a:pt x="1678" y="382"/>
                  <a:pt x="1677" y="382"/>
                  <a:pt x="1677" y="381"/>
                </a:cubicBezTo>
                <a:cubicBezTo>
                  <a:pt x="1675" y="380"/>
                  <a:pt x="1672" y="380"/>
                  <a:pt x="1669" y="381"/>
                </a:cubicBezTo>
                <a:cubicBezTo>
                  <a:pt x="1656" y="387"/>
                  <a:pt x="1645" y="401"/>
                  <a:pt x="1636" y="415"/>
                </a:cubicBezTo>
                <a:cubicBezTo>
                  <a:pt x="1624" y="432"/>
                  <a:pt x="1609" y="468"/>
                  <a:pt x="1612" y="474"/>
                </a:cubicBezTo>
                <a:cubicBezTo>
                  <a:pt x="1615" y="480"/>
                  <a:pt x="1653" y="455"/>
                  <a:pt x="1668" y="435"/>
                </a:cubicBezTo>
                <a:cubicBezTo>
                  <a:pt x="1676" y="424"/>
                  <a:pt x="1691" y="402"/>
                  <a:pt x="1682" y="386"/>
                </a:cubicBezTo>
                <a:cubicBezTo>
                  <a:pt x="1681" y="385"/>
                  <a:pt x="1680" y="383"/>
                  <a:pt x="1678" y="382"/>
                </a:cubicBezTo>
                <a:close/>
                <a:moveTo>
                  <a:pt x="1974" y="1535"/>
                </a:moveTo>
                <a:cubicBezTo>
                  <a:pt x="1976" y="1536"/>
                  <a:pt x="1978" y="1538"/>
                  <a:pt x="1980" y="1539"/>
                </a:cubicBezTo>
                <a:cubicBezTo>
                  <a:pt x="1981" y="1539"/>
                  <a:pt x="1982" y="1539"/>
                  <a:pt x="1982" y="1539"/>
                </a:cubicBezTo>
                <a:cubicBezTo>
                  <a:pt x="1984" y="1539"/>
                  <a:pt x="1985" y="1538"/>
                  <a:pt x="1986" y="1537"/>
                </a:cubicBezTo>
                <a:cubicBezTo>
                  <a:pt x="1990" y="1532"/>
                  <a:pt x="1984" y="1518"/>
                  <a:pt x="1983" y="1514"/>
                </a:cubicBezTo>
                <a:cubicBezTo>
                  <a:pt x="1979" y="1505"/>
                  <a:pt x="1975" y="1497"/>
                  <a:pt x="1971" y="1490"/>
                </a:cubicBezTo>
                <a:cubicBezTo>
                  <a:pt x="1965" y="1476"/>
                  <a:pt x="1958" y="1463"/>
                  <a:pt x="1949" y="1451"/>
                </a:cubicBezTo>
                <a:cubicBezTo>
                  <a:pt x="1946" y="1446"/>
                  <a:pt x="1942" y="1442"/>
                  <a:pt x="1937" y="1440"/>
                </a:cubicBezTo>
                <a:cubicBezTo>
                  <a:pt x="1932" y="1438"/>
                  <a:pt x="1926" y="1440"/>
                  <a:pt x="1923" y="1445"/>
                </a:cubicBezTo>
                <a:cubicBezTo>
                  <a:pt x="1921" y="1448"/>
                  <a:pt x="1920" y="1453"/>
                  <a:pt x="1921" y="1457"/>
                </a:cubicBezTo>
                <a:cubicBezTo>
                  <a:pt x="1921" y="1461"/>
                  <a:pt x="1922" y="1465"/>
                  <a:pt x="1923" y="1469"/>
                </a:cubicBezTo>
                <a:cubicBezTo>
                  <a:pt x="1934" y="1498"/>
                  <a:pt x="1954" y="1518"/>
                  <a:pt x="1974" y="1535"/>
                </a:cubicBezTo>
                <a:close/>
                <a:moveTo>
                  <a:pt x="1678" y="1091"/>
                </a:moveTo>
                <a:cubicBezTo>
                  <a:pt x="1678" y="1090"/>
                  <a:pt x="1677" y="1090"/>
                  <a:pt x="1677" y="1090"/>
                </a:cubicBezTo>
                <a:cubicBezTo>
                  <a:pt x="1675" y="1089"/>
                  <a:pt x="1672" y="1089"/>
                  <a:pt x="1669" y="1090"/>
                </a:cubicBezTo>
                <a:cubicBezTo>
                  <a:pt x="1656" y="1095"/>
                  <a:pt x="1645" y="1110"/>
                  <a:pt x="1636" y="1123"/>
                </a:cubicBezTo>
                <a:cubicBezTo>
                  <a:pt x="1624" y="1140"/>
                  <a:pt x="1609" y="1176"/>
                  <a:pt x="1612" y="1182"/>
                </a:cubicBezTo>
                <a:cubicBezTo>
                  <a:pt x="1615" y="1189"/>
                  <a:pt x="1653" y="1164"/>
                  <a:pt x="1668" y="1143"/>
                </a:cubicBezTo>
                <a:cubicBezTo>
                  <a:pt x="1676" y="1132"/>
                  <a:pt x="1691" y="1111"/>
                  <a:pt x="1682" y="1095"/>
                </a:cubicBezTo>
                <a:cubicBezTo>
                  <a:pt x="1681" y="1093"/>
                  <a:pt x="1680" y="1092"/>
                  <a:pt x="1678" y="1091"/>
                </a:cubicBezTo>
                <a:close/>
                <a:moveTo>
                  <a:pt x="1239" y="2035"/>
                </a:moveTo>
                <a:cubicBezTo>
                  <a:pt x="1240" y="2021"/>
                  <a:pt x="1241" y="1998"/>
                  <a:pt x="1229" y="1991"/>
                </a:cubicBezTo>
                <a:cubicBezTo>
                  <a:pt x="1224" y="1988"/>
                  <a:pt x="1217" y="1990"/>
                  <a:pt x="1213" y="1995"/>
                </a:cubicBezTo>
                <a:cubicBezTo>
                  <a:pt x="1209" y="2000"/>
                  <a:pt x="1207" y="2007"/>
                  <a:pt x="1206" y="2015"/>
                </a:cubicBezTo>
                <a:cubicBezTo>
                  <a:pt x="1207" y="2040"/>
                  <a:pt x="1210" y="2065"/>
                  <a:pt x="1213" y="2089"/>
                </a:cubicBezTo>
                <a:cubicBezTo>
                  <a:pt x="1215" y="2099"/>
                  <a:pt x="1216" y="2109"/>
                  <a:pt x="1218" y="2119"/>
                </a:cubicBezTo>
                <a:cubicBezTo>
                  <a:pt x="1219" y="2122"/>
                  <a:pt x="1222" y="2140"/>
                  <a:pt x="1226" y="2132"/>
                </a:cubicBezTo>
                <a:cubicBezTo>
                  <a:pt x="1228" y="2128"/>
                  <a:pt x="1229" y="2122"/>
                  <a:pt x="1230" y="2117"/>
                </a:cubicBezTo>
                <a:cubicBezTo>
                  <a:pt x="1232" y="2106"/>
                  <a:pt x="1233" y="2096"/>
                  <a:pt x="1234" y="2086"/>
                </a:cubicBezTo>
                <a:cubicBezTo>
                  <a:pt x="1237" y="2069"/>
                  <a:pt x="1238" y="2052"/>
                  <a:pt x="1239" y="2035"/>
                </a:cubicBezTo>
                <a:close/>
                <a:moveTo>
                  <a:pt x="1201" y="2105"/>
                </a:moveTo>
                <a:cubicBezTo>
                  <a:pt x="1197" y="2091"/>
                  <a:pt x="1191" y="2067"/>
                  <a:pt x="1177" y="2063"/>
                </a:cubicBezTo>
                <a:cubicBezTo>
                  <a:pt x="1173" y="2061"/>
                  <a:pt x="1168" y="2062"/>
                  <a:pt x="1165" y="2067"/>
                </a:cubicBezTo>
                <a:cubicBezTo>
                  <a:pt x="1161" y="2072"/>
                  <a:pt x="1161" y="2080"/>
                  <a:pt x="1163" y="2087"/>
                </a:cubicBezTo>
                <a:cubicBezTo>
                  <a:pt x="1169" y="2108"/>
                  <a:pt x="1177" y="2129"/>
                  <a:pt x="1187" y="2147"/>
                </a:cubicBezTo>
                <a:cubicBezTo>
                  <a:pt x="1189" y="2151"/>
                  <a:pt x="1191" y="2155"/>
                  <a:pt x="1194" y="2158"/>
                </a:cubicBezTo>
                <a:cubicBezTo>
                  <a:pt x="1215" y="2158"/>
                  <a:pt x="1215" y="2158"/>
                  <a:pt x="1215" y="2158"/>
                </a:cubicBezTo>
                <a:cubicBezTo>
                  <a:pt x="1215" y="2158"/>
                  <a:pt x="1214" y="2157"/>
                  <a:pt x="1214" y="2156"/>
                </a:cubicBezTo>
                <a:cubicBezTo>
                  <a:pt x="1211" y="2139"/>
                  <a:pt x="1206" y="2122"/>
                  <a:pt x="1201" y="2105"/>
                </a:cubicBezTo>
                <a:close/>
                <a:moveTo>
                  <a:pt x="1289" y="2073"/>
                </a:moveTo>
                <a:cubicBezTo>
                  <a:pt x="1289" y="2070"/>
                  <a:pt x="1288" y="2067"/>
                  <a:pt x="1287" y="2064"/>
                </a:cubicBezTo>
                <a:cubicBezTo>
                  <a:pt x="1284" y="2062"/>
                  <a:pt x="1281" y="2061"/>
                  <a:pt x="1278" y="2062"/>
                </a:cubicBezTo>
                <a:cubicBezTo>
                  <a:pt x="1271" y="2064"/>
                  <a:pt x="1267" y="2070"/>
                  <a:pt x="1263" y="2077"/>
                </a:cubicBezTo>
                <a:cubicBezTo>
                  <a:pt x="1258" y="2085"/>
                  <a:pt x="1253" y="2092"/>
                  <a:pt x="1250" y="2101"/>
                </a:cubicBezTo>
                <a:cubicBezTo>
                  <a:pt x="1244" y="2116"/>
                  <a:pt x="1240" y="2131"/>
                  <a:pt x="1235" y="2146"/>
                </a:cubicBezTo>
                <a:cubicBezTo>
                  <a:pt x="1234" y="2150"/>
                  <a:pt x="1233" y="2154"/>
                  <a:pt x="1231" y="2158"/>
                </a:cubicBezTo>
                <a:cubicBezTo>
                  <a:pt x="1254" y="2158"/>
                  <a:pt x="1254" y="2158"/>
                  <a:pt x="1254" y="2158"/>
                </a:cubicBezTo>
                <a:cubicBezTo>
                  <a:pt x="1257" y="2155"/>
                  <a:pt x="1259" y="2152"/>
                  <a:pt x="1261" y="2149"/>
                </a:cubicBezTo>
                <a:cubicBezTo>
                  <a:pt x="1268" y="2137"/>
                  <a:pt x="1274" y="2125"/>
                  <a:pt x="1280" y="2112"/>
                </a:cubicBezTo>
                <a:cubicBezTo>
                  <a:pt x="1285" y="2100"/>
                  <a:pt x="1291" y="2088"/>
                  <a:pt x="1289" y="2073"/>
                </a:cubicBezTo>
                <a:close/>
                <a:moveTo>
                  <a:pt x="1294" y="32"/>
                </a:moveTo>
                <a:cubicBezTo>
                  <a:pt x="1294" y="32"/>
                  <a:pt x="1293" y="32"/>
                  <a:pt x="1293" y="32"/>
                </a:cubicBezTo>
                <a:cubicBezTo>
                  <a:pt x="1291" y="30"/>
                  <a:pt x="1288" y="31"/>
                  <a:pt x="1285" y="32"/>
                </a:cubicBezTo>
                <a:cubicBezTo>
                  <a:pt x="1272" y="37"/>
                  <a:pt x="1261" y="51"/>
                  <a:pt x="1252" y="65"/>
                </a:cubicBezTo>
                <a:cubicBezTo>
                  <a:pt x="1241" y="82"/>
                  <a:pt x="1225" y="118"/>
                  <a:pt x="1228" y="124"/>
                </a:cubicBezTo>
                <a:cubicBezTo>
                  <a:pt x="1231" y="130"/>
                  <a:pt x="1269" y="105"/>
                  <a:pt x="1284" y="85"/>
                </a:cubicBezTo>
                <a:cubicBezTo>
                  <a:pt x="1292" y="74"/>
                  <a:pt x="1307" y="52"/>
                  <a:pt x="1298" y="36"/>
                </a:cubicBezTo>
                <a:cubicBezTo>
                  <a:pt x="1297" y="35"/>
                  <a:pt x="1296" y="33"/>
                  <a:pt x="1294" y="32"/>
                </a:cubicBezTo>
                <a:close/>
                <a:moveTo>
                  <a:pt x="1294" y="2149"/>
                </a:moveTo>
                <a:cubicBezTo>
                  <a:pt x="1294" y="2149"/>
                  <a:pt x="1293" y="2148"/>
                  <a:pt x="1293" y="2148"/>
                </a:cubicBezTo>
                <a:cubicBezTo>
                  <a:pt x="1291" y="2147"/>
                  <a:pt x="1288" y="2147"/>
                  <a:pt x="1285" y="2148"/>
                </a:cubicBezTo>
                <a:cubicBezTo>
                  <a:pt x="1280" y="2150"/>
                  <a:pt x="1275" y="2154"/>
                  <a:pt x="1270" y="2158"/>
                </a:cubicBezTo>
                <a:cubicBezTo>
                  <a:pt x="1300" y="2158"/>
                  <a:pt x="1300" y="2158"/>
                  <a:pt x="1300" y="2158"/>
                </a:cubicBezTo>
                <a:cubicBezTo>
                  <a:pt x="1299" y="2157"/>
                  <a:pt x="1299" y="2155"/>
                  <a:pt x="1298" y="2153"/>
                </a:cubicBezTo>
                <a:cubicBezTo>
                  <a:pt x="1297" y="2151"/>
                  <a:pt x="1296" y="2150"/>
                  <a:pt x="1294" y="2149"/>
                </a:cubicBezTo>
                <a:close/>
                <a:moveTo>
                  <a:pt x="1169" y="2146"/>
                </a:moveTo>
                <a:cubicBezTo>
                  <a:pt x="1164" y="2144"/>
                  <a:pt x="1158" y="2145"/>
                  <a:pt x="1155" y="2151"/>
                </a:cubicBezTo>
                <a:cubicBezTo>
                  <a:pt x="1154" y="2153"/>
                  <a:pt x="1153" y="2156"/>
                  <a:pt x="1153" y="2158"/>
                </a:cubicBezTo>
                <a:cubicBezTo>
                  <a:pt x="1183" y="2158"/>
                  <a:pt x="1183" y="2158"/>
                  <a:pt x="1183" y="2158"/>
                </a:cubicBezTo>
                <a:cubicBezTo>
                  <a:pt x="1182" y="2158"/>
                  <a:pt x="1182" y="2157"/>
                  <a:pt x="1181" y="2157"/>
                </a:cubicBezTo>
                <a:cubicBezTo>
                  <a:pt x="1178" y="2152"/>
                  <a:pt x="1174" y="2147"/>
                  <a:pt x="1169" y="2146"/>
                </a:cubicBezTo>
                <a:close/>
                <a:moveTo>
                  <a:pt x="1294" y="1443"/>
                </a:moveTo>
                <a:cubicBezTo>
                  <a:pt x="1294" y="1443"/>
                  <a:pt x="1293" y="1443"/>
                  <a:pt x="1293" y="1443"/>
                </a:cubicBezTo>
                <a:cubicBezTo>
                  <a:pt x="1291" y="1441"/>
                  <a:pt x="1288" y="1442"/>
                  <a:pt x="1285" y="1443"/>
                </a:cubicBezTo>
                <a:cubicBezTo>
                  <a:pt x="1272" y="1448"/>
                  <a:pt x="1261" y="1463"/>
                  <a:pt x="1252" y="1476"/>
                </a:cubicBezTo>
                <a:cubicBezTo>
                  <a:pt x="1241" y="1493"/>
                  <a:pt x="1225" y="1529"/>
                  <a:pt x="1228" y="1535"/>
                </a:cubicBezTo>
                <a:cubicBezTo>
                  <a:pt x="1231" y="1542"/>
                  <a:pt x="1269" y="1517"/>
                  <a:pt x="1284" y="1496"/>
                </a:cubicBezTo>
                <a:cubicBezTo>
                  <a:pt x="1292" y="1485"/>
                  <a:pt x="1307" y="1463"/>
                  <a:pt x="1298" y="1448"/>
                </a:cubicBezTo>
                <a:cubicBezTo>
                  <a:pt x="1297" y="1446"/>
                  <a:pt x="1296" y="1444"/>
                  <a:pt x="1294" y="1443"/>
                </a:cubicBezTo>
                <a:close/>
                <a:moveTo>
                  <a:pt x="1294" y="738"/>
                </a:moveTo>
                <a:cubicBezTo>
                  <a:pt x="1294" y="738"/>
                  <a:pt x="1293" y="737"/>
                  <a:pt x="1293" y="737"/>
                </a:cubicBezTo>
                <a:cubicBezTo>
                  <a:pt x="1291" y="736"/>
                  <a:pt x="1288" y="736"/>
                  <a:pt x="1285" y="737"/>
                </a:cubicBezTo>
                <a:cubicBezTo>
                  <a:pt x="1272" y="742"/>
                  <a:pt x="1261" y="757"/>
                  <a:pt x="1252" y="770"/>
                </a:cubicBezTo>
                <a:cubicBezTo>
                  <a:pt x="1241" y="787"/>
                  <a:pt x="1225" y="823"/>
                  <a:pt x="1228" y="830"/>
                </a:cubicBezTo>
                <a:cubicBezTo>
                  <a:pt x="1231" y="836"/>
                  <a:pt x="1269" y="811"/>
                  <a:pt x="1284" y="791"/>
                </a:cubicBezTo>
                <a:cubicBezTo>
                  <a:pt x="1292" y="780"/>
                  <a:pt x="1307" y="758"/>
                  <a:pt x="1298" y="742"/>
                </a:cubicBezTo>
                <a:cubicBezTo>
                  <a:pt x="1297" y="740"/>
                  <a:pt x="1296" y="739"/>
                  <a:pt x="1294" y="738"/>
                </a:cubicBezTo>
                <a:close/>
                <a:moveTo>
                  <a:pt x="2378" y="1778"/>
                </a:moveTo>
                <a:cubicBezTo>
                  <a:pt x="2380" y="1773"/>
                  <a:pt x="2381" y="1767"/>
                  <a:pt x="2382" y="1762"/>
                </a:cubicBezTo>
                <a:cubicBezTo>
                  <a:pt x="2384" y="1752"/>
                  <a:pt x="2385" y="1742"/>
                  <a:pt x="2386" y="1731"/>
                </a:cubicBezTo>
                <a:cubicBezTo>
                  <a:pt x="2389" y="1715"/>
                  <a:pt x="2390" y="1698"/>
                  <a:pt x="2391" y="1680"/>
                </a:cubicBezTo>
                <a:cubicBezTo>
                  <a:pt x="2392" y="1666"/>
                  <a:pt x="2393" y="1643"/>
                  <a:pt x="2381" y="1636"/>
                </a:cubicBezTo>
                <a:cubicBezTo>
                  <a:pt x="2376" y="1633"/>
                  <a:pt x="2369" y="1635"/>
                  <a:pt x="2365" y="1640"/>
                </a:cubicBezTo>
                <a:cubicBezTo>
                  <a:pt x="2361" y="1645"/>
                  <a:pt x="2359" y="1653"/>
                  <a:pt x="2358" y="1660"/>
                </a:cubicBezTo>
                <a:cubicBezTo>
                  <a:pt x="2359" y="1685"/>
                  <a:pt x="2362" y="1710"/>
                  <a:pt x="2365" y="1735"/>
                </a:cubicBezTo>
                <a:cubicBezTo>
                  <a:pt x="2367" y="1745"/>
                  <a:pt x="2368" y="1755"/>
                  <a:pt x="2370" y="1764"/>
                </a:cubicBezTo>
                <a:cubicBezTo>
                  <a:pt x="2371" y="1767"/>
                  <a:pt x="2374" y="1786"/>
                  <a:pt x="2378" y="1778"/>
                </a:cubicBezTo>
                <a:close/>
                <a:moveTo>
                  <a:pt x="2353" y="1751"/>
                </a:moveTo>
                <a:cubicBezTo>
                  <a:pt x="2348" y="1736"/>
                  <a:pt x="2343" y="1713"/>
                  <a:pt x="2329" y="1708"/>
                </a:cubicBezTo>
                <a:cubicBezTo>
                  <a:pt x="2325" y="1706"/>
                  <a:pt x="2320" y="1707"/>
                  <a:pt x="2317" y="1712"/>
                </a:cubicBezTo>
                <a:cubicBezTo>
                  <a:pt x="2313" y="1717"/>
                  <a:pt x="2313" y="1726"/>
                  <a:pt x="2315" y="1733"/>
                </a:cubicBezTo>
                <a:cubicBezTo>
                  <a:pt x="2321" y="1754"/>
                  <a:pt x="2329" y="1774"/>
                  <a:pt x="2339" y="1793"/>
                </a:cubicBezTo>
                <a:cubicBezTo>
                  <a:pt x="2344" y="1802"/>
                  <a:pt x="2349" y="1811"/>
                  <a:pt x="2355" y="1819"/>
                </a:cubicBezTo>
                <a:cubicBezTo>
                  <a:pt x="2358" y="1823"/>
                  <a:pt x="2372" y="1848"/>
                  <a:pt x="2372" y="1838"/>
                </a:cubicBezTo>
                <a:cubicBezTo>
                  <a:pt x="2372" y="1826"/>
                  <a:pt x="2369" y="1813"/>
                  <a:pt x="2366" y="1802"/>
                </a:cubicBezTo>
                <a:cubicBezTo>
                  <a:pt x="2363" y="1784"/>
                  <a:pt x="2358" y="1767"/>
                  <a:pt x="2353" y="1751"/>
                </a:cubicBezTo>
                <a:close/>
                <a:moveTo>
                  <a:pt x="2355" y="1840"/>
                </a:moveTo>
                <a:cubicBezTo>
                  <a:pt x="2349" y="1827"/>
                  <a:pt x="2342" y="1814"/>
                  <a:pt x="2333" y="1802"/>
                </a:cubicBezTo>
                <a:cubicBezTo>
                  <a:pt x="2330" y="1797"/>
                  <a:pt x="2326" y="1793"/>
                  <a:pt x="2321" y="1791"/>
                </a:cubicBezTo>
                <a:cubicBezTo>
                  <a:pt x="2316" y="1789"/>
                  <a:pt x="2310" y="1791"/>
                  <a:pt x="2307" y="1796"/>
                </a:cubicBezTo>
                <a:cubicBezTo>
                  <a:pt x="2305" y="1799"/>
                  <a:pt x="2304" y="1804"/>
                  <a:pt x="2305" y="1808"/>
                </a:cubicBezTo>
                <a:cubicBezTo>
                  <a:pt x="2305" y="1812"/>
                  <a:pt x="2306" y="1816"/>
                  <a:pt x="2307" y="1820"/>
                </a:cubicBezTo>
                <a:cubicBezTo>
                  <a:pt x="2318" y="1849"/>
                  <a:pt x="2338" y="1869"/>
                  <a:pt x="2358" y="1886"/>
                </a:cubicBezTo>
                <a:cubicBezTo>
                  <a:pt x="2360" y="1887"/>
                  <a:pt x="2362" y="1889"/>
                  <a:pt x="2364" y="1889"/>
                </a:cubicBezTo>
                <a:cubicBezTo>
                  <a:pt x="2365" y="1890"/>
                  <a:pt x="2366" y="1890"/>
                  <a:pt x="2366" y="1890"/>
                </a:cubicBezTo>
                <a:cubicBezTo>
                  <a:pt x="2368" y="1889"/>
                  <a:pt x="2369" y="1889"/>
                  <a:pt x="2370" y="1888"/>
                </a:cubicBezTo>
                <a:cubicBezTo>
                  <a:pt x="2374" y="1883"/>
                  <a:pt x="2368" y="1869"/>
                  <a:pt x="2367" y="1865"/>
                </a:cubicBezTo>
                <a:cubicBezTo>
                  <a:pt x="2363" y="1856"/>
                  <a:pt x="2359" y="1848"/>
                  <a:pt x="2355" y="1840"/>
                </a:cubicBezTo>
                <a:close/>
                <a:moveTo>
                  <a:pt x="2446" y="1091"/>
                </a:moveTo>
                <a:cubicBezTo>
                  <a:pt x="2446" y="1090"/>
                  <a:pt x="2445" y="1090"/>
                  <a:pt x="2445" y="1090"/>
                </a:cubicBezTo>
                <a:cubicBezTo>
                  <a:pt x="2443" y="1089"/>
                  <a:pt x="2440" y="1089"/>
                  <a:pt x="2437" y="1090"/>
                </a:cubicBezTo>
                <a:cubicBezTo>
                  <a:pt x="2424" y="1095"/>
                  <a:pt x="2413" y="1110"/>
                  <a:pt x="2404" y="1123"/>
                </a:cubicBezTo>
                <a:cubicBezTo>
                  <a:pt x="2392" y="1140"/>
                  <a:pt x="2377" y="1176"/>
                  <a:pt x="2380" y="1182"/>
                </a:cubicBezTo>
                <a:cubicBezTo>
                  <a:pt x="2383" y="1189"/>
                  <a:pt x="2421" y="1164"/>
                  <a:pt x="2436" y="1143"/>
                </a:cubicBezTo>
                <a:cubicBezTo>
                  <a:pt x="2444" y="1132"/>
                  <a:pt x="2459" y="1111"/>
                  <a:pt x="2450" y="1095"/>
                </a:cubicBezTo>
                <a:cubicBezTo>
                  <a:pt x="2449" y="1093"/>
                  <a:pt x="2448" y="1092"/>
                  <a:pt x="2446" y="1091"/>
                </a:cubicBezTo>
                <a:close/>
                <a:moveTo>
                  <a:pt x="2062" y="32"/>
                </a:moveTo>
                <a:cubicBezTo>
                  <a:pt x="2062" y="32"/>
                  <a:pt x="2061" y="32"/>
                  <a:pt x="2061" y="32"/>
                </a:cubicBezTo>
                <a:cubicBezTo>
                  <a:pt x="2059" y="30"/>
                  <a:pt x="2056" y="31"/>
                  <a:pt x="2053" y="32"/>
                </a:cubicBezTo>
                <a:cubicBezTo>
                  <a:pt x="2040" y="37"/>
                  <a:pt x="2029" y="51"/>
                  <a:pt x="2020" y="65"/>
                </a:cubicBezTo>
                <a:cubicBezTo>
                  <a:pt x="2008" y="82"/>
                  <a:pt x="1993" y="118"/>
                  <a:pt x="1996" y="124"/>
                </a:cubicBezTo>
                <a:cubicBezTo>
                  <a:pt x="1999" y="130"/>
                  <a:pt x="2037" y="105"/>
                  <a:pt x="2052" y="85"/>
                </a:cubicBezTo>
                <a:cubicBezTo>
                  <a:pt x="2060" y="74"/>
                  <a:pt x="2075" y="52"/>
                  <a:pt x="2066" y="36"/>
                </a:cubicBezTo>
                <a:cubicBezTo>
                  <a:pt x="2065" y="35"/>
                  <a:pt x="2064" y="33"/>
                  <a:pt x="2062" y="32"/>
                </a:cubicBezTo>
                <a:close/>
                <a:moveTo>
                  <a:pt x="2396" y="1818"/>
                </a:moveTo>
                <a:cubicBezTo>
                  <a:pt x="2402" y="1810"/>
                  <a:pt x="2408" y="1802"/>
                  <a:pt x="2413" y="1794"/>
                </a:cubicBezTo>
                <a:cubicBezTo>
                  <a:pt x="2420" y="1782"/>
                  <a:pt x="2426" y="1770"/>
                  <a:pt x="2432" y="1758"/>
                </a:cubicBezTo>
                <a:cubicBezTo>
                  <a:pt x="2437" y="1745"/>
                  <a:pt x="2443" y="1733"/>
                  <a:pt x="2441" y="1718"/>
                </a:cubicBezTo>
                <a:cubicBezTo>
                  <a:pt x="2441" y="1715"/>
                  <a:pt x="2440" y="1712"/>
                  <a:pt x="2439" y="1710"/>
                </a:cubicBezTo>
                <a:cubicBezTo>
                  <a:pt x="2436" y="1707"/>
                  <a:pt x="2433" y="1707"/>
                  <a:pt x="2430" y="1708"/>
                </a:cubicBezTo>
                <a:cubicBezTo>
                  <a:pt x="2423" y="1710"/>
                  <a:pt x="2419" y="1716"/>
                  <a:pt x="2415" y="1722"/>
                </a:cubicBezTo>
                <a:cubicBezTo>
                  <a:pt x="2410" y="1730"/>
                  <a:pt x="2405" y="1738"/>
                  <a:pt x="2402" y="1746"/>
                </a:cubicBezTo>
                <a:cubicBezTo>
                  <a:pt x="2396" y="1761"/>
                  <a:pt x="2392" y="1776"/>
                  <a:pt x="2387" y="1792"/>
                </a:cubicBezTo>
                <a:cubicBezTo>
                  <a:pt x="2383" y="1806"/>
                  <a:pt x="2374" y="1833"/>
                  <a:pt x="2378" y="1837"/>
                </a:cubicBezTo>
                <a:cubicBezTo>
                  <a:pt x="2381" y="1841"/>
                  <a:pt x="2391" y="1826"/>
                  <a:pt x="2396" y="1818"/>
                </a:cubicBezTo>
                <a:close/>
                <a:moveTo>
                  <a:pt x="2446" y="1794"/>
                </a:moveTo>
                <a:cubicBezTo>
                  <a:pt x="2446" y="1794"/>
                  <a:pt x="2445" y="1794"/>
                  <a:pt x="2445" y="1794"/>
                </a:cubicBezTo>
                <a:cubicBezTo>
                  <a:pt x="2443" y="1792"/>
                  <a:pt x="2440" y="1793"/>
                  <a:pt x="2437" y="1794"/>
                </a:cubicBezTo>
                <a:cubicBezTo>
                  <a:pt x="2424" y="1799"/>
                  <a:pt x="2413" y="1813"/>
                  <a:pt x="2404" y="1827"/>
                </a:cubicBezTo>
                <a:cubicBezTo>
                  <a:pt x="2392" y="1844"/>
                  <a:pt x="2377" y="1880"/>
                  <a:pt x="2380" y="1886"/>
                </a:cubicBezTo>
                <a:cubicBezTo>
                  <a:pt x="2383" y="1892"/>
                  <a:pt x="2421" y="1868"/>
                  <a:pt x="2436" y="1847"/>
                </a:cubicBezTo>
                <a:cubicBezTo>
                  <a:pt x="2444" y="1836"/>
                  <a:pt x="2459" y="1814"/>
                  <a:pt x="2450" y="1799"/>
                </a:cubicBezTo>
                <a:cubicBezTo>
                  <a:pt x="2449" y="1797"/>
                  <a:pt x="2448" y="1795"/>
                  <a:pt x="2446" y="1794"/>
                </a:cubicBezTo>
                <a:close/>
                <a:moveTo>
                  <a:pt x="2057" y="2073"/>
                </a:moveTo>
                <a:cubicBezTo>
                  <a:pt x="2057" y="2070"/>
                  <a:pt x="2056" y="2067"/>
                  <a:pt x="2055" y="2064"/>
                </a:cubicBezTo>
                <a:cubicBezTo>
                  <a:pt x="2052" y="2062"/>
                  <a:pt x="2049" y="2061"/>
                  <a:pt x="2046" y="2062"/>
                </a:cubicBezTo>
                <a:cubicBezTo>
                  <a:pt x="2039" y="2064"/>
                  <a:pt x="2035" y="2070"/>
                  <a:pt x="2031" y="2077"/>
                </a:cubicBezTo>
                <a:cubicBezTo>
                  <a:pt x="2026" y="2085"/>
                  <a:pt x="2021" y="2092"/>
                  <a:pt x="2018" y="2101"/>
                </a:cubicBezTo>
                <a:cubicBezTo>
                  <a:pt x="2012" y="2116"/>
                  <a:pt x="2008" y="2131"/>
                  <a:pt x="2003" y="2146"/>
                </a:cubicBezTo>
                <a:cubicBezTo>
                  <a:pt x="2002" y="2150"/>
                  <a:pt x="2001" y="2154"/>
                  <a:pt x="1999" y="2158"/>
                </a:cubicBezTo>
                <a:cubicBezTo>
                  <a:pt x="2022" y="2158"/>
                  <a:pt x="2022" y="2158"/>
                  <a:pt x="2022" y="2158"/>
                </a:cubicBezTo>
                <a:cubicBezTo>
                  <a:pt x="2025" y="2155"/>
                  <a:pt x="2027" y="2152"/>
                  <a:pt x="2029" y="2149"/>
                </a:cubicBezTo>
                <a:cubicBezTo>
                  <a:pt x="2036" y="2137"/>
                  <a:pt x="2042" y="2125"/>
                  <a:pt x="2048" y="2112"/>
                </a:cubicBezTo>
                <a:cubicBezTo>
                  <a:pt x="2053" y="2100"/>
                  <a:pt x="2059" y="2088"/>
                  <a:pt x="2057" y="2073"/>
                </a:cubicBezTo>
                <a:close/>
                <a:moveTo>
                  <a:pt x="2062" y="738"/>
                </a:moveTo>
                <a:cubicBezTo>
                  <a:pt x="2062" y="738"/>
                  <a:pt x="2061" y="737"/>
                  <a:pt x="2061" y="737"/>
                </a:cubicBezTo>
                <a:cubicBezTo>
                  <a:pt x="2059" y="736"/>
                  <a:pt x="2056" y="736"/>
                  <a:pt x="2053" y="737"/>
                </a:cubicBezTo>
                <a:cubicBezTo>
                  <a:pt x="2040" y="742"/>
                  <a:pt x="2029" y="757"/>
                  <a:pt x="2020" y="770"/>
                </a:cubicBezTo>
                <a:cubicBezTo>
                  <a:pt x="2008" y="787"/>
                  <a:pt x="1993" y="823"/>
                  <a:pt x="1996" y="830"/>
                </a:cubicBezTo>
                <a:cubicBezTo>
                  <a:pt x="1999" y="836"/>
                  <a:pt x="2037" y="811"/>
                  <a:pt x="2052" y="791"/>
                </a:cubicBezTo>
                <a:cubicBezTo>
                  <a:pt x="2060" y="780"/>
                  <a:pt x="2075" y="758"/>
                  <a:pt x="2066" y="742"/>
                </a:cubicBezTo>
                <a:cubicBezTo>
                  <a:pt x="2065" y="740"/>
                  <a:pt x="2064" y="739"/>
                  <a:pt x="2062" y="738"/>
                </a:cubicBezTo>
                <a:close/>
                <a:moveTo>
                  <a:pt x="1937" y="2146"/>
                </a:moveTo>
                <a:cubicBezTo>
                  <a:pt x="1932" y="2144"/>
                  <a:pt x="1926" y="2145"/>
                  <a:pt x="1923" y="2151"/>
                </a:cubicBezTo>
                <a:cubicBezTo>
                  <a:pt x="1922" y="2153"/>
                  <a:pt x="1921" y="2156"/>
                  <a:pt x="1921" y="2158"/>
                </a:cubicBezTo>
                <a:cubicBezTo>
                  <a:pt x="1951" y="2158"/>
                  <a:pt x="1951" y="2158"/>
                  <a:pt x="1951" y="2158"/>
                </a:cubicBezTo>
                <a:cubicBezTo>
                  <a:pt x="1950" y="2158"/>
                  <a:pt x="1950" y="2157"/>
                  <a:pt x="1949" y="2157"/>
                </a:cubicBezTo>
                <a:cubicBezTo>
                  <a:pt x="1946" y="2152"/>
                  <a:pt x="1942" y="2147"/>
                  <a:pt x="1937" y="2146"/>
                </a:cubicBezTo>
                <a:close/>
                <a:moveTo>
                  <a:pt x="1969" y="2105"/>
                </a:moveTo>
                <a:cubicBezTo>
                  <a:pt x="1964" y="2091"/>
                  <a:pt x="1959" y="2067"/>
                  <a:pt x="1945" y="2063"/>
                </a:cubicBezTo>
                <a:cubicBezTo>
                  <a:pt x="1941" y="2061"/>
                  <a:pt x="1936" y="2062"/>
                  <a:pt x="1933" y="2067"/>
                </a:cubicBezTo>
                <a:cubicBezTo>
                  <a:pt x="1929" y="2072"/>
                  <a:pt x="1929" y="2080"/>
                  <a:pt x="1931" y="2087"/>
                </a:cubicBezTo>
                <a:cubicBezTo>
                  <a:pt x="1937" y="2108"/>
                  <a:pt x="1945" y="2129"/>
                  <a:pt x="1955" y="2147"/>
                </a:cubicBezTo>
                <a:cubicBezTo>
                  <a:pt x="1957" y="2151"/>
                  <a:pt x="1959" y="2155"/>
                  <a:pt x="1961" y="2158"/>
                </a:cubicBezTo>
                <a:cubicBezTo>
                  <a:pt x="1983" y="2158"/>
                  <a:pt x="1983" y="2158"/>
                  <a:pt x="1983" y="2158"/>
                </a:cubicBezTo>
                <a:cubicBezTo>
                  <a:pt x="1982" y="2158"/>
                  <a:pt x="1982" y="2157"/>
                  <a:pt x="1982" y="2156"/>
                </a:cubicBezTo>
                <a:cubicBezTo>
                  <a:pt x="1979" y="2139"/>
                  <a:pt x="1974" y="2122"/>
                  <a:pt x="1969" y="2105"/>
                </a:cubicBezTo>
                <a:close/>
                <a:moveTo>
                  <a:pt x="2007" y="2035"/>
                </a:moveTo>
                <a:cubicBezTo>
                  <a:pt x="2008" y="2021"/>
                  <a:pt x="2009" y="1998"/>
                  <a:pt x="1997" y="1991"/>
                </a:cubicBezTo>
                <a:cubicBezTo>
                  <a:pt x="1992" y="1988"/>
                  <a:pt x="1985" y="1990"/>
                  <a:pt x="1981" y="1995"/>
                </a:cubicBezTo>
                <a:cubicBezTo>
                  <a:pt x="1977" y="2000"/>
                  <a:pt x="1975" y="2007"/>
                  <a:pt x="1974" y="2015"/>
                </a:cubicBezTo>
                <a:cubicBezTo>
                  <a:pt x="1975" y="2040"/>
                  <a:pt x="1978" y="2065"/>
                  <a:pt x="1981" y="2089"/>
                </a:cubicBezTo>
                <a:cubicBezTo>
                  <a:pt x="1983" y="2099"/>
                  <a:pt x="1984" y="2109"/>
                  <a:pt x="1986" y="2119"/>
                </a:cubicBezTo>
                <a:cubicBezTo>
                  <a:pt x="1987" y="2122"/>
                  <a:pt x="1990" y="2140"/>
                  <a:pt x="1994" y="2132"/>
                </a:cubicBezTo>
                <a:cubicBezTo>
                  <a:pt x="1996" y="2128"/>
                  <a:pt x="1997" y="2122"/>
                  <a:pt x="1998" y="2117"/>
                </a:cubicBezTo>
                <a:cubicBezTo>
                  <a:pt x="2000" y="2106"/>
                  <a:pt x="2001" y="2096"/>
                  <a:pt x="2002" y="2086"/>
                </a:cubicBezTo>
                <a:cubicBezTo>
                  <a:pt x="2005" y="2069"/>
                  <a:pt x="2006" y="2052"/>
                  <a:pt x="2007" y="2035"/>
                </a:cubicBezTo>
                <a:close/>
                <a:moveTo>
                  <a:pt x="2062" y="2149"/>
                </a:moveTo>
                <a:cubicBezTo>
                  <a:pt x="2062" y="2149"/>
                  <a:pt x="2061" y="2148"/>
                  <a:pt x="2061" y="2148"/>
                </a:cubicBezTo>
                <a:cubicBezTo>
                  <a:pt x="2059" y="2147"/>
                  <a:pt x="2056" y="2147"/>
                  <a:pt x="2053" y="2148"/>
                </a:cubicBezTo>
                <a:cubicBezTo>
                  <a:pt x="2048" y="2150"/>
                  <a:pt x="2043" y="2154"/>
                  <a:pt x="2038" y="2158"/>
                </a:cubicBezTo>
                <a:cubicBezTo>
                  <a:pt x="2068" y="2158"/>
                  <a:pt x="2068" y="2158"/>
                  <a:pt x="2068" y="2158"/>
                </a:cubicBezTo>
                <a:cubicBezTo>
                  <a:pt x="2067" y="2157"/>
                  <a:pt x="2067" y="2155"/>
                  <a:pt x="2066" y="2153"/>
                </a:cubicBezTo>
                <a:cubicBezTo>
                  <a:pt x="2065" y="2151"/>
                  <a:pt x="2064" y="2150"/>
                  <a:pt x="2062" y="2149"/>
                </a:cubicBezTo>
                <a:close/>
                <a:moveTo>
                  <a:pt x="2062" y="1443"/>
                </a:moveTo>
                <a:cubicBezTo>
                  <a:pt x="2062" y="1443"/>
                  <a:pt x="2061" y="1443"/>
                  <a:pt x="2061" y="1443"/>
                </a:cubicBezTo>
                <a:cubicBezTo>
                  <a:pt x="2059" y="1441"/>
                  <a:pt x="2056" y="1442"/>
                  <a:pt x="2053" y="1443"/>
                </a:cubicBezTo>
                <a:cubicBezTo>
                  <a:pt x="2040" y="1448"/>
                  <a:pt x="2029" y="1463"/>
                  <a:pt x="2020" y="1476"/>
                </a:cubicBezTo>
                <a:cubicBezTo>
                  <a:pt x="2008" y="1493"/>
                  <a:pt x="1993" y="1529"/>
                  <a:pt x="1996" y="1535"/>
                </a:cubicBezTo>
                <a:cubicBezTo>
                  <a:pt x="1999" y="1542"/>
                  <a:pt x="2037" y="1517"/>
                  <a:pt x="2052" y="1496"/>
                </a:cubicBezTo>
                <a:cubicBezTo>
                  <a:pt x="2060" y="1485"/>
                  <a:pt x="2075" y="1463"/>
                  <a:pt x="2066" y="1448"/>
                </a:cubicBezTo>
                <a:cubicBezTo>
                  <a:pt x="2065" y="1446"/>
                  <a:pt x="2064" y="1444"/>
                  <a:pt x="2062" y="1443"/>
                </a:cubicBezTo>
                <a:close/>
                <a:moveTo>
                  <a:pt x="1628" y="1818"/>
                </a:moveTo>
                <a:cubicBezTo>
                  <a:pt x="1634" y="1810"/>
                  <a:pt x="1640" y="1802"/>
                  <a:pt x="1645" y="1794"/>
                </a:cubicBezTo>
                <a:cubicBezTo>
                  <a:pt x="1652" y="1782"/>
                  <a:pt x="1658" y="1770"/>
                  <a:pt x="1664" y="1758"/>
                </a:cubicBezTo>
                <a:cubicBezTo>
                  <a:pt x="1669" y="1745"/>
                  <a:pt x="1675" y="1733"/>
                  <a:pt x="1673" y="1718"/>
                </a:cubicBezTo>
                <a:cubicBezTo>
                  <a:pt x="1673" y="1715"/>
                  <a:pt x="1672" y="1712"/>
                  <a:pt x="1671" y="1710"/>
                </a:cubicBezTo>
                <a:cubicBezTo>
                  <a:pt x="1668" y="1707"/>
                  <a:pt x="1665" y="1707"/>
                  <a:pt x="1662" y="1708"/>
                </a:cubicBezTo>
                <a:cubicBezTo>
                  <a:pt x="1655" y="1710"/>
                  <a:pt x="1651" y="1716"/>
                  <a:pt x="1647" y="1722"/>
                </a:cubicBezTo>
                <a:cubicBezTo>
                  <a:pt x="1642" y="1730"/>
                  <a:pt x="1637" y="1738"/>
                  <a:pt x="1634" y="1746"/>
                </a:cubicBezTo>
                <a:cubicBezTo>
                  <a:pt x="1628" y="1761"/>
                  <a:pt x="1624" y="1776"/>
                  <a:pt x="1619" y="1792"/>
                </a:cubicBezTo>
                <a:cubicBezTo>
                  <a:pt x="1615" y="1806"/>
                  <a:pt x="1606" y="1833"/>
                  <a:pt x="1610" y="1837"/>
                </a:cubicBezTo>
                <a:cubicBezTo>
                  <a:pt x="1613" y="1841"/>
                  <a:pt x="1623" y="1826"/>
                  <a:pt x="1628" y="1818"/>
                </a:cubicBezTo>
                <a:close/>
                <a:moveTo>
                  <a:pt x="142" y="1794"/>
                </a:moveTo>
                <a:cubicBezTo>
                  <a:pt x="142" y="1794"/>
                  <a:pt x="141" y="1794"/>
                  <a:pt x="141" y="1794"/>
                </a:cubicBezTo>
                <a:cubicBezTo>
                  <a:pt x="139" y="1792"/>
                  <a:pt x="136" y="1793"/>
                  <a:pt x="133" y="1794"/>
                </a:cubicBezTo>
                <a:cubicBezTo>
                  <a:pt x="120" y="1799"/>
                  <a:pt x="109" y="1813"/>
                  <a:pt x="100" y="1827"/>
                </a:cubicBezTo>
                <a:cubicBezTo>
                  <a:pt x="89" y="1844"/>
                  <a:pt x="73" y="1880"/>
                  <a:pt x="76" y="1886"/>
                </a:cubicBezTo>
                <a:cubicBezTo>
                  <a:pt x="79" y="1892"/>
                  <a:pt x="117" y="1868"/>
                  <a:pt x="132" y="1847"/>
                </a:cubicBezTo>
                <a:cubicBezTo>
                  <a:pt x="140" y="1836"/>
                  <a:pt x="155" y="1814"/>
                  <a:pt x="146" y="1799"/>
                </a:cubicBezTo>
                <a:cubicBezTo>
                  <a:pt x="145" y="1797"/>
                  <a:pt x="144" y="1795"/>
                  <a:pt x="142" y="1794"/>
                </a:cubicBezTo>
                <a:close/>
                <a:moveTo>
                  <a:pt x="49" y="1751"/>
                </a:moveTo>
                <a:cubicBezTo>
                  <a:pt x="45" y="1736"/>
                  <a:pt x="39" y="1713"/>
                  <a:pt x="26" y="1708"/>
                </a:cubicBezTo>
                <a:cubicBezTo>
                  <a:pt x="21" y="1706"/>
                  <a:pt x="16" y="1707"/>
                  <a:pt x="13" y="1712"/>
                </a:cubicBezTo>
                <a:cubicBezTo>
                  <a:pt x="9" y="1717"/>
                  <a:pt x="9" y="1726"/>
                  <a:pt x="11" y="1733"/>
                </a:cubicBezTo>
                <a:cubicBezTo>
                  <a:pt x="17" y="1754"/>
                  <a:pt x="25" y="1774"/>
                  <a:pt x="35" y="1793"/>
                </a:cubicBezTo>
                <a:cubicBezTo>
                  <a:pt x="40" y="1802"/>
                  <a:pt x="46" y="1811"/>
                  <a:pt x="51" y="1819"/>
                </a:cubicBezTo>
                <a:cubicBezTo>
                  <a:pt x="54" y="1823"/>
                  <a:pt x="68" y="1848"/>
                  <a:pt x="68" y="1838"/>
                </a:cubicBezTo>
                <a:cubicBezTo>
                  <a:pt x="68" y="1826"/>
                  <a:pt x="65" y="1813"/>
                  <a:pt x="62" y="1802"/>
                </a:cubicBezTo>
                <a:cubicBezTo>
                  <a:pt x="59" y="1784"/>
                  <a:pt x="54" y="1767"/>
                  <a:pt x="49" y="1751"/>
                </a:cubicBezTo>
                <a:close/>
                <a:moveTo>
                  <a:pt x="74" y="1778"/>
                </a:moveTo>
                <a:cubicBezTo>
                  <a:pt x="76" y="1773"/>
                  <a:pt x="77" y="1767"/>
                  <a:pt x="78" y="1762"/>
                </a:cubicBezTo>
                <a:cubicBezTo>
                  <a:pt x="80" y="1752"/>
                  <a:pt x="81" y="1742"/>
                  <a:pt x="82" y="1731"/>
                </a:cubicBezTo>
                <a:cubicBezTo>
                  <a:pt x="85" y="1715"/>
                  <a:pt x="87" y="1698"/>
                  <a:pt x="87" y="1680"/>
                </a:cubicBezTo>
                <a:cubicBezTo>
                  <a:pt x="88" y="1666"/>
                  <a:pt x="89" y="1643"/>
                  <a:pt x="77" y="1636"/>
                </a:cubicBezTo>
                <a:cubicBezTo>
                  <a:pt x="72" y="1633"/>
                  <a:pt x="65" y="1635"/>
                  <a:pt x="61" y="1640"/>
                </a:cubicBezTo>
                <a:cubicBezTo>
                  <a:pt x="57" y="1645"/>
                  <a:pt x="55" y="1653"/>
                  <a:pt x="54" y="1660"/>
                </a:cubicBezTo>
                <a:cubicBezTo>
                  <a:pt x="55" y="1685"/>
                  <a:pt x="58" y="1710"/>
                  <a:pt x="61" y="1735"/>
                </a:cubicBezTo>
                <a:cubicBezTo>
                  <a:pt x="63" y="1745"/>
                  <a:pt x="64" y="1755"/>
                  <a:pt x="66" y="1764"/>
                </a:cubicBezTo>
                <a:cubicBezTo>
                  <a:pt x="67" y="1767"/>
                  <a:pt x="70" y="1786"/>
                  <a:pt x="74" y="1778"/>
                </a:cubicBezTo>
                <a:close/>
                <a:moveTo>
                  <a:pt x="92" y="1818"/>
                </a:moveTo>
                <a:cubicBezTo>
                  <a:pt x="98" y="1810"/>
                  <a:pt x="104" y="1802"/>
                  <a:pt x="109" y="1794"/>
                </a:cubicBezTo>
                <a:cubicBezTo>
                  <a:pt x="116" y="1782"/>
                  <a:pt x="122" y="1770"/>
                  <a:pt x="128" y="1758"/>
                </a:cubicBezTo>
                <a:cubicBezTo>
                  <a:pt x="133" y="1745"/>
                  <a:pt x="139" y="1733"/>
                  <a:pt x="137" y="1718"/>
                </a:cubicBezTo>
                <a:cubicBezTo>
                  <a:pt x="137" y="1715"/>
                  <a:pt x="136" y="1712"/>
                  <a:pt x="135" y="1710"/>
                </a:cubicBezTo>
                <a:cubicBezTo>
                  <a:pt x="132" y="1707"/>
                  <a:pt x="129" y="1707"/>
                  <a:pt x="126" y="1708"/>
                </a:cubicBezTo>
                <a:cubicBezTo>
                  <a:pt x="119" y="1710"/>
                  <a:pt x="115" y="1716"/>
                  <a:pt x="111" y="1722"/>
                </a:cubicBezTo>
                <a:cubicBezTo>
                  <a:pt x="106" y="1730"/>
                  <a:pt x="101" y="1738"/>
                  <a:pt x="98" y="1746"/>
                </a:cubicBezTo>
                <a:cubicBezTo>
                  <a:pt x="92" y="1761"/>
                  <a:pt x="88" y="1776"/>
                  <a:pt x="83" y="1792"/>
                </a:cubicBezTo>
                <a:cubicBezTo>
                  <a:pt x="79" y="1806"/>
                  <a:pt x="70" y="1833"/>
                  <a:pt x="74" y="1837"/>
                </a:cubicBezTo>
                <a:cubicBezTo>
                  <a:pt x="77" y="1841"/>
                  <a:pt x="87" y="1826"/>
                  <a:pt x="92" y="1818"/>
                </a:cubicBezTo>
                <a:close/>
                <a:moveTo>
                  <a:pt x="438" y="1535"/>
                </a:moveTo>
                <a:cubicBezTo>
                  <a:pt x="440" y="1536"/>
                  <a:pt x="442" y="1538"/>
                  <a:pt x="444" y="1539"/>
                </a:cubicBezTo>
                <a:cubicBezTo>
                  <a:pt x="445" y="1539"/>
                  <a:pt x="446" y="1539"/>
                  <a:pt x="447" y="1539"/>
                </a:cubicBezTo>
                <a:cubicBezTo>
                  <a:pt x="448" y="1539"/>
                  <a:pt x="449" y="1538"/>
                  <a:pt x="450" y="1537"/>
                </a:cubicBezTo>
                <a:cubicBezTo>
                  <a:pt x="454" y="1532"/>
                  <a:pt x="448" y="1518"/>
                  <a:pt x="447" y="1514"/>
                </a:cubicBezTo>
                <a:cubicBezTo>
                  <a:pt x="443" y="1505"/>
                  <a:pt x="439" y="1497"/>
                  <a:pt x="435" y="1490"/>
                </a:cubicBezTo>
                <a:cubicBezTo>
                  <a:pt x="429" y="1476"/>
                  <a:pt x="422" y="1463"/>
                  <a:pt x="413" y="1451"/>
                </a:cubicBezTo>
                <a:cubicBezTo>
                  <a:pt x="410" y="1446"/>
                  <a:pt x="406" y="1442"/>
                  <a:pt x="401" y="1440"/>
                </a:cubicBezTo>
                <a:cubicBezTo>
                  <a:pt x="396" y="1438"/>
                  <a:pt x="390" y="1440"/>
                  <a:pt x="387" y="1445"/>
                </a:cubicBezTo>
                <a:cubicBezTo>
                  <a:pt x="385" y="1448"/>
                  <a:pt x="384" y="1453"/>
                  <a:pt x="385" y="1457"/>
                </a:cubicBezTo>
                <a:cubicBezTo>
                  <a:pt x="385" y="1461"/>
                  <a:pt x="386" y="1465"/>
                  <a:pt x="387" y="1469"/>
                </a:cubicBezTo>
                <a:cubicBezTo>
                  <a:pt x="398" y="1498"/>
                  <a:pt x="418" y="1518"/>
                  <a:pt x="438" y="1535"/>
                </a:cubicBezTo>
                <a:close/>
                <a:moveTo>
                  <a:pt x="142" y="1091"/>
                </a:moveTo>
                <a:cubicBezTo>
                  <a:pt x="142" y="1090"/>
                  <a:pt x="141" y="1090"/>
                  <a:pt x="141" y="1090"/>
                </a:cubicBezTo>
                <a:cubicBezTo>
                  <a:pt x="139" y="1089"/>
                  <a:pt x="136" y="1089"/>
                  <a:pt x="133" y="1090"/>
                </a:cubicBezTo>
                <a:cubicBezTo>
                  <a:pt x="120" y="1095"/>
                  <a:pt x="109" y="1110"/>
                  <a:pt x="100" y="1123"/>
                </a:cubicBezTo>
                <a:cubicBezTo>
                  <a:pt x="89" y="1140"/>
                  <a:pt x="73" y="1176"/>
                  <a:pt x="76" y="1182"/>
                </a:cubicBezTo>
                <a:cubicBezTo>
                  <a:pt x="79" y="1189"/>
                  <a:pt x="117" y="1164"/>
                  <a:pt x="132" y="1143"/>
                </a:cubicBezTo>
                <a:cubicBezTo>
                  <a:pt x="140" y="1132"/>
                  <a:pt x="155" y="1111"/>
                  <a:pt x="146" y="1095"/>
                </a:cubicBezTo>
                <a:cubicBezTo>
                  <a:pt x="145" y="1093"/>
                  <a:pt x="144" y="1092"/>
                  <a:pt x="142" y="1091"/>
                </a:cubicBezTo>
                <a:close/>
                <a:moveTo>
                  <a:pt x="142" y="382"/>
                </a:moveTo>
                <a:cubicBezTo>
                  <a:pt x="142" y="382"/>
                  <a:pt x="141" y="382"/>
                  <a:pt x="141" y="381"/>
                </a:cubicBezTo>
                <a:cubicBezTo>
                  <a:pt x="139" y="380"/>
                  <a:pt x="136" y="380"/>
                  <a:pt x="133" y="381"/>
                </a:cubicBezTo>
                <a:cubicBezTo>
                  <a:pt x="120" y="387"/>
                  <a:pt x="109" y="401"/>
                  <a:pt x="100" y="415"/>
                </a:cubicBezTo>
                <a:cubicBezTo>
                  <a:pt x="89" y="432"/>
                  <a:pt x="73" y="468"/>
                  <a:pt x="76" y="474"/>
                </a:cubicBezTo>
                <a:cubicBezTo>
                  <a:pt x="79" y="480"/>
                  <a:pt x="117" y="455"/>
                  <a:pt x="132" y="435"/>
                </a:cubicBezTo>
                <a:cubicBezTo>
                  <a:pt x="140" y="424"/>
                  <a:pt x="155" y="402"/>
                  <a:pt x="146" y="386"/>
                </a:cubicBezTo>
                <a:cubicBezTo>
                  <a:pt x="145" y="385"/>
                  <a:pt x="144" y="383"/>
                  <a:pt x="142" y="382"/>
                </a:cubicBezTo>
                <a:close/>
                <a:moveTo>
                  <a:pt x="401" y="2146"/>
                </a:moveTo>
                <a:cubicBezTo>
                  <a:pt x="396" y="2144"/>
                  <a:pt x="390" y="2145"/>
                  <a:pt x="387" y="2151"/>
                </a:cubicBezTo>
                <a:cubicBezTo>
                  <a:pt x="386" y="2153"/>
                  <a:pt x="385" y="2156"/>
                  <a:pt x="385" y="2158"/>
                </a:cubicBezTo>
                <a:cubicBezTo>
                  <a:pt x="415" y="2158"/>
                  <a:pt x="415" y="2158"/>
                  <a:pt x="415" y="2158"/>
                </a:cubicBezTo>
                <a:cubicBezTo>
                  <a:pt x="414" y="2158"/>
                  <a:pt x="414" y="2157"/>
                  <a:pt x="413" y="2157"/>
                </a:cubicBezTo>
                <a:cubicBezTo>
                  <a:pt x="410" y="2152"/>
                  <a:pt x="406" y="2147"/>
                  <a:pt x="401" y="2146"/>
                </a:cubicBezTo>
                <a:close/>
                <a:moveTo>
                  <a:pt x="66" y="352"/>
                </a:moveTo>
                <a:cubicBezTo>
                  <a:pt x="67" y="355"/>
                  <a:pt x="70" y="374"/>
                  <a:pt x="74" y="366"/>
                </a:cubicBezTo>
                <a:cubicBezTo>
                  <a:pt x="76" y="361"/>
                  <a:pt x="77" y="355"/>
                  <a:pt x="78" y="350"/>
                </a:cubicBezTo>
                <a:cubicBezTo>
                  <a:pt x="80" y="340"/>
                  <a:pt x="81" y="329"/>
                  <a:pt x="82" y="319"/>
                </a:cubicBezTo>
                <a:cubicBezTo>
                  <a:pt x="85" y="302"/>
                  <a:pt x="87" y="285"/>
                  <a:pt x="87" y="268"/>
                </a:cubicBezTo>
                <a:cubicBezTo>
                  <a:pt x="88" y="254"/>
                  <a:pt x="89" y="231"/>
                  <a:pt x="77" y="224"/>
                </a:cubicBezTo>
                <a:cubicBezTo>
                  <a:pt x="72" y="221"/>
                  <a:pt x="65" y="223"/>
                  <a:pt x="61" y="228"/>
                </a:cubicBezTo>
                <a:cubicBezTo>
                  <a:pt x="57" y="233"/>
                  <a:pt x="55" y="240"/>
                  <a:pt x="54" y="248"/>
                </a:cubicBezTo>
                <a:cubicBezTo>
                  <a:pt x="55" y="273"/>
                  <a:pt x="58" y="298"/>
                  <a:pt x="61" y="323"/>
                </a:cubicBezTo>
                <a:cubicBezTo>
                  <a:pt x="63" y="333"/>
                  <a:pt x="64" y="342"/>
                  <a:pt x="66" y="352"/>
                </a:cubicBezTo>
                <a:close/>
                <a:moveTo>
                  <a:pt x="49" y="1047"/>
                </a:moveTo>
                <a:cubicBezTo>
                  <a:pt x="45" y="1032"/>
                  <a:pt x="39" y="1009"/>
                  <a:pt x="26" y="1004"/>
                </a:cubicBezTo>
                <a:cubicBezTo>
                  <a:pt x="21" y="1003"/>
                  <a:pt x="16" y="1004"/>
                  <a:pt x="13" y="1008"/>
                </a:cubicBezTo>
                <a:cubicBezTo>
                  <a:pt x="9" y="1014"/>
                  <a:pt x="9" y="1022"/>
                  <a:pt x="11" y="1029"/>
                </a:cubicBezTo>
                <a:cubicBezTo>
                  <a:pt x="17" y="1050"/>
                  <a:pt x="25" y="1070"/>
                  <a:pt x="35" y="1089"/>
                </a:cubicBezTo>
                <a:cubicBezTo>
                  <a:pt x="40" y="1098"/>
                  <a:pt x="46" y="1107"/>
                  <a:pt x="51" y="1116"/>
                </a:cubicBezTo>
                <a:cubicBezTo>
                  <a:pt x="54" y="1120"/>
                  <a:pt x="68" y="1144"/>
                  <a:pt x="68" y="1134"/>
                </a:cubicBezTo>
                <a:cubicBezTo>
                  <a:pt x="68" y="1122"/>
                  <a:pt x="65" y="1109"/>
                  <a:pt x="62" y="1098"/>
                </a:cubicBezTo>
                <a:cubicBezTo>
                  <a:pt x="59" y="1081"/>
                  <a:pt x="54" y="1064"/>
                  <a:pt x="49" y="1047"/>
                </a:cubicBezTo>
                <a:close/>
                <a:moveTo>
                  <a:pt x="1206" y="1535"/>
                </a:moveTo>
                <a:cubicBezTo>
                  <a:pt x="1208" y="1536"/>
                  <a:pt x="1210" y="1538"/>
                  <a:pt x="1212" y="1539"/>
                </a:cubicBezTo>
                <a:cubicBezTo>
                  <a:pt x="1213" y="1539"/>
                  <a:pt x="1214" y="1539"/>
                  <a:pt x="1215" y="1539"/>
                </a:cubicBezTo>
                <a:cubicBezTo>
                  <a:pt x="1216" y="1539"/>
                  <a:pt x="1217" y="1538"/>
                  <a:pt x="1218" y="1537"/>
                </a:cubicBezTo>
                <a:cubicBezTo>
                  <a:pt x="1222" y="1532"/>
                  <a:pt x="1216" y="1518"/>
                  <a:pt x="1215" y="1514"/>
                </a:cubicBezTo>
                <a:cubicBezTo>
                  <a:pt x="1211" y="1505"/>
                  <a:pt x="1207" y="1497"/>
                  <a:pt x="1203" y="1490"/>
                </a:cubicBezTo>
                <a:cubicBezTo>
                  <a:pt x="1197" y="1476"/>
                  <a:pt x="1190" y="1463"/>
                  <a:pt x="1181" y="1451"/>
                </a:cubicBezTo>
                <a:cubicBezTo>
                  <a:pt x="1178" y="1446"/>
                  <a:pt x="1174" y="1442"/>
                  <a:pt x="1169" y="1440"/>
                </a:cubicBezTo>
                <a:cubicBezTo>
                  <a:pt x="1164" y="1438"/>
                  <a:pt x="1158" y="1440"/>
                  <a:pt x="1155" y="1445"/>
                </a:cubicBezTo>
                <a:cubicBezTo>
                  <a:pt x="1153" y="1448"/>
                  <a:pt x="1152" y="1453"/>
                  <a:pt x="1153" y="1457"/>
                </a:cubicBezTo>
                <a:cubicBezTo>
                  <a:pt x="1153" y="1461"/>
                  <a:pt x="1154" y="1465"/>
                  <a:pt x="1155" y="1469"/>
                </a:cubicBezTo>
                <a:cubicBezTo>
                  <a:pt x="1166" y="1498"/>
                  <a:pt x="1186" y="1518"/>
                  <a:pt x="1206" y="1535"/>
                </a:cubicBezTo>
                <a:close/>
                <a:moveTo>
                  <a:pt x="3" y="1116"/>
                </a:moveTo>
                <a:cubicBezTo>
                  <a:pt x="14" y="1145"/>
                  <a:pt x="34" y="1165"/>
                  <a:pt x="54" y="1182"/>
                </a:cubicBezTo>
                <a:cubicBezTo>
                  <a:pt x="56" y="1184"/>
                  <a:pt x="58" y="1185"/>
                  <a:pt x="60" y="1186"/>
                </a:cubicBezTo>
                <a:cubicBezTo>
                  <a:pt x="61" y="1186"/>
                  <a:pt x="62" y="1186"/>
                  <a:pt x="63" y="1186"/>
                </a:cubicBezTo>
                <a:cubicBezTo>
                  <a:pt x="64" y="1186"/>
                  <a:pt x="65" y="1185"/>
                  <a:pt x="66" y="1184"/>
                </a:cubicBezTo>
                <a:cubicBezTo>
                  <a:pt x="70" y="1179"/>
                  <a:pt x="64" y="1166"/>
                  <a:pt x="63" y="1161"/>
                </a:cubicBezTo>
                <a:cubicBezTo>
                  <a:pt x="59" y="1152"/>
                  <a:pt x="55" y="1145"/>
                  <a:pt x="51" y="1137"/>
                </a:cubicBezTo>
                <a:cubicBezTo>
                  <a:pt x="45" y="1123"/>
                  <a:pt x="38" y="1110"/>
                  <a:pt x="29" y="1098"/>
                </a:cubicBezTo>
                <a:cubicBezTo>
                  <a:pt x="26" y="1093"/>
                  <a:pt x="22" y="1089"/>
                  <a:pt x="17" y="1087"/>
                </a:cubicBezTo>
                <a:cubicBezTo>
                  <a:pt x="12" y="1085"/>
                  <a:pt x="6" y="1087"/>
                  <a:pt x="3" y="1092"/>
                </a:cubicBezTo>
                <a:cubicBezTo>
                  <a:pt x="1" y="1096"/>
                  <a:pt x="0" y="1100"/>
                  <a:pt x="1" y="1104"/>
                </a:cubicBezTo>
                <a:cubicBezTo>
                  <a:pt x="1" y="1108"/>
                  <a:pt x="2" y="1112"/>
                  <a:pt x="3" y="1116"/>
                </a:cubicBezTo>
                <a:close/>
                <a:moveTo>
                  <a:pt x="51" y="1840"/>
                </a:moveTo>
                <a:cubicBezTo>
                  <a:pt x="45" y="1827"/>
                  <a:pt x="38" y="1814"/>
                  <a:pt x="29" y="1802"/>
                </a:cubicBezTo>
                <a:cubicBezTo>
                  <a:pt x="26" y="1797"/>
                  <a:pt x="22" y="1793"/>
                  <a:pt x="17" y="1791"/>
                </a:cubicBezTo>
                <a:cubicBezTo>
                  <a:pt x="12" y="1789"/>
                  <a:pt x="6" y="1791"/>
                  <a:pt x="3" y="1796"/>
                </a:cubicBezTo>
                <a:cubicBezTo>
                  <a:pt x="1" y="1799"/>
                  <a:pt x="0" y="1804"/>
                  <a:pt x="1" y="1808"/>
                </a:cubicBezTo>
                <a:cubicBezTo>
                  <a:pt x="1" y="1812"/>
                  <a:pt x="2" y="1816"/>
                  <a:pt x="3" y="1820"/>
                </a:cubicBezTo>
                <a:cubicBezTo>
                  <a:pt x="14" y="1849"/>
                  <a:pt x="34" y="1869"/>
                  <a:pt x="54" y="1886"/>
                </a:cubicBezTo>
                <a:cubicBezTo>
                  <a:pt x="56" y="1887"/>
                  <a:pt x="58" y="1889"/>
                  <a:pt x="60" y="1889"/>
                </a:cubicBezTo>
                <a:cubicBezTo>
                  <a:pt x="61" y="1890"/>
                  <a:pt x="62" y="1890"/>
                  <a:pt x="63" y="1890"/>
                </a:cubicBezTo>
                <a:cubicBezTo>
                  <a:pt x="64" y="1889"/>
                  <a:pt x="65" y="1889"/>
                  <a:pt x="66" y="1888"/>
                </a:cubicBezTo>
                <a:cubicBezTo>
                  <a:pt x="70" y="1883"/>
                  <a:pt x="64" y="1869"/>
                  <a:pt x="63" y="1865"/>
                </a:cubicBezTo>
                <a:cubicBezTo>
                  <a:pt x="59" y="1856"/>
                  <a:pt x="55" y="1848"/>
                  <a:pt x="51" y="1840"/>
                </a:cubicBezTo>
                <a:close/>
                <a:moveTo>
                  <a:pt x="3" y="408"/>
                </a:moveTo>
                <a:cubicBezTo>
                  <a:pt x="14" y="437"/>
                  <a:pt x="34" y="457"/>
                  <a:pt x="54" y="474"/>
                </a:cubicBezTo>
                <a:cubicBezTo>
                  <a:pt x="56" y="475"/>
                  <a:pt x="58" y="477"/>
                  <a:pt x="60" y="477"/>
                </a:cubicBezTo>
                <a:cubicBezTo>
                  <a:pt x="61" y="478"/>
                  <a:pt x="62" y="478"/>
                  <a:pt x="63" y="477"/>
                </a:cubicBezTo>
                <a:cubicBezTo>
                  <a:pt x="64" y="477"/>
                  <a:pt x="65" y="477"/>
                  <a:pt x="66" y="475"/>
                </a:cubicBezTo>
                <a:cubicBezTo>
                  <a:pt x="70" y="470"/>
                  <a:pt x="64" y="457"/>
                  <a:pt x="63" y="452"/>
                </a:cubicBezTo>
                <a:cubicBezTo>
                  <a:pt x="59" y="444"/>
                  <a:pt x="55" y="436"/>
                  <a:pt x="51" y="428"/>
                </a:cubicBezTo>
                <a:cubicBezTo>
                  <a:pt x="45" y="415"/>
                  <a:pt x="38" y="402"/>
                  <a:pt x="29" y="390"/>
                </a:cubicBezTo>
                <a:cubicBezTo>
                  <a:pt x="26" y="385"/>
                  <a:pt x="22" y="380"/>
                  <a:pt x="17" y="379"/>
                </a:cubicBezTo>
                <a:cubicBezTo>
                  <a:pt x="12" y="377"/>
                  <a:pt x="6" y="379"/>
                  <a:pt x="3" y="384"/>
                </a:cubicBezTo>
                <a:cubicBezTo>
                  <a:pt x="1" y="387"/>
                  <a:pt x="0" y="392"/>
                  <a:pt x="1" y="396"/>
                </a:cubicBezTo>
                <a:cubicBezTo>
                  <a:pt x="1" y="400"/>
                  <a:pt x="2" y="404"/>
                  <a:pt x="3" y="408"/>
                </a:cubicBezTo>
                <a:close/>
                <a:moveTo>
                  <a:pt x="35" y="380"/>
                </a:moveTo>
                <a:cubicBezTo>
                  <a:pt x="40" y="390"/>
                  <a:pt x="46" y="399"/>
                  <a:pt x="51" y="407"/>
                </a:cubicBezTo>
                <a:cubicBezTo>
                  <a:pt x="54" y="411"/>
                  <a:pt x="68" y="435"/>
                  <a:pt x="68" y="425"/>
                </a:cubicBezTo>
                <a:cubicBezTo>
                  <a:pt x="68" y="414"/>
                  <a:pt x="65" y="401"/>
                  <a:pt x="62" y="390"/>
                </a:cubicBezTo>
                <a:cubicBezTo>
                  <a:pt x="59" y="372"/>
                  <a:pt x="54" y="355"/>
                  <a:pt x="49" y="338"/>
                </a:cubicBezTo>
                <a:cubicBezTo>
                  <a:pt x="45" y="324"/>
                  <a:pt x="39" y="300"/>
                  <a:pt x="26" y="296"/>
                </a:cubicBezTo>
                <a:cubicBezTo>
                  <a:pt x="21" y="294"/>
                  <a:pt x="16" y="295"/>
                  <a:pt x="13" y="300"/>
                </a:cubicBezTo>
                <a:cubicBezTo>
                  <a:pt x="9" y="305"/>
                  <a:pt x="9" y="314"/>
                  <a:pt x="11" y="320"/>
                </a:cubicBezTo>
                <a:cubicBezTo>
                  <a:pt x="17" y="342"/>
                  <a:pt x="25" y="362"/>
                  <a:pt x="35" y="380"/>
                </a:cubicBezTo>
                <a:close/>
                <a:moveTo>
                  <a:pt x="842" y="1778"/>
                </a:moveTo>
                <a:cubicBezTo>
                  <a:pt x="844" y="1773"/>
                  <a:pt x="845" y="1767"/>
                  <a:pt x="846" y="1762"/>
                </a:cubicBezTo>
                <a:cubicBezTo>
                  <a:pt x="848" y="1752"/>
                  <a:pt x="849" y="1742"/>
                  <a:pt x="850" y="1731"/>
                </a:cubicBezTo>
                <a:cubicBezTo>
                  <a:pt x="853" y="1715"/>
                  <a:pt x="854" y="1698"/>
                  <a:pt x="855" y="1680"/>
                </a:cubicBezTo>
                <a:cubicBezTo>
                  <a:pt x="856" y="1666"/>
                  <a:pt x="857" y="1643"/>
                  <a:pt x="845" y="1636"/>
                </a:cubicBezTo>
                <a:cubicBezTo>
                  <a:pt x="840" y="1633"/>
                  <a:pt x="833" y="1635"/>
                  <a:pt x="829" y="1640"/>
                </a:cubicBezTo>
                <a:cubicBezTo>
                  <a:pt x="825" y="1645"/>
                  <a:pt x="823" y="1653"/>
                  <a:pt x="822" y="1660"/>
                </a:cubicBezTo>
                <a:cubicBezTo>
                  <a:pt x="823" y="1685"/>
                  <a:pt x="826" y="1710"/>
                  <a:pt x="829" y="1735"/>
                </a:cubicBezTo>
                <a:cubicBezTo>
                  <a:pt x="831" y="1745"/>
                  <a:pt x="832" y="1755"/>
                  <a:pt x="834" y="1764"/>
                </a:cubicBezTo>
                <a:cubicBezTo>
                  <a:pt x="835" y="1767"/>
                  <a:pt x="838" y="1786"/>
                  <a:pt x="842" y="1778"/>
                </a:cubicBezTo>
                <a:close/>
                <a:moveTo>
                  <a:pt x="860" y="1818"/>
                </a:moveTo>
                <a:cubicBezTo>
                  <a:pt x="866" y="1810"/>
                  <a:pt x="872" y="1802"/>
                  <a:pt x="877" y="1794"/>
                </a:cubicBezTo>
                <a:cubicBezTo>
                  <a:pt x="884" y="1782"/>
                  <a:pt x="890" y="1770"/>
                  <a:pt x="896" y="1758"/>
                </a:cubicBezTo>
                <a:cubicBezTo>
                  <a:pt x="901" y="1745"/>
                  <a:pt x="907" y="1733"/>
                  <a:pt x="905" y="1718"/>
                </a:cubicBezTo>
                <a:cubicBezTo>
                  <a:pt x="905" y="1715"/>
                  <a:pt x="904" y="1712"/>
                  <a:pt x="903" y="1710"/>
                </a:cubicBezTo>
                <a:cubicBezTo>
                  <a:pt x="900" y="1707"/>
                  <a:pt x="897" y="1707"/>
                  <a:pt x="894" y="1708"/>
                </a:cubicBezTo>
                <a:cubicBezTo>
                  <a:pt x="887" y="1710"/>
                  <a:pt x="883" y="1716"/>
                  <a:pt x="879" y="1722"/>
                </a:cubicBezTo>
                <a:cubicBezTo>
                  <a:pt x="874" y="1730"/>
                  <a:pt x="869" y="1738"/>
                  <a:pt x="866" y="1746"/>
                </a:cubicBezTo>
                <a:cubicBezTo>
                  <a:pt x="860" y="1761"/>
                  <a:pt x="856" y="1776"/>
                  <a:pt x="851" y="1792"/>
                </a:cubicBezTo>
                <a:cubicBezTo>
                  <a:pt x="847" y="1806"/>
                  <a:pt x="838" y="1833"/>
                  <a:pt x="842" y="1837"/>
                </a:cubicBezTo>
                <a:cubicBezTo>
                  <a:pt x="845" y="1841"/>
                  <a:pt x="855" y="1826"/>
                  <a:pt x="860" y="1818"/>
                </a:cubicBezTo>
                <a:close/>
                <a:moveTo>
                  <a:pt x="817" y="1751"/>
                </a:moveTo>
                <a:cubicBezTo>
                  <a:pt x="813" y="1736"/>
                  <a:pt x="807" y="1713"/>
                  <a:pt x="793" y="1708"/>
                </a:cubicBezTo>
                <a:cubicBezTo>
                  <a:pt x="789" y="1706"/>
                  <a:pt x="784" y="1707"/>
                  <a:pt x="781" y="1712"/>
                </a:cubicBezTo>
                <a:cubicBezTo>
                  <a:pt x="777" y="1717"/>
                  <a:pt x="777" y="1726"/>
                  <a:pt x="779" y="1733"/>
                </a:cubicBezTo>
                <a:cubicBezTo>
                  <a:pt x="785" y="1754"/>
                  <a:pt x="793" y="1774"/>
                  <a:pt x="803" y="1793"/>
                </a:cubicBezTo>
                <a:cubicBezTo>
                  <a:pt x="808" y="1802"/>
                  <a:pt x="814" y="1811"/>
                  <a:pt x="819" y="1819"/>
                </a:cubicBezTo>
                <a:cubicBezTo>
                  <a:pt x="822" y="1823"/>
                  <a:pt x="836" y="1848"/>
                  <a:pt x="836" y="1838"/>
                </a:cubicBezTo>
                <a:cubicBezTo>
                  <a:pt x="836" y="1826"/>
                  <a:pt x="833" y="1813"/>
                  <a:pt x="830" y="1802"/>
                </a:cubicBezTo>
                <a:cubicBezTo>
                  <a:pt x="827" y="1784"/>
                  <a:pt x="822" y="1767"/>
                  <a:pt x="817" y="1751"/>
                </a:cubicBezTo>
                <a:close/>
                <a:moveTo>
                  <a:pt x="910" y="1091"/>
                </a:moveTo>
                <a:cubicBezTo>
                  <a:pt x="910" y="1090"/>
                  <a:pt x="909" y="1090"/>
                  <a:pt x="909" y="1090"/>
                </a:cubicBezTo>
                <a:cubicBezTo>
                  <a:pt x="907" y="1089"/>
                  <a:pt x="904" y="1089"/>
                  <a:pt x="901" y="1090"/>
                </a:cubicBezTo>
                <a:cubicBezTo>
                  <a:pt x="888" y="1095"/>
                  <a:pt x="877" y="1110"/>
                  <a:pt x="868" y="1123"/>
                </a:cubicBezTo>
                <a:cubicBezTo>
                  <a:pt x="857" y="1140"/>
                  <a:pt x="841" y="1176"/>
                  <a:pt x="844" y="1182"/>
                </a:cubicBezTo>
                <a:cubicBezTo>
                  <a:pt x="847" y="1189"/>
                  <a:pt x="885" y="1164"/>
                  <a:pt x="900" y="1143"/>
                </a:cubicBezTo>
                <a:cubicBezTo>
                  <a:pt x="908" y="1132"/>
                  <a:pt x="923" y="1111"/>
                  <a:pt x="914" y="1095"/>
                </a:cubicBezTo>
                <a:cubicBezTo>
                  <a:pt x="913" y="1093"/>
                  <a:pt x="912" y="1092"/>
                  <a:pt x="910" y="1091"/>
                </a:cubicBezTo>
                <a:close/>
                <a:moveTo>
                  <a:pt x="910" y="1794"/>
                </a:moveTo>
                <a:cubicBezTo>
                  <a:pt x="910" y="1794"/>
                  <a:pt x="909" y="1794"/>
                  <a:pt x="909" y="1794"/>
                </a:cubicBezTo>
                <a:cubicBezTo>
                  <a:pt x="907" y="1792"/>
                  <a:pt x="904" y="1793"/>
                  <a:pt x="901" y="1794"/>
                </a:cubicBezTo>
                <a:cubicBezTo>
                  <a:pt x="888" y="1799"/>
                  <a:pt x="877" y="1813"/>
                  <a:pt x="868" y="1827"/>
                </a:cubicBezTo>
                <a:cubicBezTo>
                  <a:pt x="857" y="1844"/>
                  <a:pt x="841" y="1880"/>
                  <a:pt x="844" y="1886"/>
                </a:cubicBezTo>
                <a:cubicBezTo>
                  <a:pt x="847" y="1892"/>
                  <a:pt x="885" y="1868"/>
                  <a:pt x="900" y="1847"/>
                </a:cubicBezTo>
                <a:cubicBezTo>
                  <a:pt x="908" y="1836"/>
                  <a:pt x="923" y="1814"/>
                  <a:pt x="914" y="1799"/>
                </a:cubicBezTo>
                <a:cubicBezTo>
                  <a:pt x="913" y="1797"/>
                  <a:pt x="912" y="1795"/>
                  <a:pt x="910" y="1794"/>
                </a:cubicBezTo>
                <a:close/>
                <a:moveTo>
                  <a:pt x="910" y="382"/>
                </a:moveTo>
                <a:cubicBezTo>
                  <a:pt x="910" y="382"/>
                  <a:pt x="909" y="382"/>
                  <a:pt x="909" y="381"/>
                </a:cubicBezTo>
                <a:cubicBezTo>
                  <a:pt x="907" y="380"/>
                  <a:pt x="904" y="380"/>
                  <a:pt x="901" y="381"/>
                </a:cubicBezTo>
                <a:cubicBezTo>
                  <a:pt x="888" y="387"/>
                  <a:pt x="877" y="401"/>
                  <a:pt x="868" y="415"/>
                </a:cubicBezTo>
                <a:cubicBezTo>
                  <a:pt x="857" y="432"/>
                  <a:pt x="841" y="468"/>
                  <a:pt x="844" y="474"/>
                </a:cubicBezTo>
                <a:cubicBezTo>
                  <a:pt x="847" y="480"/>
                  <a:pt x="885" y="455"/>
                  <a:pt x="900" y="435"/>
                </a:cubicBezTo>
                <a:cubicBezTo>
                  <a:pt x="908" y="424"/>
                  <a:pt x="923" y="402"/>
                  <a:pt x="914" y="386"/>
                </a:cubicBezTo>
                <a:cubicBezTo>
                  <a:pt x="913" y="385"/>
                  <a:pt x="912" y="383"/>
                  <a:pt x="910" y="382"/>
                </a:cubicBezTo>
                <a:close/>
                <a:moveTo>
                  <a:pt x="819" y="1840"/>
                </a:moveTo>
                <a:cubicBezTo>
                  <a:pt x="813" y="1827"/>
                  <a:pt x="806" y="1814"/>
                  <a:pt x="797" y="1802"/>
                </a:cubicBezTo>
                <a:cubicBezTo>
                  <a:pt x="794" y="1797"/>
                  <a:pt x="790" y="1793"/>
                  <a:pt x="785" y="1791"/>
                </a:cubicBezTo>
                <a:cubicBezTo>
                  <a:pt x="780" y="1789"/>
                  <a:pt x="774" y="1791"/>
                  <a:pt x="771" y="1796"/>
                </a:cubicBezTo>
                <a:cubicBezTo>
                  <a:pt x="769" y="1799"/>
                  <a:pt x="768" y="1804"/>
                  <a:pt x="769" y="1808"/>
                </a:cubicBezTo>
                <a:cubicBezTo>
                  <a:pt x="769" y="1812"/>
                  <a:pt x="770" y="1816"/>
                  <a:pt x="771" y="1820"/>
                </a:cubicBezTo>
                <a:cubicBezTo>
                  <a:pt x="782" y="1849"/>
                  <a:pt x="802" y="1869"/>
                  <a:pt x="822" y="1886"/>
                </a:cubicBezTo>
                <a:cubicBezTo>
                  <a:pt x="824" y="1887"/>
                  <a:pt x="826" y="1889"/>
                  <a:pt x="828" y="1889"/>
                </a:cubicBezTo>
                <a:cubicBezTo>
                  <a:pt x="829" y="1890"/>
                  <a:pt x="830" y="1890"/>
                  <a:pt x="831" y="1890"/>
                </a:cubicBezTo>
                <a:cubicBezTo>
                  <a:pt x="832" y="1889"/>
                  <a:pt x="833" y="1889"/>
                  <a:pt x="834" y="1888"/>
                </a:cubicBezTo>
                <a:cubicBezTo>
                  <a:pt x="838" y="1883"/>
                  <a:pt x="832" y="1869"/>
                  <a:pt x="831" y="1865"/>
                </a:cubicBezTo>
                <a:cubicBezTo>
                  <a:pt x="827" y="1856"/>
                  <a:pt x="823" y="1848"/>
                  <a:pt x="819" y="1840"/>
                </a:cubicBezTo>
                <a:close/>
                <a:moveTo>
                  <a:pt x="526" y="1443"/>
                </a:moveTo>
                <a:cubicBezTo>
                  <a:pt x="526" y="1443"/>
                  <a:pt x="525" y="1443"/>
                  <a:pt x="525" y="1443"/>
                </a:cubicBezTo>
                <a:cubicBezTo>
                  <a:pt x="523" y="1441"/>
                  <a:pt x="520" y="1442"/>
                  <a:pt x="517" y="1443"/>
                </a:cubicBezTo>
                <a:cubicBezTo>
                  <a:pt x="504" y="1448"/>
                  <a:pt x="493" y="1463"/>
                  <a:pt x="484" y="1476"/>
                </a:cubicBezTo>
                <a:cubicBezTo>
                  <a:pt x="473" y="1493"/>
                  <a:pt x="457" y="1529"/>
                  <a:pt x="460" y="1535"/>
                </a:cubicBezTo>
                <a:cubicBezTo>
                  <a:pt x="463" y="1542"/>
                  <a:pt x="501" y="1517"/>
                  <a:pt x="516" y="1496"/>
                </a:cubicBezTo>
                <a:cubicBezTo>
                  <a:pt x="524" y="1485"/>
                  <a:pt x="539" y="1463"/>
                  <a:pt x="530" y="1448"/>
                </a:cubicBezTo>
                <a:cubicBezTo>
                  <a:pt x="529" y="1446"/>
                  <a:pt x="528" y="1444"/>
                  <a:pt x="526" y="1443"/>
                </a:cubicBezTo>
                <a:close/>
                <a:moveTo>
                  <a:pt x="521" y="2073"/>
                </a:moveTo>
                <a:cubicBezTo>
                  <a:pt x="521" y="2070"/>
                  <a:pt x="520" y="2067"/>
                  <a:pt x="519" y="2064"/>
                </a:cubicBezTo>
                <a:cubicBezTo>
                  <a:pt x="516" y="2062"/>
                  <a:pt x="513" y="2061"/>
                  <a:pt x="510" y="2062"/>
                </a:cubicBezTo>
                <a:cubicBezTo>
                  <a:pt x="503" y="2064"/>
                  <a:pt x="499" y="2070"/>
                  <a:pt x="495" y="2077"/>
                </a:cubicBezTo>
                <a:cubicBezTo>
                  <a:pt x="490" y="2085"/>
                  <a:pt x="485" y="2092"/>
                  <a:pt x="482" y="2101"/>
                </a:cubicBezTo>
                <a:cubicBezTo>
                  <a:pt x="476" y="2116"/>
                  <a:pt x="472" y="2131"/>
                  <a:pt x="467" y="2146"/>
                </a:cubicBezTo>
                <a:cubicBezTo>
                  <a:pt x="466" y="2150"/>
                  <a:pt x="465" y="2154"/>
                  <a:pt x="463" y="2158"/>
                </a:cubicBezTo>
                <a:cubicBezTo>
                  <a:pt x="486" y="2158"/>
                  <a:pt x="486" y="2158"/>
                  <a:pt x="486" y="2158"/>
                </a:cubicBezTo>
                <a:cubicBezTo>
                  <a:pt x="489" y="2155"/>
                  <a:pt x="491" y="2152"/>
                  <a:pt x="493" y="2149"/>
                </a:cubicBezTo>
                <a:cubicBezTo>
                  <a:pt x="500" y="2137"/>
                  <a:pt x="506" y="2125"/>
                  <a:pt x="512" y="2112"/>
                </a:cubicBezTo>
                <a:cubicBezTo>
                  <a:pt x="517" y="2100"/>
                  <a:pt x="523" y="2088"/>
                  <a:pt x="521" y="2073"/>
                </a:cubicBezTo>
                <a:close/>
                <a:moveTo>
                  <a:pt x="526" y="2149"/>
                </a:moveTo>
                <a:cubicBezTo>
                  <a:pt x="526" y="2149"/>
                  <a:pt x="525" y="2148"/>
                  <a:pt x="525" y="2148"/>
                </a:cubicBezTo>
                <a:cubicBezTo>
                  <a:pt x="523" y="2147"/>
                  <a:pt x="520" y="2147"/>
                  <a:pt x="517" y="2148"/>
                </a:cubicBezTo>
                <a:cubicBezTo>
                  <a:pt x="512" y="2150"/>
                  <a:pt x="507" y="2154"/>
                  <a:pt x="502" y="2158"/>
                </a:cubicBezTo>
                <a:cubicBezTo>
                  <a:pt x="532" y="2158"/>
                  <a:pt x="532" y="2158"/>
                  <a:pt x="532" y="2158"/>
                </a:cubicBezTo>
                <a:cubicBezTo>
                  <a:pt x="531" y="2157"/>
                  <a:pt x="531" y="2155"/>
                  <a:pt x="530" y="2153"/>
                </a:cubicBezTo>
                <a:cubicBezTo>
                  <a:pt x="529" y="2151"/>
                  <a:pt x="528" y="2150"/>
                  <a:pt x="526" y="2149"/>
                </a:cubicBezTo>
                <a:close/>
                <a:moveTo>
                  <a:pt x="471" y="2035"/>
                </a:moveTo>
                <a:cubicBezTo>
                  <a:pt x="472" y="2021"/>
                  <a:pt x="473" y="1998"/>
                  <a:pt x="461" y="1991"/>
                </a:cubicBezTo>
                <a:cubicBezTo>
                  <a:pt x="456" y="1988"/>
                  <a:pt x="449" y="1990"/>
                  <a:pt x="445" y="1995"/>
                </a:cubicBezTo>
                <a:cubicBezTo>
                  <a:pt x="441" y="2000"/>
                  <a:pt x="439" y="2007"/>
                  <a:pt x="438" y="2015"/>
                </a:cubicBezTo>
                <a:cubicBezTo>
                  <a:pt x="439" y="2040"/>
                  <a:pt x="442" y="2065"/>
                  <a:pt x="445" y="2089"/>
                </a:cubicBezTo>
                <a:cubicBezTo>
                  <a:pt x="447" y="2099"/>
                  <a:pt x="448" y="2109"/>
                  <a:pt x="450" y="2119"/>
                </a:cubicBezTo>
                <a:cubicBezTo>
                  <a:pt x="451" y="2122"/>
                  <a:pt x="454" y="2140"/>
                  <a:pt x="458" y="2132"/>
                </a:cubicBezTo>
                <a:cubicBezTo>
                  <a:pt x="460" y="2128"/>
                  <a:pt x="461" y="2122"/>
                  <a:pt x="462" y="2117"/>
                </a:cubicBezTo>
                <a:cubicBezTo>
                  <a:pt x="464" y="2106"/>
                  <a:pt x="465" y="2096"/>
                  <a:pt x="466" y="2086"/>
                </a:cubicBezTo>
                <a:cubicBezTo>
                  <a:pt x="469" y="2069"/>
                  <a:pt x="471" y="2052"/>
                  <a:pt x="471" y="2035"/>
                </a:cubicBezTo>
                <a:close/>
                <a:moveTo>
                  <a:pt x="526" y="738"/>
                </a:moveTo>
                <a:cubicBezTo>
                  <a:pt x="526" y="738"/>
                  <a:pt x="525" y="737"/>
                  <a:pt x="525" y="737"/>
                </a:cubicBezTo>
                <a:cubicBezTo>
                  <a:pt x="523" y="736"/>
                  <a:pt x="520" y="736"/>
                  <a:pt x="517" y="737"/>
                </a:cubicBezTo>
                <a:cubicBezTo>
                  <a:pt x="504" y="742"/>
                  <a:pt x="493" y="757"/>
                  <a:pt x="484" y="770"/>
                </a:cubicBezTo>
                <a:cubicBezTo>
                  <a:pt x="473" y="787"/>
                  <a:pt x="457" y="823"/>
                  <a:pt x="460" y="830"/>
                </a:cubicBezTo>
                <a:cubicBezTo>
                  <a:pt x="463" y="836"/>
                  <a:pt x="501" y="811"/>
                  <a:pt x="516" y="791"/>
                </a:cubicBezTo>
                <a:cubicBezTo>
                  <a:pt x="524" y="780"/>
                  <a:pt x="539" y="758"/>
                  <a:pt x="530" y="742"/>
                </a:cubicBezTo>
                <a:cubicBezTo>
                  <a:pt x="529" y="740"/>
                  <a:pt x="528" y="739"/>
                  <a:pt x="526" y="738"/>
                </a:cubicBezTo>
                <a:close/>
                <a:moveTo>
                  <a:pt x="526" y="32"/>
                </a:moveTo>
                <a:cubicBezTo>
                  <a:pt x="526" y="32"/>
                  <a:pt x="525" y="32"/>
                  <a:pt x="525" y="32"/>
                </a:cubicBezTo>
                <a:cubicBezTo>
                  <a:pt x="523" y="30"/>
                  <a:pt x="520" y="31"/>
                  <a:pt x="517" y="32"/>
                </a:cubicBezTo>
                <a:cubicBezTo>
                  <a:pt x="504" y="37"/>
                  <a:pt x="493" y="51"/>
                  <a:pt x="484" y="65"/>
                </a:cubicBezTo>
                <a:cubicBezTo>
                  <a:pt x="473" y="82"/>
                  <a:pt x="457" y="118"/>
                  <a:pt x="460" y="124"/>
                </a:cubicBezTo>
                <a:cubicBezTo>
                  <a:pt x="463" y="130"/>
                  <a:pt x="501" y="105"/>
                  <a:pt x="516" y="85"/>
                </a:cubicBezTo>
                <a:cubicBezTo>
                  <a:pt x="524" y="74"/>
                  <a:pt x="539" y="52"/>
                  <a:pt x="530" y="36"/>
                </a:cubicBezTo>
                <a:cubicBezTo>
                  <a:pt x="529" y="35"/>
                  <a:pt x="528" y="33"/>
                  <a:pt x="526" y="32"/>
                </a:cubicBezTo>
                <a:close/>
                <a:moveTo>
                  <a:pt x="433" y="2105"/>
                </a:moveTo>
                <a:cubicBezTo>
                  <a:pt x="429" y="2091"/>
                  <a:pt x="423" y="2067"/>
                  <a:pt x="409" y="2063"/>
                </a:cubicBezTo>
                <a:cubicBezTo>
                  <a:pt x="405" y="2061"/>
                  <a:pt x="400" y="2062"/>
                  <a:pt x="397" y="2067"/>
                </a:cubicBezTo>
                <a:cubicBezTo>
                  <a:pt x="393" y="2072"/>
                  <a:pt x="393" y="2080"/>
                  <a:pt x="395" y="2087"/>
                </a:cubicBezTo>
                <a:cubicBezTo>
                  <a:pt x="401" y="2108"/>
                  <a:pt x="409" y="2129"/>
                  <a:pt x="419" y="2147"/>
                </a:cubicBezTo>
                <a:cubicBezTo>
                  <a:pt x="421" y="2151"/>
                  <a:pt x="423" y="2155"/>
                  <a:pt x="426" y="2158"/>
                </a:cubicBezTo>
                <a:cubicBezTo>
                  <a:pt x="447" y="2158"/>
                  <a:pt x="447" y="2158"/>
                  <a:pt x="447" y="2158"/>
                </a:cubicBezTo>
                <a:cubicBezTo>
                  <a:pt x="447" y="2158"/>
                  <a:pt x="446" y="2157"/>
                  <a:pt x="446" y="2156"/>
                </a:cubicBezTo>
                <a:cubicBezTo>
                  <a:pt x="443" y="2139"/>
                  <a:pt x="438" y="2122"/>
                  <a:pt x="433" y="210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7" name="Group 16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6" name="Freeform 13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084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6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91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3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8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99569" y="1"/>
            <a:ext cx="1719870" cy="6858000"/>
          </a:xfrm>
          <a:custGeom>
            <a:avLst/>
            <a:gdLst/>
            <a:ahLst/>
            <a:cxnLst/>
            <a:rect l="0" t="0" r="r" b="b"/>
            <a:pathLst>
              <a:path w="539" h="2159">
                <a:moveTo>
                  <a:pt x="387" y="764"/>
                </a:moveTo>
                <a:cubicBezTo>
                  <a:pt x="398" y="793"/>
                  <a:pt x="418" y="813"/>
                  <a:pt x="438" y="829"/>
                </a:cubicBezTo>
                <a:cubicBezTo>
                  <a:pt x="440" y="831"/>
                  <a:pt x="442" y="833"/>
                  <a:pt x="444" y="833"/>
                </a:cubicBezTo>
                <a:cubicBezTo>
                  <a:pt x="445" y="833"/>
                  <a:pt x="446" y="834"/>
                  <a:pt x="447" y="833"/>
                </a:cubicBezTo>
                <a:cubicBezTo>
                  <a:pt x="448" y="833"/>
                  <a:pt x="449" y="833"/>
                  <a:pt x="450" y="831"/>
                </a:cubicBezTo>
                <a:cubicBezTo>
                  <a:pt x="454" y="826"/>
                  <a:pt x="448" y="813"/>
                  <a:pt x="447" y="808"/>
                </a:cubicBezTo>
                <a:cubicBezTo>
                  <a:pt x="443" y="800"/>
                  <a:pt x="439" y="792"/>
                  <a:pt x="435" y="784"/>
                </a:cubicBezTo>
                <a:cubicBezTo>
                  <a:pt x="429" y="771"/>
                  <a:pt x="422" y="758"/>
                  <a:pt x="413" y="746"/>
                </a:cubicBezTo>
                <a:cubicBezTo>
                  <a:pt x="410" y="741"/>
                  <a:pt x="406" y="736"/>
                  <a:pt x="401" y="735"/>
                </a:cubicBezTo>
                <a:cubicBezTo>
                  <a:pt x="396" y="733"/>
                  <a:pt x="390" y="734"/>
                  <a:pt x="387" y="740"/>
                </a:cubicBezTo>
                <a:cubicBezTo>
                  <a:pt x="385" y="743"/>
                  <a:pt x="384" y="747"/>
                  <a:pt x="385" y="752"/>
                </a:cubicBezTo>
                <a:cubicBezTo>
                  <a:pt x="385" y="756"/>
                  <a:pt x="386" y="760"/>
                  <a:pt x="387" y="764"/>
                </a:cubicBezTo>
                <a:close/>
                <a:moveTo>
                  <a:pt x="458" y="16"/>
                </a:moveTo>
                <a:cubicBezTo>
                  <a:pt x="460" y="11"/>
                  <a:pt x="461" y="5"/>
                  <a:pt x="462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0" y="1"/>
                  <a:pt x="450" y="2"/>
                  <a:pt x="450" y="3"/>
                </a:cubicBezTo>
                <a:cubicBezTo>
                  <a:pt x="451" y="5"/>
                  <a:pt x="454" y="24"/>
                  <a:pt x="458" y="16"/>
                </a:cubicBezTo>
                <a:close/>
                <a:moveTo>
                  <a:pt x="435" y="58"/>
                </a:moveTo>
                <a:cubicBezTo>
                  <a:pt x="438" y="62"/>
                  <a:pt x="452" y="86"/>
                  <a:pt x="452" y="76"/>
                </a:cubicBezTo>
                <a:cubicBezTo>
                  <a:pt x="452" y="64"/>
                  <a:pt x="449" y="51"/>
                  <a:pt x="446" y="40"/>
                </a:cubicBezTo>
                <a:cubicBezTo>
                  <a:pt x="443" y="27"/>
                  <a:pt x="440" y="13"/>
                  <a:pt x="437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9" y="11"/>
                  <a:pt x="414" y="21"/>
                  <a:pt x="419" y="31"/>
                </a:cubicBezTo>
                <a:cubicBezTo>
                  <a:pt x="424" y="40"/>
                  <a:pt x="430" y="49"/>
                  <a:pt x="435" y="58"/>
                </a:cubicBezTo>
                <a:close/>
                <a:moveTo>
                  <a:pt x="387" y="58"/>
                </a:moveTo>
                <a:cubicBezTo>
                  <a:pt x="398" y="87"/>
                  <a:pt x="418" y="107"/>
                  <a:pt x="438" y="124"/>
                </a:cubicBezTo>
                <a:cubicBezTo>
                  <a:pt x="440" y="125"/>
                  <a:pt x="442" y="127"/>
                  <a:pt x="444" y="128"/>
                </a:cubicBezTo>
                <a:cubicBezTo>
                  <a:pt x="445" y="128"/>
                  <a:pt x="446" y="128"/>
                  <a:pt x="447" y="128"/>
                </a:cubicBezTo>
                <a:cubicBezTo>
                  <a:pt x="448" y="128"/>
                  <a:pt x="449" y="127"/>
                  <a:pt x="450" y="126"/>
                </a:cubicBezTo>
                <a:cubicBezTo>
                  <a:pt x="454" y="121"/>
                  <a:pt x="448" y="107"/>
                  <a:pt x="447" y="103"/>
                </a:cubicBezTo>
                <a:cubicBezTo>
                  <a:pt x="443" y="94"/>
                  <a:pt x="439" y="87"/>
                  <a:pt x="435" y="79"/>
                </a:cubicBezTo>
                <a:cubicBezTo>
                  <a:pt x="429" y="65"/>
                  <a:pt x="422" y="52"/>
                  <a:pt x="413" y="40"/>
                </a:cubicBezTo>
                <a:cubicBezTo>
                  <a:pt x="410" y="35"/>
                  <a:pt x="406" y="31"/>
                  <a:pt x="401" y="29"/>
                </a:cubicBezTo>
                <a:cubicBezTo>
                  <a:pt x="396" y="27"/>
                  <a:pt x="390" y="29"/>
                  <a:pt x="387" y="34"/>
                </a:cubicBezTo>
                <a:cubicBezTo>
                  <a:pt x="385" y="37"/>
                  <a:pt x="384" y="42"/>
                  <a:pt x="385" y="46"/>
                </a:cubicBezTo>
                <a:cubicBezTo>
                  <a:pt x="385" y="50"/>
                  <a:pt x="386" y="54"/>
                  <a:pt x="387" y="58"/>
                </a:cubicBezTo>
                <a:close/>
                <a:moveTo>
                  <a:pt x="66" y="352"/>
                </a:moveTo>
                <a:cubicBezTo>
                  <a:pt x="67" y="355"/>
                  <a:pt x="70" y="374"/>
                  <a:pt x="74" y="366"/>
                </a:cubicBezTo>
                <a:cubicBezTo>
                  <a:pt x="76" y="361"/>
                  <a:pt x="77" y="355"/>
                  <a:pt x="78" y="350"/>
                </a:cubicBezTo>
                <a:cubicBezTo>
                  <a:pt x="80" y="340"/>
                  <a:pt x="81" y="330"/>
                  <a:pt x="82" y="320"/>
                </a:cubicBezTo>
                <a:cubicBezTo>
                  <a:pt x="85" y="303"/>
                  <a:pt x="87" y="286"/>
                  <a:pt x="87" y="268"/>
                </a:cubicBezTo>
                <a:cubicBezTo>
                  <a:pt x="88" y="254"/>
                  <a:pt x="89" y="232"/>
                  <a:pt x="77" y="224"/>
                </a:cubicBezTo>
                <a:cubicBezTo>
                  <a:pt x="72" y="221"/>
                  <a:pt x="65" y="223"/>
                  <a:pt x="61" y="228"/>
                </a:cubicBezTo>
                <a:cubicBezTo>
                  <a:pt x="57" y="233"/>
                  <a:pt x="55" y="241"/>
                  <a:pt x="54" y="248"/>
                </a:cubicBezTo>
                <a:cubicBezTo>
                  <a:pt x="55" y="273"/>
                  <a:pt x="58" y="298"/>
                  <a:pt x="61" y="323"/>
                </a:cubicBezTo>
                <a:cubicBezTo>
                  <a:pt x="63" y="333"/>
                  <a:pt x="64" y="343"/>
                  <a:pt x="66" y="352"/>
                </a:cubicBezTo>
                <a:close/>
                <a:moveTo>
                  <a:pt x="74" y="425"/>
                </a:moveTo>
                <a:cubicBezTo>
                  <a:pt x="77" y="429"/>
                  <a:pt x="87" y="414"/>
                  <a:pt x="92" y="406"/>
                </a:cubicBezTo>
                <a:cubicBezTo>
                  <a:pt x="98" y="399"/>
                  <a:pt x="104" y="390"/>
                  <a:pt x="109" y="382"/>
                </a:cubicBezTo>
                <a:cubicBezTo>
                  <a:pt x="116" y="370"/>
                  <a:pt x="122" y="358"/>
                  <a:pt x="128" y="346"/>
                </a:cubicBezTo>
                <a:cubicBezTo>
                  <a:pt x="133" y="333"/>
                  <a:pt x="139" y="321"/>
                  <a:pt x="137" y="306"/>
                </a:cubicBezTo>
                <a:cubicBezTo>
                  <a:pt x="137" y="303"/>
                  <a:pt x="136" y="300"/>
                  <a:pt x="135" y="298"/>
                </a:cubicBezTo>
                <a:cubicBezTo>
                  <a:pt x="132" y="295"/>
                  <a:pt x="129" y="295"/>
                  <a:pt x="126" y="296"/>
                </a:cubicBezTo>
                <a:cubicBezTo>
                  <a:pt x="119" y="298"/>
                  <a:pt x="115" y="304"/>
                  <a:pt x="111" y="310"/>
                </a:cubicBezTo>
                <a:cubicBezTo>
                  <a:pt x="106" y="318"/>
                  <a:pt x="101" y="326"/>
                  <a:pt x="98" y="335"/>
                </a:cubicBezTo>
                <a:cubicBezTo>
                  <a:pt x="92" y="349"/>
                  <a:pt x="88" y="364"/>
                  <a:pt x="83" y="380"/>
                </a:cubicBezTo>
                <a:cubicBezTo>
                  <a:pt x="79" y="394"/>
                  <a:pt x="70" y="421"/>
                  <a:pt x="74" y="425"/>
                </a:cubicBezTo>
                <a:close/>
                <a:moveTo>
                  <a:pt x="74" y="1133"/>
                </a:moveTo>
                <a:cubicBezTo>
                  <a:pt x="77" y="1137"/>
                  <a:pt x="87" y="1122"/>
                  <a:pt x="92" y="1115"/>
                </a:cubicBezTo>
                <a:cubicBezTo>
                  <a:pt x="98" y="1107"/>
                  <a:pt x="104" y="1099"/>
                  <a:pt x="109" y="1090"/>
                </a:cubicBezTo>
                <a:cubicBezTo>
                  <a:pt x="116" y="1079"/>
                  <a:pt x="122" y="1067"/>
                  <a:pt x="128" y="1054"/>
                </a:cubicBezTo>
                <a:cubicBezTo>
                  <a:pt x="133" y="1042"/>
                  <a:pt x="139" y="1030"/>
                  <a:pt x="137" y="1015"/>
                </a:cubicBezTo>
                <a:cubicBezTo>
                  <a:pt x="137" y="1012"/>
                  <a:pt x="136" y="1008"/>
                  <a:pt x="135" y="1006"/>
                </a:cubicBezTo>
                <a:cubicBezTo>
                  <a:pt x="132" y="1003"/>
                  <a:pt x="129" y="1003"/>
                  <a:pt x="126" y="1004"/>
                </a:cubicBezTo>
                <a:cubicBezTo>
                  <a:pt x="119" y="1006"/>
                  <a:pt x="115" y="1012"/>
                  <a:pt x="111" y="1019"/>
                </a:cubicBezTo>
                <a:cubicBezTo>
                  <a:pt x="106" y="1026"/>
                  <a:pt x="101" y="1034"/>
                  <a:pt x="98" y="1043"/>
                </a:cubicBezTo>
                <a:cubicBezTo>
                  <a:pt x="92" y="1058"/>
                  <a:pt x="88" y="1073"/>
                  <a:pt x="83" y="1088"/>
                </a:cubicBezTo>
                <a:cubicBezTo>
                  <a:pt x="79" y="1103"/>
                  <a:pt x="70" y="1129"/>
                  <a:pt x="74" y="1133"/>
                </a:cubicBezTo>
                <a:close/>
                <a:moveTo>
                  <a:pt x="77" y="933"/>
                </a:moveTo>
                <a:cubicBezTo>
                  <a:pt x="72" y="930"/>
                  <a:pt x="65" y="932"/>
                  <a:pt x="61" y="937"/>
                </a:cubicBezTo>
                <a:cubicBezTo>
                  <a:pt x="57" y="942"/>
                  <a:pt x="55" y="949"/>
                  <a:pt x="54" y="956"/>
                </a:cubicBezTo>
                <a:cubicBezTo>
                  <a:pt x="55" y="982"/>
                  <a:pt x="58" y="1006"/>
                  <a:pt x="61" y="1031"/>
                </a:cubicBezTo>
                <a:cubicBezTo>
                  <a:pt x="63" y="1041"/>
                  <a:pt x="64" y="1051"/>
                  <a:pt x="66" y="1061"/>
                </a:cubicBezTo>
                <a:cubicBezTo>
                  <a:pt x="67" y="1064"/>
                  <a:pt x="70" y="1082"/>
                  <a:pt x="74" y="1074"/>
                </a:cubicBezTo>
                <a:cubicBezTo>
                  <a:pt x="76" y="1070"/>
                  <a:pt x="77" y="1063"/>
                  <a:pt x="78" y="1058"/>
                </a:cubicBezTo>
                <a:cubicBezTo>
                  <a:pt x="80" y="1048"/>
                  <a:pt x="81" y="1038"/>
                  <a:pt x="82" y="1028"/>
                </a:cubicBezTo>
                <a:cubicBezTo>
                  <a:pt x="85" y="1011"/>
                  <a:pt x="87" y="994"/>
                  <a:pt x="87" y="977"/>
                </a:cubicBezTo>
                <a:cubicBezTo>
                  <a:pt x="88" y="963"/>
                  <a:pt x="89" y="940"/>
                  <a:pt x="77" y="933"/>
                </a:cubicBezTo>
                <a:close/>
                <a:moveTo>
                  <a:pt x="49" y="1047"/>
                </a:moveTo>
                <a:cubicBezTo>
                  <a:pt x="45" y="1033"/>
                  <a:pt x="39" y="1009"/>
                  <a:pt x="26" y="1004"/>
                </a:cubicBezTo>
                <a:cubicBezTo>
                  <a:pt x="21" y="1003"/>
                  <a:pt x="16" y="1004"/>
                  <a:pt x="13" y="1008"/>
                </a:cubicBezTo>
                <a:cubicBezTo>
                  <a:pt x="9" y="1014"/>
                  <a:pt x="9" y="1022"/>
                  <a:pt x="11" y="1029"/>
                </a:cubicBezTo>
                <a:cubicBezTo>
                  <a:pt x="17" y="1050"/>
                  <a:pt x="25" y="1071"/>
                  <a:pt x="35" y="1089"/>
                </a:cubicBezTo>
                <a:cubicBezTo>
                  <a:pt x="40" y="1098"/>
                  <a:pt x="46" y="1107"/>
                  <a:pt x="51" y="1116"/>
                </a:cubicBezTo>
                <a:cubicBezTo>
                  <a:pt x="54" y="1120"/>
                  <a:pt x="68" y="1144"/>
                  <a:pt x="68" y="1134"/>
                </a:cubicBezTo>
                <a:cubicBezTo>
                  <a:pt x="68" y="1122"/>
                  <a:pt x="65" y="1110"/>
                  <a:pt x="62" y="1098"/>
                </a:cubicBezTo>
                <a:cubicBezTo>
                  <a:pt x="59" y="1081"/>
                  <a:pt x="54" y="1064"/>
                  <a:pt x="49" y="1047"/>
                </a:cubicBezTo>
                <a:close/>
                <a:moveTo>
                  <a:pt x="458" y="1486"/>
                </a:moveTo>
                <a:cubicBezTo>
                  <a:pt x="461" y="1490"/>
                  <a:pt x="471" y="1475"/>
                  <a:pt x="476" y="1468"/>
                </a:cubicBezTo>
                <a:cubicBezTo>
                  <a:pt x="482" y="1460"/>
                  <a:pt x="488" y="1452"/>
                  <a:pt x="493" y="1443"/>
                </a:cubicBezTo>
                <a:cubicBezTo>
                  <a:pt x="500" y="1432"/>
                  <a:pt x="506" y="1420"/>
                  <a:pt x="512" y="1407"/>
                </a:cubicBezTo>
                <a:cubicBezTo>
                  <a:pt x="517" y="1395"/>
                  <a:pt x="523" y="1382"/>
                  <a:pt x="521" y="1368"/>
                </a:cubicBezTo>
                <a:cubicBezTo>
                  <a:pt x="521" y="1364"/>
                  <a:pt x="520" y="1361"/>
                  <a:pt x="519" y="1359"/>
                </a:cubicBezTo>
                <a:cubicBezTo>
                  <a:pt x="516" y="1356"/>
                  <a:pt x="513" y="1356"/>
                  <a:pt x="510" y="1357"/>
                </a:cubicBezTo>
                <a:cubicBezTo>
                  <a:pt x="503" y="1359"/>
                  <a:pt x="499" y="1365"/>
                  <a:pt x="495" y="1372"/>
                </a:cubicBezTo>
                <a:cubicBezTo>
                  <a:pt x="490" y="1379"/>
                  <a:pt x="485" y="1387"/>
                  <a:pt x="482" y="1396"/>
                </a:cubicBezTo>
                <a:cubicBezTo>
                  <a:pt x="476" y="1411"/>
                  <a:pt x="472" y="1426"/>
                  <a:pt x="467" y="1441"/>
                </a:cubicBezTo>
                <a:cubicBezTo>
                  <a:pt x="463" y="1456"/>
                  <a:pt x="454" y="1482"/>
                  <a:pt x="458" y="1486"/>
                </a:cubicBezTo>
                <a:close/>
                <a:moveTo>
                  <a:pt x="461" y="1285"/>
                </a:moveTo>
                <a:cubicBezTo>
                  <a:pt x="456" y="1282"/>
                  <a:pt x="449" y="1285"/>
                  <a:pt x="445" y="1290"/>
                </a:cubicBezTo>
                <a:cubicBezTo>
                  <a:pt x="441" y="1295"/>
                  <a:pt x="439" y="1302"/>
                  <a:pt x="438" y="1309"/>
                </a:cubicBezTo>
                <a:cubicBezTo>
                  <a:pt x="439" y="1334"/>
                  <a:pt x="442" y="1359"/>
                  <a:pt x="445" y="1384"/>
                </a:cubicBezTo>
                <a:cubicBezTo>
                  <a:pt x="447" y="1394"/>
                  <a:pt x="448" y="1404"/>
                  <a:pt x="450" y="1414"/>
                </a:cubicBezTo>
                <a:cubicBezTo>
                  <a:pt x="451" y="1417"/>
                  <a:pt x="454" y="1435"/>
                  <a:pt x="458" y="1427"/>
                </a:cubicBezTo>
                <a:cubicBezTo>
                  <a:pt x="460" y="1423"/>
                  <a:pt x="461" y="1416"/>
                  <a:pt x="462" y="1411"/>
                </a:cubicBezTo>
                <a:cubicBezTo>
                  <a:pt x="464" y="1401"/>
                  <a:pt x="465" y="1391"/>
                  <a:pt x="466" y="1381"/>
                </a:cubicBezTo>
                <a:cubicBezTo>
                  <a:pt x="469" y="1364"/>
                  <a:pt x="471" y="1347"/>
                  <a:pt x="471" y="1330"/>
                </a:cubicBezTo>
                <a:cubicBezTo>
                  <a:pt x="472" y="1316"/>
                  <a:pt x="473" y="1293"/>
                  <a:pt x="461" y="1285"/>
                </a:cubicBezTo>
                <a:close/>
                <a:moveTo>
                  <a:pt x="484" y="65"/>
                </a:moveTo>
                <a:cubicBezTo>
                  <a:pt x="473" y="82"/>
                  <a:pt x="457" y="118"/>
                  <a:pt x="460" y="124"/>
                </a:cubicBezTo>
                <a:cubicBezTo>
                  <a:pt x="463" y="131"/>
                  <a:pt x="501" y="106"/>
                  <a:pt x="516" y="85"/>
                </a:cubicBezTo>
                <a:cubicBezTo>
                  <a:pt x="524" y="74"/>
                  <a:pt x="539" y="52"/>
                  <a:pt x="530" y="37"/>
                </a:cubicBezTo>
                <a:cubicBezTo>
                  <a:pt x="529" y="35"/>
                  <a:pt x="528" y="33"/>
                  <a:pt x="526" y="32"/>
                </a:cubicBezTo>
                <a:cubicBezTo>
                  <a:pt x="526" y="32"/>
                  <a:pt x="525" y="32"/>
                  <a:pt x="525" y="32"/>
                </a:cubicBezTo>
                <a:cubicBezTo>
                  <a:pt x="523" y="31"/>
                  <a:pt x="520" y="31"/>
                  <a:pt x="517" y="32"/>
                </a:cubicBezTo>
                <a:cubicBezTo>
                  <a:pt x="504" y="37"/>
                  <a:pt x="493" y="52"/>
                  <a:pt x="484" y="65"/>
                </a:cubicBezTo>
                <a:close/>
                <a:moveTo>
                  <a:pt x="433" y="1400"/>
                </a:moveTo>
                <a:cubicBezTo>
                  <a:pt x="429" y="1385"/>
                  <a:pt x="423" y="1362"/>
                  <a:pt x="409" y="1357"/>
                </a:cubicBezTo>
                <a:cubicBezTo>
                  <a:pt x="405" y="1356"/>
                  <a:pt x="400" y="1357"/>
                  <a:pt x="397" y="1361"/>
                </a:cubicBezTo>
                <a:cubicBezTo>
                  <a:pt x="393" y="1367"/>
                  <a:pt x="393" y="1375"/>
                  <a:pt x="395" y="1382"/>
                </a:cubicBezTo>
                <a:cubicBezTo>
                  <a:pt x="401" y="1403"/>
                  <a:pt x="409" y="1423"/>
                  <a:pt x="419" y="1442"/>
                </a:cubicBezTo>
                <a:cubicBezTo>
                  <a:pt x="424" y="1451"/>
                  <a:pt x="430" y="1460"/>
                  <a:pt x="435" y="1469"/>
                </a:cubicBezTo>
                <a:cubicBezTo>
                  <a:pt x="438" y="1473"/>
                  <a:pt x="452" y="1497"/>
                  <a:pt x="452" y="1487"/>
                </a:cubicBezTo>
                <a:cubicBezTo>
                  <a:pt x="452" y="1475"/>
                  <a:pt x="449" y="1462"/>
                  <a:pt x="446" y="1451"/>
                </a:cubicBezTo>
                <a:cubicBezTo>
                  <a:pt x="443" y="1434"/>
                  <a:pt x="438" y="1417"/>
                  <a:pt x="433" y="1400"/>
                </a:cubicBezTo>
                <a:close/>
                <a:moveTo>
                  <a:pt x="458" y="721"/>
                </a:moveTo>
                <a:cubicBezTo>
                  <a:pt x="460" y="717"/>
                  <a:pt x="461" y="711"/>
                  <a:pt x="462" y="706"/>
                </a:cubicBezTo>
                <a:cubicBezTo>
                  <a:pt x="464" y="696"/>
                  <a:pt x="465" y="685"/>
                  <a:pt x="466" y="675"/>
                </a:cubicBezTo>
                <a:cubicBezTo>
                  <a:pt x="469" y="658"/>
                  <a:pt x="471" y="641"/>
                  <a:pt x="471" y="624"/>
                </a:cubicBezTo>
                <a:cubicBezTo>
                  <a:pt x="472" y="610"/>
                  <a:pt x="473" y="587"/>
                  <a:pt x="461" y="580"/>
                </a:cubicBezTo>
                <a:cubicBezTo>
                  <a:pt x="456" y="577"/>
                  <a:pt x="449" y="579"/>
                  <a:pt x="445" y="584"/>
                </a:cubicBezTo>
                <a:cubicBezTo>
                  <a:pt x="441" y="589"/>
                  <a:pt x="439" y="596"/>
                  <a:pt x="438" y="604"/>
                </a:cubicBezTo>
                <a:cubicBezTo>
                  <a:pt x="439" y="629"/>
                  <a:pt x="442" y="654"/>
                  <a:pt x="445" y="679"/>
                </a:cubicBezTo>
                <a:cubicBezTo>
                  <a:pt x="447" y="688"/>
                  <a:pt x="448" y="698"/>
                  <a:pt x="450" y="708"/>
                </a:cubicBezTo>
                <a:cubicBezTo>
                  <a:pt x="451" y="711"/>
                  <a:pt x="454" y="730"/>
                  <a:pt x="458" y="721"/>
                </a:cubicBezTo>
                <a:close/>
                <a:moveTo>
                  <a:pt x="476" y="762"/>
                </a:moveTo>
                <a:cubicBezTo>
                  <a:pt x="482" y="754"/>
                  <a:pt x="488" y="746"/>
                  <a:pt x="493" y="738"/>
                </a:cubicBezTo>
                <a:cubicBezTo>
                  <a:pt x="500" y="726"/>
                  <a:pt x="506" y="714"/>
                  <a:pt x="512" y="702"/>
                </a:cubicBezTo>
                <a:cubicBezTo>
                  <a:pt x="517" y="689"/>
                  <a:pt x="523" y="677"/>
                  <a:pt x="521" y="662"/>
                </a:cubicBezTo>
                <a:cubicBezTo>
                  <a:pt x="521" y="659"/>
                  <a:pt x="520" y="656"/>
                  <a:pt x="519" y="653"/>
                </a:cubicBezTo>
                <a:cubicBezTo>
                  <a:pt x="516" y="651"/>
                  <a:pt x="513" y="651"/>
                  <a:pt x="510" y="651"/>
                </a:cubicBezTo>
                <a:cubicBezTo>
                  <a:pt x="503" y="653"/>
                  <a:pt x="499" y="659"/>
                  <a:pt x="495" y="666"/>
                </a:cubicBezTo>
                <a:cubicBezTo>
                  <a:pt x="490" y="674"/>
                  <a:pt x="485" y="681"/>
                  <a:pt x="482" y="690"/>
                </a:cubicBezTo>
                <a:cubicBezTo>
                  <a:pt x="476" y="705"/>
                  <a:pt x="472" y="720"/>
                  <a:pt x="467" y="735"/>
                </a:cubicBezTo>
                <a:cubicBezTo>
                  <a:pt x="463" y="750"/>
                  <a:pt x="454" y="776"/>
                  <a:pt x="458" y="781"/>
                </a:cubicBezTo>
                <a:cubicBezTo>
                  <a:pt x="461" y="785"/>
                  <a:pt x="471" y="769"/>
                  <a:pt x="476" y="762"/>
                </a:cubicBezTo>
                <a:close/>
                <a:moveTo>
                  <a:pt x="409" y="652"/>
                </a:moveTo>
                <a:cubicBezTo>
                  <a:pt x="405" y="650"/>
                  <a:pt x="400" y="651"/>
                  <a:pt x="397" y="656"/>
                </a:cubicBezTo>
                <a:cubicBezTo>
                  <a:pt x="393" y="661"/>
                  <a:pt x="393" y="669"/>
                  <a:pt x="395" y="676"/>
                </a:cubicBezTo>
                <a:cubicBezTo>
                  <a:pt x="401" y="698"/>
                  <a:pt x="409" y="718"/>
                  <a:pt x="419" y="736"/>
                </a:cubicBezTo>
                <a:cubicBezTo>
                  <a:pt x="424" y="746"/>
                  <a:pt x="430" y="755"/>
                  <a:pt x="435" y="763"/>
                </a:cubicBezTo>
                <a:cubicBezTo>
                  <a:pt x="438" y="767"/>
                  <a:pt x="452" y="791"/>
                  <a:pt x="452" y="781"/>
                </a:cubicBezTo>
                <a:cubicBezTo>
                  <a:pt x="452" y="769"/>
                  <a:pt x="449" y="757"/>
                  <a:pt x="446" y="746"/>
                </a:cubicBezTo>
                <a:cubicBezTo>
                  <a:pt x="443" y="728"/>
                  <a:pt x="438" y="711"/>
                  <a:pt x="433" y="694"/>
                </a:cubicBezTo>
                <a:cubicBezTo>
                  <a:pt x="429" y="680"/>
                  <a:pt x="423" y="656"/>
                  <a:pt x="409" y="652"/>
                </a:cubicBezTo>
                <a:close/>
                <a:moveTo>
                  <a:pt x="458" y="75"/>
                </a:moveTo>
                <a:cubicBezTo>
                  <a:pt x="461" y="79"/>
                  <a:pt x="471" y="64"/>
                  <a:pt x="476" y="56"/>
                </a:cubicBezTo>
                <a:cubicBezTo>
                  <a:pt x="482" y="49"/>
                  <a:pt x="488" y="41"/>
                  <a:pt x="493" y="32"/>
                </a:cubicBezTo>
                <a:cubicBezTo>
                  <a:pt x="499" y="22"/>
                  <a:pt x="505" y="11"/>
                  <a:pt x="510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73" y="10"/>
                  <a:pt x="470" y="20"/>
                  <a:pt x="467" y="30"/>
                </a:cubicBezTo>
                <a:cubicBezTo>
                  <a:pt x="463" y="44"/>
                  <a:pt x="454" y="71"/>
                  <a:pt x="458" y="75"/>
                </a:cubicBezTo>
                <a:close/>
                <a:moveTo>
                  <a:pt x="142" y="382"/>
                </a:moveTo>
                <a:cubicBezTo>
                  <a:pt x="142" y="382"/>
                  <a:pt x="141" y="382"/>
                  <a:pt x="141" y="382"/>
                </a:cubicBezTo>
                <a:cubicBezTo>
                  <a:pt x="139" y="380"/>
                  <a:pt x="136" y="381"/>
                  <a:pt x="133" y="382"/>
                </a:cubicBezTo>
                <a:cubicBezTo>
                  <a:pt x="120" y="387"/>
                  <a:pt x="109" y="402"/>
                  <a:pt x="100" y="415"/>
                </a:cubicBezTo>
                <a:cubicBezTo>
                  <a:pt x="89" y="432"/>
                  <a:pt x="73" y="468"/>
                  <a:pt x="76" y="474"/>
                </a:cubicBezTo>
                <a:cubicBezTo>
                  <a:pt x="79" y="480"/>
                  <a:pt x="117" y="456"/>
                  <a:pt x="132" y="435"/>
                </a:cubicBezTo>
                <a:cubicBezTo>
                  <a:pt x="140" y="424"/>
                  <a:pt x="155" y="402"/>
                  <a:pt x="146" y="387"/>
                </a:cubicBezTo>
                <a:cubicBezTo>
                  <a:pt x="145" y="385"/>
                  <a:pt x="144" y="383"/>
                  <a:pt x="142" y="382"/>
                </a:cubicBezTo>
                <a:close/>
                <a:moveTo>
                  <a:pt x="471" y="2035"/>
                </a:moveTo>
                <a:cubicBezTo>
                  <a:pt x="472" y="2021"/>
                  <a:pt x="473" y="1998"/>
                  <a:pt x="461" y="1991"/>
                </a:cubicBezTo>
                <a:cubicBezTo>
                  <a:pt x="456" y="1988"/>
                  <a:pt x="449" y="1990"/>
                  <a:pt x="445" y="1995"/>
                </a:cubicBezTo>
                <a:cubicBezTo>
                  <a:pt x="441" y="2000"/>
                  <a:pt x="439" y="2008"/>
                  <a:pt x="438" y="2015"/>
                </a:cubicBezTo>
                <a:cubicBezTo>
                  <a:pt x="439" y="2040"/>
                  <a:pt x="442" y="2065"/>
                  <a:pt x="445" y="2090"/>
                </a:cubicBezTo>
                <a:cubicBezTo>
                  <a:pt x="447" y="2100"/>
                  <a:pt x="448" y="2109"/>
                  <a:pt x="450" y="2119"/>
                </a:cubicBezTo>
                <a:cubicBezTo>
                  <a:pt x="451" y="2122"/>
                  <a:pt x="454" y="2141"/>
                  <a:pt x="458" y="2133"/>
                </a:cubicBezTo>
                <a:cubicBezTo>
                  <a:pt x="460" y="2128"/>
                  <a:pt x="461" y="2122"/>
                  <a:pt x="462" y="2117"/>
                </a:cubicBezTo>
                <a:cubicBezTo>
                  <a:pt x="464" y="2107"/>
                  <a:pt x="465" y="2097"/>
                  <a:pt x="466" y="2086"/>
                </a:cubicBezTo>
                <a:cubicBezTo>
                  <a:pt x="469" y="2069"/>
                  <a:pt x="471" y="2052"/>
                  <a:pt x="471" y="2035"/>
                </a:cubicBezTo>
                <a:close/>
                <a:moveTo>
                  <a:pt x="433" y="2106"/>
                </a:moveTo>
                <a:cubicBezTo>
                  <a:pt x="429" y="2091"/>
                  <a:pt x="423" y="2068"/>
                  <a:pt x="409" y="2063"/>
                </a:cubicBezTo>
                <a:cubicBezTo>
                  <a:pt x="405" y="2061"/>
                  <a:pt x="400" y="2062"/>
                  <a:pt x="397" y="2067"/>
                </a:cubicBezTo>
                <a:cubicBezTo>
                  <a:pt x="393" y="2072"/>
                  <a:pt x="393" y="2081"/>
                  <a:pt x="395" y="2088"/>
                </a:cubicBezTo>
                <a:cubicBezTo>
                  <a:pt x="401" y="2109"/>
                  <a:pt x="409" y="2129"/>
                  <a:pt x="419" y="2148"/>
                </a:cubicBezTo>
                <a:cubicBezTo>
                  <a:pt x="421" y="2151"/>
                  <a:pt x="423" y="2155"/>
                  <a:pt x="426" y="2159"/>
                </a:cubicBezTo>
                <a:cubicBezTo>
                  <a:pt x="447" y="2159"/>
                  <a:pt x="447" y="2159"/>
                  <a:pt x="447" y="2159"/>
                </a:cubicBezTo>
                <a:cubicBezTo>
                  <a:pt x="447" y="2158"/>
                  <a:pt x="446" y="2157"/>
                  <a:pt x="446" y="2157"/>
                </a:cubicBezTo>
                <a:cubicBezTo>
                  <a:pt x="443" y="2139"/>
                  <a:pt x="438" y="2122"/>
                  <a:pt x="433" y="2106"/>
                </a:cubicBezTo>
                <a:close/>
                <a:moveTo>
                  <a:pt x="521" y="2073"/>
                </a:moveTo>
                <a:cubicBezTo>
                  <a:pt x="521" y="2070"/>
                  <a:pt x="520" y="2067"/>
                  <a:pt x="519" y="2065"/>
                </a:cubicBezTo>
                <a:cubicBezTo>
                  <a:pt x="516" y="2062"/>
                  <a:pt x="513" y="2062"/>
                  <a:pt x="510" y="2063"/>
                </a:cubicBezTo>
                <a:cubicBezTo>
                  <a:pt x="503" y="2065"/>
                  <a:pt x="499" y="2071"/>
                  <a:pt x="495" y="2077"/>
                </a:cubicBezTo>
                <a:cubicBezTo>
                  <a:pt x="490" y="2085"/>
                  <a:pt x="485" y="2092"/>
                  <a:pt x="482" y="2101"/>
                </a:cubicBezTo>
                <a:cubicBezTo>
                  <a:pt x="476" y="2116"/>
                  <a:pt x="472" y="2131"/>
                  <a:pt x="467" y="2146"/>
                </a:cubicBezTo>
                <a:cubicBezTo>
                  <a:pt x="466" y="2150"/>
                  <a:pt x="465" y="2154"/>
                  <a:pt x="463" y="2159"/>
                </a:cubicBezTo>
                <a:cubicBezTo>
                  <a:pt x="486" y="2159"/>
                  <a:pt x="486" y="2159"/>
                  <a:pt x="486" y="2159"/>
                </a:cubicBezTo>
                <a:cubicBezTo>
                  <a:pt x="489" y="2155"/>
                  <a:pt x="491" y="2152"/>
                  <a:pt x="493" y="2149"/>
                </a:cubicBezTo>
                <a:cubicBezTo>
                  <a:pt x="500" y="2137"/>
                  <a:pt x="506" y="2125"/>
                  <a:pt x="512" y="2113"/>
                </a:cubicBezTo>
                <a:cubicBezTo>
                  <a:pt x="517" y="2100"/>
                  <a:pt x="523" y="2088"/>
                  <a:pt x="521" y="2073"/>
                </a:cubicBezTo>
                <a:close/>
                <a:moveTo>
                  <a:pt x="438" y="1535"/>
                </a:moveTo>
                <a:cubicBezTo>
                  <a:pt x="440" y="1537"/>
                  <a:pt x="442" y="1538"/>
                  <a:pt x="444" y="1539"/>
                </a:cubicBezTo>
                <a:cubicBezTo>
                  <a:pt x="445" y="1539"/>
                  <a:pt x="446" y="1539"/>
                  <a:pt x="447" y="1539"/>
                </a:cubicBezTo>
                <a:cubicBezTo>
                  <a:pt x="448" y="1539"/>
                  <a:pt x="449" y="1538"/>
                  <a:pt x="450" y="1537"/>
                </a:cubicBezTo>
                <a:cubicBezTo>
                  <a:pt x="454" y="1532"/>
                  <a:pt x="448" y="1519"/>
                  <a:pt x="447" y="1514"/>
                </a:cubicBezTo>
                <a:cubicBezTo>
                  <a:pt x="443" y="1505"/>
                  <a:pt x="439" y="1498"/>
                  <a:pt x="435" y="1490"/>
                </a:cubicBezTo>
                <a:cubicBezTo>
                  <a:pt x="429" y="1476"/>
                  <a:pt x="422" y="1463"/>
                  <a:pt x="413" y="1451"/>
                </a:cubicBezTo>
                <a:cubicBezTo>
                  <a:pt x="410" y="1447"/>
                  <a:pt x="406" y="1442"/>
                  <a:pt x="401" y="1440"/>
                </a:cubicBezTo>
                <a:cubicBezTo>
                  <a:pt x="396" y="1438"/>
                  <a:pt x="390" y="1440"/>
                  <a:pt x="387" y="1445"/>
                </a:cubicBezTo>
                <a:cubicBezTo>
                  <a:pt x="385" y="1449"/>
                  <a:pt x="384" y="1453"/>
                  <a:pt x="385" y="1457"/>
                </a:cubicBezTo>
                <a:cubicBezTo>
                  <a:pt x="385" y="1461"/>
                  <a:pt x="386" y="1465"/>
                  <a:pt x="387" y="1469"/>
                </a:cubicBezTo>
                <a:cubicBezTo>
                  <a:pt x="398" y="1498"/>
                  <a:pt x="418" y="1518"/>
                  <a:pt x="438" y="1535"/>
                </a:cubicBezTo>
                <a:close/>
                <a:moveTo>
                  <a:pt x="401" y="2146"/>
                </a:moveTo>
                <a:cubicBezTo>
                  <a:pt x="396" y="2144"/>
                  <a:pt x="390" y="2146"/>
                  <a:pt x="387" y="2151"/>
                </a:cubicBezTo>
                <a:cubicBezTo>
                  <a:pt x="386" y="2153"/>
                  <a:pt x="385" y="2156"/>
                  <a:pt x="385" y="2159"/>
                </a:cubicBezTo>
                <a:cubicBezTo>
                  <a:pt x="415" y="2159"/>
                  <a:pt x="415" y="2159"/>
                  <a:pt x="415" y="2159"/>
                </a:cubicBezTo>
                <a:cubicBezTo>
                  <a:pt x="414" y="2158"/>
                  <a:pt x="414" y="2158"/>
                  <a:pt x="413" y="2157"/>
                </a:cubicBezTo>
                <a:cubicBezTo>
                  <a:pt x="410" y="2152"/>
                  <a:pt x="406" y="2148"/>
                  <a:pt x="401" y="2146"/>
                </a:cubicBezTo>
                <a:close/>
                <a:moveTo>
                  <a:pt x="526" y="2149"/>
                </a:moveTo>
                <a:cubicBezTo>
                  <a:pt x="526" y="2149"/>
                  <a:pt x="525" y="2149"/>
                  <a:pt x="525" y="2148"/>
                </a:cubicBezTo>
                <a:cubicBezTo>
                  <a:pt x="523" y="2147"/>
                  <a:pt x="520" y="2147"/>
                  <a:pt x="517" y="2148"/>
                </a:cubicBezTo>
                <a:cubicBezTo>
                  <a:pt x="512" y="2151"/>
                  <a:pt x="507" y="2154"/>
                  <a:pt x="502" y="2159"/>
                </a:cubicBezTo>
                <a:cubicBezTo>
                  <a:pt x="532" y="2159"/>
                  <a:pt x="532" y="2159"/>
                  <a:pt x="532" y="2159"/>
                </a:cubicBezTo>
                <a:cubicBezTo>
                  <a:pt x="531" y="2157"/>
                  <a:pt x="531" y="2155"/>
                  <a:pt x="530" y="2153"/>
                </a:cubicBezTo>
                <a:cubicBezTo>
                  <a:pt x="529" y="2152"/>
                  <a:pt x="528" y="2150"/>
                  <a:pt x="526" y="2149"/>
                </a:cubicBezTo>
                <a:close/>
                <a:moveTo>
                  <a:pt x="35" y="381"/>
                </a:moveTo>
                <a:cubicBezTo>
                  <a:pt x="40" y="390"/>
                  <a:pt x="46" y="399"/>
                  <a:pt x="51" y="407"/>
                </a:cubicBezTo>
                <a:cubicBezTo>
                  <a:pt x="54" y="411"/>
                  <a:pt x="68" y="436"/>
                  <a:pt x="68" y="426"/>
                </a:cubicBezTo>
                <a:cubicBezTo>
                  <a:pt x="68" y="414"/>
                  <a:pt x="65" y="401"/>
                  <a:pt x="62" y="390"/>
                </a:cubicBezTo>
                <a:cubicBezTo>
                  <a:pt x="59" y="373"/>
                  <a:pt x="54" y="355"/>
                  <a:pt x="49" y="339"/>
                </a:cubicBezTo>
                <a:cubicBezTo>
                  <a:pt x="45" y="324"/>
                  <a:pt x="39" y="301"/>
                  <a:pt x="26" y="296"/>
                </a:cubicBezTo>
                <a:cubicBezTo>
                  <a:pt x="21" y="294"/>
                  <a:pt x="16" y="296"/>
                  <a:pt x="13" y="300"/>
                </a:cubicBezTo>
                <a:cubicBezTo>
                  <a:pt x="9" y="305"/>
                  <a:pt x="9" y="314"/>
                  <a:pt x="11" y="321"/>
                </a:cubicBezTo>
                <a:cubicBezTo>
                  <a:pt x="17" y="342"/>
                  <a:pt x="25" y="362"/>
                  <a:pt x="35" y="381"/>
                </a:cubicBezTo>
                <a:close/>
                <a:moveTo>
                  <a:pt x="526" y="1444"/>
                </a:moveTo>
                <a:cubicBezTo>
                  <a:pt x="526" y="1443"/>
                  <a:pt x="525" y="1443"/>
                  <a:pt x="525" y="1443"/>
                </a:cubicBezTo>
                <a:cubicBezTo>
                  <a:pt x="523" y="1442"/>
                  <a:pt x="520" y="1442"/>
                  <a:pt x="517" y="1443"/>
                </a:cubicBezTo>
                <a:cubicBezTo>
                  <a:pt x="504" y="1448"/>
                  <a:pt x="493" y="1463"/>
                  <a:pt x="484" y="1476"/>
                </a:cubicBezTo>
                <a:cubicBezTo>
                  <a:pt x="473" y="1493"/>
                  <a:pt x="457" y="1529"/>
                  <a:pt x="460" y="1536"/>
                </a:cubicBezTo>
                <a:cubicBezTo>
                  <a:pt x="463" y="1542"/>
                  <a:pt x="501" y="1517"/>
                  <a:pt x="516" y="1497"/>
                </a:cubicBezTo>
                <a:cubicBezTo>
                  <a:pt x="524" y="1485"/>
                  <a:pt x="539" y="1464"/>
                  <a:pt x="530" y="1448"/>
                </a:cubicBezTo>
                <a:cubicBezTo>
                  <a:pt x="529" y="1446"/>
                  <a:pt x="528" y="1445"/>
                  <a:pt x="526" y="1444"/>
                </a:cubicBezTo>
                <a:close/>
                <a:moveTo>
                  <a:pt x="526" y="738"/>
                </a:moveTo>
                <a:cubicBezTo>
                  <a:pt x="526" y="738"/>
                  <a:pt x="525" y="738"/>
                  <a:pt x="525" y="737"/>
                </a:cubicBezTo>
                <a:cubicBezTo>
                  <a:pt x="523" y="736"/>
                  <a:pt x="520" y="736"/>
                  <a:pt x="517" y="737"/>
                </a:cubicBezTo>
                <a:cubicBezTo>
                  <a:pt x="504" y="743"/>
                  <a:pt x="493" y="757"/>
                  <a:pt x="484" y="770"/>
                </a:cubicBezTo>
                <a:cubicBezTo>
                  <a:pt x="473" y="788"/>
                  <a:pt x="457" y="824"/>
                  <a:pt x="460" y="830"/>
                </a:cubicBezTo>
                <a:cubicBezTo>
                  <a:pt x="463" y="836"/>
                  <a:pt x="501" y="811"/>
                  <a:pt x="516" y="791"/>
                </a:cubicBezTo>
                <a:cubicBezTo>
                  <a:pt x="524" y="780"/>
                  <a:pt x="539" y="758"/>
                  <a:pt x="530" y="742"/>
                </a:cubicBezTo>
                <a:cubicBezTo>
                  <a:pt x="529" y="741"/>
                  <a:pt x="528" y="739"/>
                  <a:pt x="526" y="738"/>
                </a:cubicBezTo>
                <a:close/>
                <a:moveTo>
                  <a:pt x="51" y="1841"/>
                </a:moveTo>
                <a:cubicBezTo>
                  <a:pt x="45" y="1827"/>
                  <a:pt x="38" y="1814"/>
                  <a:pt x="29" y="1802"/>
                </a:cubicBezTo>
                <a:cubicBezTo>
                  <a:pt x="26" y="1797"/>
                  <a:pt x="22" y="1793"/>
                  <a:pt x="17" y="1791"/>
                </a:cubicBezTo>
                <a:cubicBezTo>
                  <a:pt x="12" y="1789"/>
                  <a:pt x="6" y="1791"/>
                  <a:pt x="3" y="1796"/>
                </a:cubicBezTo>
                <a:cubicBezTo>
                  <a:pt x="1" y="1800"/>
                  <a:pt x="0" y="1804"/>
                  <a:pt x="1" y="1808"/>
                </a:cubicBezTo>
                <a:cubicBezTo>
                  <a:pt x="1" y="1812"/>
                  <a:pt x="2" y="1816"/>
                  <a:pt x="3" y="1820"/>
                </a:cubicBezTo>
                <a:cubicBezTo>
                  <a:pt x="14" y="1849"/>
                  <a:pt x="34" y="1869"/>
                  <a:pt x="54" y="1886"/>
                </a:cubicBezTo>
                <a:cubicBezTo>
                  <a:pt x="56" y="1887"/>
                  <a:pt x="58" y="1889"/>
                  <a:pt x="60" y="1890"/>
                </a:cubicBezTo>
                <a:cubicBezTo>
                  <a:pt x="61" y="1890"/>
                  <a:pt x="62" y="1890"/>
                  <a:pt x="63" y="1890"/>
                </a:cubicBezTo>
                <a:cubicBezTo>
                  <a:pt x="64" y="1890"/>
                  <a:pt x="65" y="1889"/>
                  <a:pt x="66" y="1888"/>
                </a:cubicBezTo>
                <a:cubicBezTo>
                  <a:pt x="70" y="1883"/>
                  <a:pt x="64" y="1869"/>
                  <a:pt x="63" y="1865"/>
                </a:cubicBezTo>
                <a:cubicBezTo>
                  <a:pt x="59" y="1856"/>
                  <a:pt x="55" y="1849"/>
                  <a:pt x="51" y="1841"/>
                </a:cubicBezTo>
                <a:close/>
                <a:moveTo>
                  <a:pt x="3" y="1116"/>
                </a:moveTo>
                <a:cubicBezTo>
                  <a:pt x="14" y="1146"/>
                  <a:pt x="34" y="1165"/>
                  <a:pt x="54" y="1182"/>
                </a:cubicBezTo>
                <a:cubicBezTo>
                  <a:pt x="56" y="1184"/>
                  <a:pt x="58" y="1185"/>
                  <a:pt x="60" y="1186"/>
                </a:cubicBezTo>
                <a:cubicBezTo>
                  <a:pt x="61" y="1186"/>
                  <a:pt x="62" y="1186"/>
                  <a:pt x="63" y="1186"/>
                </a:cubicBezTo>
                <a:cubicBezTo>
                  <a:pt x="64" y="1186"/>
                  <a:pt x="65" y="1185"/>
                  <a:pt x="66" y="1184"/>
                </a:cubicBezTo>
                <a:cubicBezTo>
                  <a:pt x="70" y="1179"/>
                  <a:pt x="64" y="1166"/>
                  <a:pt x="63" y="1161"/>
                </a:cubicBezTo>
                <a:cubicBezTo>
                  <a:pt x="59" y="1153"/>
                  <a:pt x="55" y="1145"/>
                  <a:pt x="51" y="1137"/>
                </a:cubicBezTo>
                <a:cubicBezTo>
                  <a:pt x="45" y="1124"/>
                  <a:pt x="38" y="1110"/>
                  <a:pt x="29" y="1099"/>
                </a:cubicBezTo>
                <a:cubicBezTo>
                  <a:pt x="26" y="1094"/>
                  <a:pt x="22" y="1089"/>
                  <a:pt x="17" y="1087"/>
                </a:cubicBezTo>
                <a:cubicBezTo>
                  <a:pt x="12" y="1086"/>
                  <a:pt x="6" y="1087"/>
                  <a:pt x="3" y="1093"/>
                </a:cubicBezTo>
                <a:cubicBezTo>
                  <a:pt x="1" y="1096"/>
                  <a:pt x="0" y="1100"/>
                  <a:pt x="1" y="1104"/>
                </a:cubicBezTo>
                <a:cubicBezTo>
                  <a:pt x="1" y="1109"/>
                  <a:pt x="2" y="1112"/>
                  <a:pt x="3" y="1116"/>
                </a:cubicBezTo>
                <a:close/>
                <a:moveTo>
                  <a:pt x="49" y="1751"/>
                </a:moveTo>
                <a:cubicBezTo>
                  <a:pt x="45" y="1736"/>
                  <a:pt x="39" y="1713"/>
                  <a:pt x="26" y="1708"/>
                </a:cubicBezTo>
                <a:cubicBezTo>
                  <a:pt x="21" y="1706"/>
                  <a:pt x="16" y="1708"/>
                  <a:pt x="13" y="1712"/>
                </a:cubicBezTo>
                <a:cubicBezTo>
                  <a:pt x="9" y="1718"/>
                  <a:pt x="9" y="1726"/>
                  <a:pt x="11" y="1733"/>
                </a:cubicBezTo>
                <a:cubicBezTo>
                  <a:pt x="17" y="1754"/>
                  <a:pt x="25" y="1774"/>
                  <a:pt x="35" y="1793"/>
                </a:cubicBezTo>
                <a:cubicBezTo>
                  <a:pt x="40" y="1802"/>
                  <a:pt x="46" y="1811"/>
                  <a:pt x="51" y="1820"/>
                </a:cubicBezTo>
                <a:cubicBezTo>
                  <a:pt x="54" y="1824"/>
                  <a:pt x="68" y="1848"/>
                  <a:pt x="68" y="1838"/>
                </a:cubicBezTo>
                <a:cubicBezTo>
                  <a:pt x="68" y="1826"/>
                  <a:pt x="65" y="1813"/>
                  <a:pt x="62" y="1802"/>
                </a:cubicBezTo>
                <a:cubicBezTo>
                  <a:pt x="59" y="1785"/>
                  <a:pt x="54" y="1768"/>
                  <a:pt x="49" y="1751"/>
                </a:cubicBezTo>
                <a:close/>
                <a:moveTo>
                  <a:pt x="3" y="408"/>
                </a:moveTo>
                <a:cubicBezTo>
                  <a:pt x="14" y="437"/>
                  <a:pt x="34" y="457"/>
                  <a:pt x="54" y="474"/>
                </a:cubicBezTo>
                <a:cubicBezTo>
                  <a:pt x="56" y="475"/>
                  <a:pt x="58" y="477"/>
                  <a:pt x="60" y="478"/>
                </a:cubicBezTo>
                <a:cubicBezTo>
                  <a:pt x="61" y="478"/>
                  <a:pt x="62" y="478"/>
                  <a:pt x="63" y="478"/>
                </a:cubicBezTo>
                <a:cubicBezTo>
                  <a:pt x="64" y="478"/>
                  <a:pt x="65" y="477"/>
                  <a:pt x="66" y="476"/>
                </a:cubicBezTo>
                <a:cubicBezTo>
                  <a:pt x="70" y="471"/>
                  <a:pt x="64" y="457"/>
                  <a:pt x="63" y="453"/>
                </a:cubicBezTo>
                <a:cubicBezTo>
                  <a:pt x="59" y="444"/>
                  <a:pt x="55" y="436"/>
                  <a:pt x="51" y="429"/>
                </a:cubicBezTo>
                <a:cubicBezTo>
                  <a:pt x="45" y="415"/>
                  <a:pt x="38" y="402"/>
                  <a:pt x="29" y="390"/>
                </a:cubicBezTo>
                <a:cubicBezTo>
                  <a:pt x="26" y="385"/>
                  <a:pt x="22" y="381"/>
                  <a:pt x="17" y="379"/>
                </a:cubicBezTo>
                <a:cubicBezTo>
                  <a:pt x="12" y="377"/>
                  <a:pt x="6" y="379"/>
                  <a:pt x="3" y="384"/>
                </a:cubicBezTo>
                <a:cubicBezTo>
                  <a:pt x="1" y="387"/>
                  <a:pt x="0" y="392"/>
                  <a:pt x="1" y="396"/>
                </a:cubicBezTo>
                <a:cubicBezTo>
                  <a:pt x="1" y="400"/>
                  <a:pt x="2" y="404"/>
                  <a:pt x="3" y="408"/>
                </a:cubicBezTo>
                <a:close/>
                <a:moveTo>
                  <a:pt x="142" y="1794"/>
                </a:moveTo>
                <a:cubicBezTo>
                  <a:pt x="142" y="1794"/>
                  <a:pt x="141" y="1794"/>
                  <a:pt x="141" y="1794"/>
                </a:cubicBezTo>
                <a:cubicBezTo>
                  <a:pt x="139" y="1793"/>
                  <a:pt x="136" y="1793"/>
                  <a:pt x="133" y="1794"/>
                </a:cubicBezTo>
                <a:cubicBezTo>
                  <a:pt x="120" y="1799"/>
                  <a:pt x="109" y="1814"/>
                  <a:pt x="100" y="1827"/>
                </a:cubicBezTo>
                <a:cubicBezTo>
                  <a:pt x="89" y="1844"/>
                  <a:pt x="73" y="1880"/>
                  <a:pt x="76" y="1886"/>
                </a:cubicBezTo>
                <a:cubicBezTo>
                  <a:pt x="79" y="1893"/>
                  <a:pt x="117" y="1868"/>
                  <a:pt x="132" y="1847"/>
                </a:cubicBezTo>
                <a:cubicBezTo>
                  <a:pt x="140" y="1836"/>
                  <a:pt x="155" y="1815"/>
                  <a:pt x="146" y="1799"/>
                </a:cubicBezTo>
                <a:cubicBezTo>
                  <a:pt x="145" y="1797"/>
                  <a:pt x="144" y="1796"/>
                  <a:pt x="142" y="1794"/>
                </a:cubicBezTo>
                <a:close/>
                <a:moveTo>
                  <a:pt x="142" y="1091"/>
                </a:moveTo>
                <a:cubicBezTo>
                  <a:pt x="142" y="1091"/>
                  <a:pt x="141" y="1090"/>
                  <a:pt x="141" y="1090"/>
                </a:cubicBezTo>
                <a:cubicBezTo>
                  <a:pt x="139" y="1089"/>
                  <a:pt x="136" y="1089"/>
                  <a:pt x="133" y="1090"/>
                </a:cubicBezTo>
                <a:cubicBezTo>
                  <a:pt x="120" y="1095"/>
                  <a:pt x="109" y="1110"/>
                  <a:pt x="100" y="1123"/>
                </a:cubicBezTo>
                <a:cubicBezTo>
                  <a:pt x="89" y="1140"/>
                  <a:pt x="73" y="1176"/>
                  <a:pt x="76" y="1183"/>
                </a:cubicBezTo>
                <a:cubicBezTo>
                  <a:pt x="79" y="1189"/>
                  <a:pt x="117" y="1164"/>
                  <a:pt x="132" y="1144"/>
                </a:cubicBezTo>
                <a:cubicBezTo>
                  <a:pt x="140" y="1133"/>
                  <a:pt x="155" y="1111"/>
                  <a:pt x="146" y="1095"/>
                </a:cubicBezTo>
                <a:cubicBezTo>
                  <a:pt x="145" y="1093"/>
                  <a:pt x="144" y="1092"/>
                  <a:pt x="142" y="1091"/>
                </a:cubicBezTo>
                <a:close/>
                <a:moveTo>
                  <a:pt x="74" y="1778"/>
                </a:moveTo>
                <a:cubicBezTo>
                  <a:pt x="76" y="1773"/>
                  <a:pt x="77" y="1767"/>
                  <a:pt x="78" y="1762"/>
                </a:cubicBezTo>
                <a:cubicBezTo>
                  <a:pt x="80" y="1752"/>
                  <a:pt x="81" y="1742"/>
                  <a:pt x="82" y="1732"/>
                </a:cubicBezTo>
                <a:cubicBezTo>
                  <a:pt x="85" y="1715"/>
                  <a:pt x="87" y="1698"/>
                  <a:pt x="87" y="1681"/>
                </a:cubicBezTo>
                <a:cubicBezTo>
                  <a:pt x="88" y="1666"/>
                  <a:pt x="89" y="1644"/>
                  <a:pt x="77" y="1636"/>
                </a:cubicBezTo>
                <a:cubicBezTo>
                  <a:pt x="72" y="1633"/>
                  <a:pt x="65" y="1635"/>
                  <a:pt x="61" y="1640"/>
                </a:cubicBezTo>
                <a:cubicBezTo>
                  <a:pt x="57" y="1645"/>
                  <a:pt x="55" y="1653"/>
                  <a:pt x="54" y="1660"/>
                </a:cubicBezTo>
                <a:cubicBezTo>
                  <a:pt x="55" y="1685"/>
                  <a:pt x="58" y="1710"/>
                  <a:pt x="61" y="1735"/>
                </a:cubicBezTo>
                <a:cubicBezTo>
                  <a:pt x="63" y="1745"/>
                  <a:pt x="64" y="1755"/>
                  <a:pt x="66" y="1765"/>
                </a:cubicBezTo>
                <a:cubicBezTo>
                  <a:pt x="67" y="1768"/>
                  <a:pt x="70" y="1786"/>
                  <a:pt x="74" y="1778"/>
                </a:cubicBezTo>
                <a:close/>
                <a:moveTo>
                  <a:pt x="92" y="1819"/>
                </a:moveTo>
                <a:cubicBezTo>
                  <a:pt x="98" y="1811"/>
                  <a:pt x="104" y="1803"/>
                  <a:pt x="109" y="1794"/>
                </a:cubicBezTo>
                <a:cubicBezTo>
                  <a:pt x="116" y="1783"/>
                  <a:pt x="122" y="1771"/>
                  <a:pt x="128" y="1758"/>
                </a:cubicBezTo>
                <a:cubicBezTo>
                  <a:pt x="133" y="1746"/>
                  <a:pt x="139" y="1733"/>
                  <a:pt x="137" y="1718"/>
                </a:cubicBezTo>
                <a:cubicBezTo>
                  <a:pt x="137" y="1715"/>
                  <a:pt x="136" y="1712"/>
                  <a:pt x="135" y="1710"/>
                </a:cubicBezTo>
                <a:cubicBezTo>
                  <a:pt x="132" y="1707"/>
                  <a:pt x="129" y="1707"/>
                  <a:pt x="126" y="1708"/>
                </a:cubicBezTo>
                <a:cubicBezTo>
                  <a:pt x="119" y="1710"/>
                  <a:pt x="115" y="1716"/>
                  <a:pt x="111" y="1723"/>
                </a:cubicBezTo>
                <a:cubicBezTo>
                  <a:pt x="106" y="1730"/>
                  <a:pt x="101" y="1738"/>
                  <a:pt x="98" y="1747"/>
                </a:cubicBezTo>
                <a:cubicBezTo>
                  <a:pt x="92" y="1761"/>
                  <a:pt x="88" y="1777"/>
                  <a:pt x="83" y="1792"/>
                </a:cubicBezTo>
                <a:cubicBezTo>
                  <a:pt x="79" y="1807"/>
                  <a:pt x="70" y="1833"/>
                  <a:pt x="74" y="1837"/>
                </a:cubicBezTo>
                <a:cubicBezTo>
                  <a:pt x="77" y="1841"/>
                  <a:pt x="87" y="1826"/>
                  <a:pt x="92" y="181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95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241250" y="1"/>
            <a:ext cx="1719870" cy="6858000"/>
          </a:xfrm>
          <a:custGeom>
            <a:avLst/>
            <a:gdLst/>
            <a:ahLst/>
            <a:cxnLst/>
            <a:rect l="0" t="0" r="r" b="b"/>
            <a:pathLst>
              <a:path w="539" h="2159">
                <a:moveTo>
                  <a:pt x="387" y="764"/>
                </a:moveTo>
                <a:cubicBezTo>
                  <a:pt x="398" y="793"/>
                  <a:pt x="418" y="813"/>
                  <a:pt x="438" y="829"/>
                </a:cubicBezTo>
                <a:cubicBezTo>
                  <a:pt x="440" y="831"/>
                  <a:pt x="442" y="833"/>
                  <a:pt x="444" y="833"/>
                </a:cubicBezTo>
                <a:cubicBezTo>
                  <a:pt x="445" y="833"/>
                  <a:pt x="446" y="834"/>
                  <a:pt x="447" y="833"/>
                </a:cubicBezTo>
                <a:cubicBezTo>
                  <a:pt x="448" y="833"/>
                  <a:pt x="449" y="833"/>
                  <a:pt x="450" y="831"/>
                </a:cubicBezTo>
                <a:cubicBezTo>
                  <a:pt x="454" y="826"/>
                  <a:pt x="448" y="813"/>
                  <a:pt x="447" y="808"/>
                </a:cubicBezTo>
                <a:cubicBezTo>
                  <a:pt x="443" y="800"/>
                  <a:pt x="439" y="792"/>
                  <a:pt x="435" y="784"/>
                </a:cubicBezTo>
                <a:cubicBezTo>
                  <a:pt x="429" y="771"/>
                  <a:pt x="422" y="758"/>
                  <a:pt x="413" y="746"/>
                </a:cubicBezTo>
                <a:cubicBezTo>
                  <a:pt x="410" y="741"/>
                  <a:pt x="406" y="736"/>
                  <a:pt x="401" y="735"/>
                </a:cubicBezTo>
                <a:cubicBezTo>
                  <a:pt x="396" y="733"/>
                  <a:pt x="390" y="734"/>
                  <a:pt x="387" y="740"/>
                </a:cubicBezTo>
                <a:cubicBezTo>
                  <a:pt x="385" y="743"/>
                  <a:pt x="384" y="747"/>
                  <a:pt x="385" y="752"/>
                </a:cubicBezTo>
                <a:cubicBezTo>
                  <a:pt x="385" y="756"/>
                  <a:pt x="386" y="760"/>
                  <a:pt x="387" y="764"/>
                </a:cubicBezTo>
                <a:close/>
                <a:moveTo>
                  <a:pt x="458" y="16"/>
                </a:moveTo>
                <a:cubicBezTo>
                  <a:pt x="460" y="11"/>
                  <a:pt x="461" y="5"/>
                  <a:pt x="462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0" y="1"/>
                  <a:pt x="450" y="2"/>
                  <a:pt x="450" y="3"/>
                </a:cubicBezTo>
                <a:cubicBezTo>
                  <a:pt x="451" y="5"/>
                  <a:pt x="454" y="24"/>
                  <a:pt x="458" y="16"/>
                </a:cubicBezTo>
                <a:close/>
                <a:moveTo>
                  <a:pt x="435" y="58"/>
                </a:moveTo>
                <a:cubicBezTo>
                  <a:pt x="438" y="62"/>
                  <a:pt x="452" y="86"/>
                  <a:pt x="452" y="76"/>
                </a:cubicBezTo>
                <a:cubicBezTo>
                  <a:pt x="452" y="64"/>
                  <a:pt x="449" y="51"/>
                  <a:pt x="446" y="40"/>
                </a:cubicBezTo>
                <a:cubicBezTo>
                  <a:pt x="443" y="27"/>
                  <a:pt x="440" y="13"/>
                  <a:pt x="437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9" y="11"/>
                  <a:pt x="414" y="21"/>
                  <a:pt x="419" y="31"/>
                </a:cubicBezTo>
                <a:cubicBezTo>
                  <a:pt x="424" y="40"/>
                  <a:pt x="430" y="49"/>
                  <a:pt x="435" y="58"/>
                </a:cubicBezTo>
                <a:close/>
                <a:moveTo>
                  <a:pt x="387" y="58"/>
                </a:moveTo>
                <a:cubicBezTo>
                  <a:pt x="398" y="87"/>
                  <a:pt x="418" y="107"/>
                  <a:pt x="438" y="124"/>
                </a:cubicBezTo>
                <a:cubicBezTo>
                  <a:pt x="440" y="125"/>
                  <a:pt x="442" y="127"/>
                  <a:pt x="444" y="128"/>
                </a:cubicBezTo>
                <a:cubicBezTo>
                  <a:pt x="445" y="128"/>
                  <a:pt x="446" y="128"/>
                  <a:pt x="447" y="128"/>
                </a:cubicBezTo>
                <a:cubicBezTo>
                  <a:pt x="448" y="128"/>
                  <a:pt x="449" y="127"/>
                  <a:pt x="450" y="126"/>
                </a:cubicBezTo>
                <a:cubicBezTo>
                  <a:pt x="454" y="121"/>
                  <a:pt x="448" y="107"/>
                  <a:pt x="447" y="103"/>
                </a:cubicBezTo>
                <a:cubicBezTo>
                  <a:pt x="443" y="94"/>
                  <a:pt x="439" y="87"/>
                  <a:pt x="435" y="79"/>
                </a:cubicBezTo>
                <a:cubicBezTo>
                  <a:pt x="429" y="65"/>
                  <a:pt x="422" y="52"/>
                  <a:pt x="413" y="40"/>
                </a:cubicBezTo>
                <a:cubicBezTo>
                  <a:pt x="410" y="35"/>
                  <a:pt x="406" y="31"/>
                  <a:pt x="401" y="29"/>
                </a:cubicBezTo>
                <a:cubicBezTo>
                  <a:pt x="396" y="27"/>
                  <a:pt x="390" y="29"/>
                  <a:pt x="387" y="34"/>
                </a:cubicBezTo>
                <a:cubicBezTo>
                  <a:pt x="385" y="37"/>
                  <a:pt x="384" y="42"/>
                  <a:pt x="385" y="46"/>
                </a:cubicBezTo>
                <a:cubicBezTo>
                  <a:pt x="385" y="50"/>
                  <a:pt x="386" y="54"/>
                  <a:pt x="387" y="58"/>
                </a:cubicBezTo>
                <a:close/>
                <a:moveTo>
                  <a:pt x="66" y="352"/>
                </a:moveTo>
                <a:cubicBezTo>
                  <a:pt x="67" y="355"/>
                  <a:pt x="70" y="374"/>
                  <a:pt x="74" y="366"/>
                </a:cubicBezTo>
                <a:cubicBezTo>
                  <a:pt x="76" y="361"/>
                  <a:pt x="77" y="355"/>
                  <a:pt x="78" y="350"/>
                </a:cubicBezTo>
                <a:cubicBezTo>
                  <a:pt x="80" y="340"/>
                  <a:pt x="81" y="330"/>
                  <a:pt x="82" y="320"/>
                </a:cubicBezTo>
                <a:cubicBezTo>
                  <a:pt x="85" y="303"/>
                  <a:pt x="87" y="286"/>
                  <a:pt x="87" y="268"/>
                </a:cubicBezTo>
                <a:cubicBezTo>
                  <a:pt x="88" y="254"/>
                  <a:pt x="89" y="232"/>
                  <a:pt x="77" y="224"/>
                </a:cubicBezTo>
                <a:cubicBezTo>
                  <a:pt x="72" y="221"/>
                  <a:pt x="65" y="223"/>
                  <a:pt x="61" y="228"/>
                </a:cubicBezTo>
                <a:cubicBezTo>
                  <a:pt x="57" y="233"/>
                  <a:pt x="55" y="241"/>
                  <a:pt x="54" y="248"/>
                </a:cubicBezTo>
                <a:cubicBezTo>
                  <a:pt x="55" y="273"/>
                  <a:pt x="58" y="298"/>
                  <a:pt x="61" y="323"/>
                </a:cubicBezTo>
                <a:cubicBezTo>
                  <a:pt x="63" y="333"/>
                  <a:pt x="64" y="343"/>
                  <a:pt x="66" y="352"/>
                </a:cubicBezTo>
                <a:close/>
                <a:moveTo>
                  <a:pt x="74" y="425"/>
                </a:moveTo>
                <a:cubicBezTo>
                  <a:pt x="77" y="429"/>
                  <a:pt x="87" y="414"/>
                  <a:pt x="92" y="406"/>
                </a:cubicBezTo>
                <a:cubicBezTo>
                  <a:pt x="98" y="399"/>
                  <a:pt x="104" y="390"/>
                  <a:pt x="109" y="382"/>
                </a:cubicBezTo>
                <a:cubicBezTo>
                  <a:pt x="116" y="370"/>
                  <a:pt x="122" y="358"/>
                  <a:pt x="128" y="346"/>
                </a:cubicBezTo>
                <a:cubicBezTo>
                  <a:pt x="133" y="333"/>
                  <a:pt x="139" y="321"/>
                  <a:pt x="137" y="306"/>
                </a:cubicBezTo>
                <a:cubicBezTo>
                  <a:pt x="137" y="303"/>
                  <a:pt x="136" y="300"/>
                  <a:pt x="135" y="298"/>
                </a:cubicBezTo>
                <a:cubicBezTo>
                  <a:pt x="132" y="295"/>
                  <a:pt x="129" y="295"/>
                  <a:pt x="126" y="296"/>
                </a:cubicBezTo>
                <a:cubicBezTo>
                  <a:pt x="119" y="298"/>
                  <a:pt x="115" y="304"/>
                  <a:pt x="111" y="310"/>
                </a:cubicBezTo>
                <a:cubicBezTo>
                  <a:pt x="106" y="318"/>
                  <a:pt x="101" y="326"/>
                  <a:pt x="98" y="335"/>
                </a:cubicBezTo>
                <a:cubicBezTo>
                  <a:pt x="92" y="349"/>
                  <a:pt x="88" y="364"/>
                  <a:pt x="83" y="380"/>
                </a:cubicBezTo>
                <a:cubicBezTo>
                  <a:pt x="79" y="394"/>
                  <a:pt x="70" y="421"/>
                  <a:pt x="74" y="425"/>
                </a:cubicBezTo>
                <a:close/>
                <a:moveTo>
                  <a:pt x="74" y="1133"/>
                </a:moveTo>
                <a:cubicBezTo>
                  <a:pt x="77" y="1137"/>
                  <a:pt x="87" y="1122"/>
                  <a:pt x="92" y="1115"/>
                </a:cubicBezTo>
                <a:cubicBezTo>
                  <a:pt x="98" y="1107"/>
                  <a:pt x="104" y="1099"/>
                  <a:pt x="109" y="1090"/>
                </a:cubicBezTo>
                <a:cubicBezTo>
                  <a:pt x="116" y="1079"/>
                  <a:pt x="122" y="1067"/>
                  <a:pt x="128" y="1054"/>
                </a:cubicBezTo>
                <a:cubicBezTo>
                  <a:pt x="133" y="1042"/>
                  <a:pt x="139" y="1030"/>
                  <a:pt x="137" y="1015"/>
                </a:cubicBezTo>
                <a:cubicBezTo>
                  <a:pt x="137" y="1012"/>
                  <a:pt x="136" y="1008"/>
                  <a:pt x="135" y="1006"/>
                </a:cubicBezTo>
                <a:cubicBezTo>
                  <a:pt x="132" y="1003"/>
                  <a:pt x="129" y="1003"/>
                  <a:pt x="126" y="1004"/>
                </a:cubicBezTo>
                <a:cubicBezTo>
                  <a:pt x="119" y="1006"/>
                  <a:pt x="115" y="1012"/>
                  <a:pt x="111" y="1019"/>
                </a:cubicBezTo>
                <a:cubicBezTo>
                  <a:pt x="106" y="1026"/>
                  <a:pt x="101" y="1034"/>
                  <a:pt x="98" y="1043"/>
                </a:cubicBezTo>
                <a:cubicBezTo>
                  <a:pt x="92" y="1058"/>
                  <a:pt x="88" y="1073"/>
                  <a:pt x="83" y="1088"/>
                </a:cubicBezTo>
                <a:cubicBezTo>
                  <a:pt x="79" y="1103"/>
                  <a:pt x="70" y="1129"/>
                  <a:pt x="74" y="1133"/>
                </a:cubicBezTo>
                <a:close/>
                <a:moveTo>
                  <a:pt x="77" y="933"/>
                </a:moveTo>
                <a:cubicBezTo>
                  <a:pt x="72" y="930"/>
                  <a:pt x="65" y="932"/>
                  <a:pt x="61" y="937"/>
                </a:cubicBezTo>
                <a:cubicBezTo>
                  <a:pt x="57" y="942"/>
                  <a:pt x="55" y="949"/>
                  <a:pt x="54" y="956"/>
                </a:cubicBezTo>
                <a:cubicBezTo>
                  <a:pt x="55" y="982"/>
                  <a:pt x="58" y="1006"/>
                  <a:pt x="61" y="1031"/>
                </a:cubicBezTo>
                <a:cubicBezTo>
                  <a:pt x="63" y="1041"/>
                  <a:pt x="64" y="1051"/>
                  <a:pt x="66" y="1061"/>
                </a:cubicBezTo>
                <a:cubicBezTo>
                  <a:pt x="67" y="1064"/>
                  <a:pt x="70" y="1082"/>
                  <a:pt x="74" y="1074"/>
                </a:cubicBezTo>
                <a:cubicBezTo>
                  <a:pt x="76" y="1070"/>
                  <a:pt x="77" y="1063"/>
                  <a:pt x="78" y="1058"/>
                </a:cubicBezTo>
                <a:cubicBezTo>
                  <a:pt x="80" y="1048"/>
                  <a:pt x="81" y="1038"/>
                  <a:pt x="82" y="1028"/>
                </a:cubicBezTo>
                <a:cubicBezTo>
                  <a:pt x="85" y="1011"/>
                  <a:pt x="87" y="994"/>
                  <a:pt x="87" y="977"/>
                </a:cubicBezTo>
                <a:cubicBezTo>
                  <a:pt x="88" y="963"/>
                  <a:pt x="89" y="940"/>
                  <a:pt x="77" y="933"/>
                </a:cubicBezTo>
                <a:close/>
                <a:moveTo>
                  <a:pt x="49" y="1047"/>
                </a:moveTo>
                <a:cubicBezTo>
                  <a:pt x="45" y="1033"/>
                  <a:pt x="39" y="1009"/>
                  <a:pt x="26" y="1004"/>
                </a:cubicBezTo>
                <a:cubicBezTo>
                  <a:pt x="21" y="1003"/>
                  <a:pt x="16" y="1004"/>
                  <a:pt x="13" y="1008"/>
                </a:cubicBezTo>
                <a:cubicBezTo>
                  <a:pt x="9" y="1014"/>
                  <a:pt x="9" y="1022"/>
                  <a:pt x="11" y="1029"/>
                </a:cubicBezTo>
                <a:cubicBezTo>
                  <a:pt x="17" y="1050"/>
                  <a:pt x="25" y="1071"/>
                  <a:pt x="35" y="1089"/>
                </a:cubicBezTo>
                <a:cubicBezTo>
                  <a:pt x="40" y="1098"/>
                  <a:pt x="46" y="1107"/>
                  <a:pt x="51" y="1116"/>
                </a:cubicBezTo>
                <a:cubicBezTo>
                  <a:pt x="54" y="1120"/>
                  <a:pt x="68" y="1144"/>
                  <a:pt x="68" y="1134"/>
                </a:cubicBezTo>
                <a:cubicBezTo>
                  <a:pt x="68" y="1122"/>
                  <a:pt x="65" y="1110"/>
                  <a:pt x="62" y="1098"/>
                </a:cubicBezTo>
                <a:cubicBezTo>
                  <a:pt x="59" y="1081"/>
                  <a:pt x="54" y="1064"/>
                  <a:pt x="49" y="1047"/>
                </a:cubicBezTo>
                <a:close/>
                <a:moveTo>
                  <a:pt x="458" y="1486"/>
                </a:moveTo>
                <a:cubicBezTo>
                  <a:pt x="461" y="1490"/>
                  <a:pt x="471" y="1475"/>
                  <a:pt x="476" y="1468"/>
                </a:cubicBezTo>
                <a:cubicBezTo>
                  <a:pt x="482" y="1460"/>
                  <a:pt x="488" y="1452"/>
                  <a:pt x="493" y="1443"/>
                </a:cubicBezTo>
                <a:cubicBezTo>
                  <a:pt x="500" y="1432"/>
                  <a:pt x="506" y="1420"/>
                  <a:pt x="512" y="1407"/>
                </a:cubicBezTo>
                <a:cubicBezTo>
                  <a:pt x="517" y="1395"/>
                  <a:pt x="523" y="1382"/>
                  <a:pt x="521" y="1368"/>
                </a:cubicBezTo>
                <a:cubicBezTo>
                  <a:pt x="521" y="1364"/>
                  <a:pt x="520" y="1361"/>
                  <a:pt x="519" y="1359"/>
                </a:cubicBezTo>
                <a:cubicBezTo>
                  <a:pt x="516" y="1356"/>
                  <a:pt x="513" y="1356"/>
                  <a:pt x="510" y="1357"/>
                </a:cubicBezTo>
                <a:cubicBezTo>
                  <a:pt x="503" y="1359"/>
                  <a:pt x="499" y="1365"/>
                  <a:pt x="495" y="1372"/>
                </a:cubicBezTo>
                <a:cubicBezTo>
                  <a:pt x="490" y="1379"/>
                  <a:pt x="485" y="1387"/>
                  <a:pt x="482" y="1396"/>
                </a:cubicBezTo>
                <a:cubicBezTo>
                  <a:pt x="476" y="1411"/>
                  <a:pt x="472" y="1426"/>
                  <a:pt x="467" y="1441"/>
                </a:cubicBezTo>
                <a:cubicBezTo>
                  <a:pt x="463" y="1456"/>
                  <a:pt x="454" y="1482"/>
                  <a:pt x="458" y="1486"/>
                </a:cubicBezTo>
                <a:close/>
                <a:moveTo>
                  <a:pt x="461" y="1285"/>
                </a:moveTo>
                <a:cubicBezTo>
                  <a:pt x="456" y="1282"/>
                  <a:pt x="449" y="1285"/>
                  <a:pt x="445" y="1290"/>
                </a:cubicBezTo>
                <a:cubicBezTo>
                  <a:pt x="441" y="1295"/>
                  <a:pt x="439" y="1302"/>
                  <a:pt x="438" y="1309"/>
                </a:cubicBezTo>
                <a:cubicBezTo>
                  <a:pt x="439" y="1334"/>
                  <a:pt x="442" y="1359"/>
                  <a:pt x="445" y="1384"/>
                </a:cubicBezTo>
                <a:cubicBezTo>
                  <a:pt x="447" y="1394"/>
                  <a:pt x="448" y="1404"/>
                  <a:pt x="450" y="1414"/>
                </a:cubicBezTo>
                <a:cubicBezTo>
                  <a:pt x="451" y="1417"/>
                  <a:pt x="454" y="1435"/>
                  <a:pt x="458" y="1427"/>
                </a:cubicBezTo>
                <a:cubicBezTo>
                  <a:pt x="460" y="1423"/>
                  <a:pt x="461" y="1416"/>
                  <a:pt x="462" y="1411"/>
                </a:cubicBezTo>
                <a:cubicBezTo>
                  <a:pt x="464" y="1401"/>
                  <a:pt x="465" y="1391"/>
                  <a:pt x="466" y="1381"/>
                </a:cubicBezTo>
                <a:cubicBezTo>
                  <a:pt x="469" y="1364"/>
                  <a:pt x="471" y="1347"/>
                  <a:pt x="471" y="1330"/>
                </a:cubicBezTo>
                <a:cubicBezTo>
                  <a:pt x="472" y="1316"/>
                  <a:pt x="473" y="1293"/>
                  <a:pt x="461" y="1285"/>
                </a:cubicBezTo>
                <a:close/>
                <a:moveTo>
                  <a:pt x="484" y="65"/>
                </a:moveTo>
                <a:cubicBezTo>
                  <a:pt x="473" y="82"/>
                  <a:pt x="457" y="118"/>
                  <a:pt x="460" y="124"/>
                </a:cubicBezTo>
                <a:cubicBezTo>
                  <a:pt x="463" y="131"/>
                  <a:pt x="501" y="106"/>
                  <a:pt x="516" y="85"/>
                </a:cubicBezTo>
                <a:cubicBezTo>
                  <a:pt x="524" y="74"/>
                  <a:pt x="539" y="52"/>
                  <a:pt x="530" y="37"/>
                </a:cubicBezTo>
                <a:cubicBezTo>
                  <a:pt x="529" y="35"/>
                  <a:pt x="528" y="33"/>
                  <a:pt x="526" y="32"/>
                </a:cubicBezTo>
                <a:cubicBezTo>
                  <a:pt x="526" y="32"/>
                  <a:pt x="525" y="32"/>
                  <a:pt x="525" y="32"/>
                </a:cubicBezTo>
                <a:cubicBezTo>
                  <a:pt x="523" y="31"/>
                  <a:pt x="520" y="31"/>
                  <a:pt x="517" y="32"/>
                </a:cubicBezTo>
                <a:cubicBezTo>
                  <a:pt x="504" y="37"/>
                  <a:pt x="493" y="52"/>
                  <a:pt x="484" y="65"/>
                </a:cubicBezTo>
                <a:close/>
                <a:moveTo>
                  <a:pt x="433" y="1400"/>
                </a:moveTo>
                <a:cubicBezTo>
                  <a:pt x="429" y="1385"/>
                  <a:pt x="423" y="1362"/>
                  <a:pt x="409" y="1357"/>
                </a:cubicBezTo>
                <a:cubicBezTo>
                  <a:pt x="405" y="1356"/>
                  <a:pt x="400" y="1357"/>
                  <a:pt x="397" y="1361"/>
                </a:cubicBezTo>
                <a:cubicBezTo>
                  <a:pt x="393" y="1367"/>
                  <a:pt x="393" y="1375"/>
                  <a:pt x="395" y="1382"/>
                </a:cubicBezTo>
                <a:cubicBezTo>
                  <a:pt x="401" y="1403"/>
                  <a:pt x="409" y="1423"/>
                  <a:pt x="419" y="1442"/>
                </a:cubicBezTo>
                <a:cubicBezTo>
                  <a:pt x="424" y="1451"/>
                  <a:pt x="430" y="1460"/>
                  <a:pt x="435" y="1469"/>
                </a:cubicBezTo>
                <a:cubicBezTo>
                  <a:pt x="438" y="1473"/>
                  <a:pt x="452" y="1497"/>
                  <a:pt x="452" y="1487"/>
                </a:cubicBezTo>
                <a:cubicBezTo>
                  <a:pt x="452" y="1475"/>
                  <a:pt x="449" y="1462"/>
                  <a:pt x="446" y="1451"/>
                </a:cubicBezTo>
                <a:cubicBezTo>
                  <a:pt x="443" y="1434"/>
                  <a:pt x="438" y="1417"/>
                  <a:pt x="433" y="1400"/>
                </a:cubicBezTo>
                <a:close/>
                <a:moveTo>
                  <a:pt x="458" y="721"/>
                </a:moveTo>
                <a:cubicBezTo>
                  <a:pt x="460" y="717"/>
                  <a:pt x="461" y="711"/>
                  <a:pt x="462" y="706"/>
                </a:cubicBezTo>
                <a:cubicBezTo>
                  <a:pt x="464" y="696"/>
                  <a:pt x="465" y="685"/>
                  <a:pt x="466" y="675"/>
                </a:cubicBezTo>
                <a:cubicBezTo>
                  <a:pt x="469" y="658"/>
                  <a:pt x="471" y="641"/>
                  <a:pt x="471" y="624"/>
                </a:cubicBezTo>
                <a:cubicBezTo>
                  <a:pt x="472" y="610"/>
                  <a:pt x="473" y="587"/>
                  <a:pt x="461" y="580"/>
                </a:cubicBezTo>
                <a:cubicBezTo>
                  <a:pt x="456" y="577"/>
                  <a:pt x="449" y="579"/>
                  <a:pt x="445" y="584"/>
                </a:cubicBezTo>
                <a:cubicBezTo>
                  <a:pt x="441" y="589"/>
                  <a:pt x="439" y="596"/>
                  <a:pt x="438" y="604"/>
                </a:cubicBezTo>
                <a:cubicBezTo>
                  <a:pt x="439" y="629"/>
                  <a:pt x="442" y="654"/>
                  <a:pt x="445" y="679"/>
                </a:cubicBezTo>
                <a:cubicBezTo>
                  <a:pt x="447" y="688"/>
                  <a:pt x="448" y="698"/>
                  <a:pt x="450" y="708"/>
                </a:cubicBezTo>
                <a:cubicBezTo>
                  <a:pt x="451" y="711"/>
                  <a:pt x="454" y="730"/>
                  <a:pt x="458" y="721"/>
                </a:cubicBezTo>
                <a:close/>
                <a:moveTo>
                  <a:pt x="476" y="762"/>
                </a:moveTo>
                <a:cubicBezTo>
                  <a:pt x="482" y="754"/>
                  <a:pt x="488" y="746"/>
                  <a:pt x="493" y="738"/>
                </a:cubicBezTo>
                <a:cubicBezTo>
                  <a:pt x="500" y="726"/>
                  <a:pt x="506" y="714"/>
                  <a:pt x="512" y="702"/>
                </a:cubicBezTo>
                <a:cubicBezTo>
                  <a:pt x="517" y="689"/>
                  <a:pt x="523" y="677"/>
                  <a:pt x="521" y="662"/>
                </a:cubicBezTo>
                <a:cubicBezTo>
                  <a:pt x="521" y="659"/>
                  <a:pt x="520" y="656"/>
                  <a:pt x="519" y="653"/>
                </a:cubicBezTo>
                <a:cubicBezTo>
                  <a:pt x="516" y="651"/>
                  <a:pt x="513" y="651"/>
                  <a:pt x="510" y="651"/>
                </a:cubicBezTo>
                <a:cubicBezTo>
                  <a:pt x="503" y="653"/>
                  <a:pt x="499" y="659"/>
                  <a:pt x="495" y="666"/>
                </a:cubicBezTo>
                <a:cubicBezTo>
                  <a:pt x="490" y="674"/>
                  <a:pt x="485" y="681"/>
                  <a:pt x="482" y="690"/>
                </a:cubicBezTo>
                <a:cubicBezTo>
                  <a:pt x="476" y="705"/>
                  <a:pt x="472" y="720"/>
                  <a:pt x="467" y="735"/>
                </a:cubicBezTo>
                <a:cubicBezTo>
                  <a:pt x="463" y="750"/>
                  <a:pt x="454" y="776"/>
                  <a:pt x="458" y="781"/>
                </a:cubicBezTo>
                <a:cubicBezTo>
                  <a:pt x="461" y="785"/>
                  <a:pt x="471" y="769"/>
                  <a:pt x="476" y="762"/>
                </a:cubicBezTo>
                <a:close/>
                <a:moveTo>
                  <a:pt x="409" y="652"/>
                </a:moveTo>
                <a:cubicBezTo>
                  <a:pt x="405" y="650"/>
                  <a:pt x="400" y="651"/>
                  <a:pt x="397" y="656"/>
                </a:cubicBezTo>
                <a:cubicBezTo>
                  <a:pt x="393" y="661"/>
                  <a:pt x="393" y="669"/>
                  <a:pt x="395" y="676"/>
                </a:cubicBezTo>
                <a:cubicBezTo>
                  <a:pt x="401" y="698"/>
                  <a:pt x="409" y="718"/>
                  <a:pt x="419" y="736"/>
                </a:cubicBezTo>
                <a:cubicBezTo>
                  <a:pt x="424" y="746"/>
                  <a:pt x="430" y="755"/>
                  <a:pt x="435" y="763"/>
                </a:cubicBezTo>
                <a:cubicBezTo>
                  <a:pt x="438" y="767"/>
                  <a:pt x="452" y="791"/>
                  <a:pt x="452" y="781"/>
                </a:cubicBezTo>
                <a:cubicBezTo>
                  <a:pt x="452" y="769"/>
                  <a:pt x="449" y="757"/>
                  <a:pt x="446" y="746"/>
                </a:cubicBezTo>
                <a:cubicBezTo>
                  <a:pt x="443" y="728"/>
                  <a:pt x="438" y="711"/>
                  <a:pt x="433" y="694"/>
                </a:cubicBezTo>
                <a:cubicBezTo>
                  <a:pt x="429" y="680"/>
                  <a:pt x="423" y="656"/>
                  <a:pt x="409" y="652"/>
                </a:cubicBezTo>
                <a:close/>
                <a:moveTo>
                  <a:pt x="458" y="75"/>
                </a:moveTo>
                <a:cubicBezTo>
                  <a:pt x="461" y="79"/>
                  <a:pt x="471" y="64"/>
                  <a:pt x="476" y="56"/>
                </a:cubicBezTo>
                <a:cubicBezTo>
                  <a:pt x="482" y="49"/>
                  <a:pt x="488" y="41"/>
                  <a:pt x="493" y="32"/>
                </a:cubicBezTo>
                <a:cubicBezTo>
                  <a:pt x="499" y="22"/>
                  <a:pt x="505" y="11"/>
                  <a:pt x="510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73" y="10"/>
                  <a:pt x="470" y="20"/>
                  <a:pt x="467" y="30"/>
                </a:cubicBezTo>
                <a:cubicBezTo>
                  <a:pt x="463" y="44"/>
                  <a:pt x="454" y="71"/>
                  <a:pt x="458" y="75"/>
                </a:cubicBezTo>
                <a:close/>
                <a:moveTo>
                  <a:pt x="142" y="382"/>
                </a:moveTo>
                <a:cubicBezTo>
                  <a:pt x="142" y="382"/>
                  <a:pt x="141" y="382"/>
                  <a:pt x="141" y="382"/>
                </a:cubicBezTo>
                <a:cubicBezTo>
                  <a:pt x="139" y="380"/>
                  <a:pt x="136" y="381"/>
                  <a:pt x="133" y="382"/>
                </a:cubicBezTo>
                <a:cubicBezTo>
                  <a:pt x="120" y="387"/>
                  <a:pt x="109" y="402"/>
                  <a:pt x="100" y="415"/>
                </a:cubicBezTo>
                <a:cubicBezTo>
                  <a:pt x="89" y="432"/>
                  <a:pt x="73" y="468"/>
                  <a:pt x="76" y="474"/>
                </a:cubicBezTo>
                <a:cubicBezTo>
                  <a:pt x="79" y="480"/>
                  <a:pt x="117" y="456"/>
                  <a:pt x="132" y="435"/>
                </a:cubicBezTo>
                <a:cubicBezTo>
                  <a:pt x="140" y="424"/>
                  <a:pt x="155" y="402"/>
                  <a:pt x="146" y="387"/>
                </a:cubicBezTo>
                <a:cubicBezTo>
                  <a:pt x="145" y="385"/>
                  <a:pt x="144" y="383"/>
                  <a:pt x="142" y="382"/>
                </a:cubicBezTo>
                <a:close/>
                <a:moveTo>
                  <a:pt x="471" y="2035"/>
                </a:moveTo>
                <a:cubicBezTo>
                  <a:pt x="472" y="2021"/>
                  <a:pt x="473" y="1998"/>
                  <a:pt x="461" y="1991"/>
                </a:cubicBezTo>
                <a:cubicBezTo>
                  <a:pt x="456" y="1988"/>
                  <a:pt x="449" y="1990"/>
                  <a:pt x="445" y="1995"/>
                </a:cubicBezTo>
                <a:cubicBezTo>
                  <a:pt x="441" y="2000"/>
                  <a:pt x="439" y="2008"/>
                  <a:pt x="438" y="2015"/>
                </a:cubicBezTo>
                <a:cubicBezTo>
                  <a:pt x="439" y="2040"/>
                  <a:pt x="442" y="2065"/>
                  <a:pt x="445" y="2090"/>
                </a:cubicBezTo>
                <a:cubicBezTo>
                  <a:pt x="447" y="2100"/>
                  <a:pt x="448" y="2109"/>
                  <a:pt x="450" y="2119"/>
                </a:cubicBezTo>
                <a:cubicBezTo>
                  <a:pt x="451" y="2122"/>
                  <a:pt x="454" y="2141"/>
                  <a:pt x="458" y="2133"/>
                </a:cubicBezTo>
                <a:cubicBezTo>
                  <a:pt x="460" y="2128"/>
                  <a:pt x="461" y="2122"/>
                  <a:pt x="462" y="2117"/>
                </a:cubicBezTo>
                <a:cubicBezTo>
                  <a:pt x="464" y="2107"/>
                  <a:pt x="465" y="2097"/>
                  <a:pt x="466" y="2086"/>
                </a:cubicBezTo>
                <a:cubicBezTo>
                  <a:pt x="469" y="2069"/>
                  <a:pt x="471" y="2052"/>
                  <a:pt x="471" y="2035"/>
                </a:cubicBezTo>
                <a:close/>
                <a:moveTo>
                  <a:pt x="433" y="2106"/>
                </a:moveTo>
                <a:cubicBezTo>
                  <a:pt x="429" y="2091"/>
                  <a:pt x="423" y="2068"/>
                  <a:pt x="409" y="2063"/>
                </a:cubicBezTo>
                <a:cubicBezTo>
                  <a:pt x="405" y="2061"/>
                  <a:pt x="400" y="2062"/>
                  <a:pt x="397" y="2067"/>
                </a:cubicBezTo>
                <a:cubicBezTo>
                  <a:pt x="393" y="2072"/>
                  <a:pt x="393" y="2081"/>
                  <a:pt x="395" y="2088"/>
                </a:cubicBezTo>
                <a:cubicBezTo>
                  <a:pt x="401" y="2109"/>
                  <a:pt x="409" y="2129"/>
                  <a:pt x="419" y="2148"/>
                </a:cubicBezTo>
                <a:cubicBezTo>
                  <a:pt x="421" y="2151"/>
                  <a:pt x="423" y="2155"/>
                  <a:pt x="426" y="2159"/>
                </a:cubicBezTo>
                <a:cubicBezTo>
                  <a:pt x="447" y="2159"/>
                  <a:pt x="447" y="2159"/>
                  <a:pt x="447" y="2159"/>
                </a:cubicBezTo>
                <a:cubicBezTo>
                  <a:pt x="447" y="2158"/>
                  <a:pt x="446" y="2157"/>
                  <a:pt x="446" y="2157"/>
                </a:cubicBezTo>
                <a:cubicBezTo>
                  <a:pt x="443" y="2139"/>
                  <a:pt x="438" y="2122"/>
                  <a:pt x="433" y="2106"/>
                </a:cubicBezTo>
                <a:close/>
                <a:moveTo>
                  <a:pt x="521" y="2073"/>
                </a:moveTo>
                <a:cubicBezTo>
                  <a:pt x="521" y="2070"/>
                  <a:pt x="520" y="2067"/>
                  <a:pt x="519" y="2065"/>
                </a:cubicBezTo>
                <a:cubicBezTo>
                  <a:pt x="516" y="2062"/>
                  <a:pt x="513" y="2062"/>
                  <a:pt x="510" y="2063"/>
                </a:cubicBezTo>
                <a:cubicBezTo>
                  <a:pt x="503" y="2065"/>
                  <a:pt x="499" y="2071"/>
                  <a:pt x="495" y="2077"/>
                </a:cubicBezTo>
                <a:cubicBezTo>
                  <a:pt x="490" y="2085"/>
                  <a:pt x="485" y="2092"/>
                  <a:pt x="482" y="2101"/>
                </a:cubicBezTo>
                <a:cubicBezTo>
                  <a:pt x="476" y="2116"/>
                  <a:pt x="472" y="2131"/>
                  <a:pt x="467" y="2146"/>
                </a:cubicBezTo>
                <a:cubicBezTo>
                  <a:pt x="466" y="2150"/>
                  <a:pt x="465" y="2154"/>
                  <a:pt x="463" y="2159"/>
                </a:cubicBezTo>
                <a:cubicBezTo>
                  <a:pt x="486" y="2159"/>
                  <a:pt x="486" y="2159"/>
                  <a:pt x="486" y="2159"/>
                </a:cubicBezTo>
                <a:cubicBezTo>
                  <a:pt x="489" y="2155"/>
                  <a:pt x="491" y="2152"/>
                  <a:pt x="493" y="2149"/>
                </a:cubicBezTo>
                <a:cubicBezTo>
                  <a:pt x="500" y="2137"/>
                  <a:pt x="506" y="2125"/>
                  <a:pt x="512" y="2113"/>
                </a:cubicBezTo>
                <a:cubicBezTo>
                  <a:pt x="517" y="2100"/>
                  <a:pt x="523" y="2088"/>
                  <a:pt x="521" y="2073"/>
                </a:cubicBezTo>
                <a:close/>
                <a:moveTo>
                  <a:pt x="438" y="1535"/>
                </a:moveTo>
                <a:cubicBezTo>
                  <a:pt x="440" y="1537"/>
                  <a:pt x="442" y="1538"/>
                  <a:pt x="444" y="1539"/>
                </a:cubicBezTo>
                <a:cubicBezTo>
                  <a:pt x="445" y="1539"/>
                  <a:pt x="446" y="1539"/>
                  <a:pt x="447" y="1539"/>
                </a:cubicBezTo>
                <a:cubicBezTo>
                  <a:pt x="448" y="1539"/>
                  <a:pt x="449" y="1538"/>
                  <a:pt x="450" y="1537"/>
                </a:cubicBezTo>
                <a:cubicBezTo>
                  <a:pt x="454" y="1532"/>
                  <a:pt x="448" y="1519"/>
                  <a:pt x="447" y="1514"/>
                </a:cubicBezTo>
                <a:cubicBezTo>
                  <a:pt x="443" y="1505"/>
                  <a:pt x="439" y="1498"/>
                  <a:pt x="435" y="1490"/>
                </a:cubicBezTo>
                <a:cubicBezTo>
                  <a:pt x="429" y="1476"/>
                  <a:pt x="422" y="1463"/>
                  <a:pt x="413" y="1451"/>
                </a:cubicBezTo>
                <a:cubicBezTo>
                  <a:pt x="410" y="1447"/>
                  <a:pt x="406" y="1442"/>
                  <a:pt x="401" y="1440"/>
                </a:cubicBezTo>
                <a:cubicBezTo>
                  <a:pt x="396" y="1438"/>
                  <a:pt x="390" y="1440"/>
                  <a:pt x="387" y="1445"/>
                </a:cubicBezTo>
                <a:cubicBezTo>
                  <a:pt x="385" y="1449"/>
                  <a:pt x="384" y="1453"/>
                  <a:pt x="385" y="1457"/>
                </a:cubicBezTo>
                <a:cubicBezTo>
                  <a:pt x="385" y="1461"/>
                  <a:pt x="386" y="1465"/>
                  <a:pt x="387" y="1469"/>
                </a:cubicBezTo>
                <a:cubicBezTo>
                  <a:pt x="398" y="1498"/>
                  <a:pt x="418" y="1518"/>
                  <a:pt x="438" y="1535"/>
                </a:cubicBezTo>
                <a:close/>
                <a:moveTo>
                  <a:pt x="401" y="2146"/>
                </a:moveTo>
                <a:cubicBezTo>
                  <a:pt x="396" y="2144"/>
                  <a:pt x="390" y="2146"/>
                  <a:pt x="387" y="2151"/>
                </a:cubicBezTo>
                <a:cubicBezTo>
                  <a:pt x="386" y="2153"/>
                  <a:pt x="385" y="2156"/>
                  <a:pt x="385" y="2159"/>
                </a:cubicBezTo>
                <a:cubicBezTo>
                  <a:pt x="415" y="2159"/>
                  <a:pt x="415" y="2159"/>
                  <a:pt x="415" y="2159"/>
                </a:cubicBezTo>
                <a:cubicBezTo>
                  <a:pt x="414" y="2158"/>
                  <a:pt x="414" y="2158"/>
                  <a:pt x="413" y="2157"/>
                </a:cubicBezTo>
                <a:cubicBezTo>
                  <a:pt x="410" y="2152"/>
                  <a:pt x="406" y="2148"/>
                  <a:pt x="401" y="2146"/>
                </a:cubicBezTo>
                <a:close/>
                <a:moveTo>
                  <a:pt x="526" y="2149"/>
                </a:moveTo>
                <a:cubicBezTo>
                  <a:pt x="526" y="2149"/>
                  <a:pt x="525" y="2149"/>
                  <a:pt x="525" y="2148"/>
                </a:cubicBezTo>
                <a:cubicBezTo>
                  <a:pt x="523" y="2147"/>
                  <a:pt x="520" y="2147"/>
                  <a:pt x="517" y="2148"/>
                </a:cubicBezTo>
                <a:cubicBezTo>
                  <a:pt x="512" y="2151"/>
                  <a:pt x="507" y="2154"/>
                  <a:pt x="502" y="2159"/>
                </a:cubicBezTo>
                <a:cubicBezTo>
                  <a:pt x="532" y="2159"/>
                  <a:pt x="532" y="2159"/>
                  <a:pt x="532" y="2159"/>
                </a:cubicBezTo>
                <a:cubicBezTo>
                  <a:pt x="531" y="2157"/>
                  <a:pt x="531" y="2155"/>
                  <a:pt x="530" y="2153"/>
                </a:cubicBezTo>
                <a:cubicBezTo>
                  <a:pt x="529" y="2152"/>
                  <a:pt x="528" y="2150"/>
                  <a:pt x="526" y="2149"/>
                </a:cubicBezTo>
                <a:close/>
                <a:moveTo>
                  <a:pt x="35" y="381"/>
                </a:moveTo>
                <a:cubicBezTo>
                  <a:pt x="40" y="390"/>
                  <a:pt x="46" y="399"/>
                  <a:pt x="51" y="407"/>
                </a:cubicBezTo>
                <a:cubicBezTo>
                  <a:pt x="54" y="411"/>
                  <a:pt x="68" y="436"/>
                  <a:pt x="68" y="426"/>
                </a:cubicBezTo>
                <a:cubicBezTo>
                  <a:pt x="68" y="414"/>
                  <a:pt x="65" y="401"/>
                  <a:pt x="62" y="390"/>
                </a:cubicBezTo>
                <a:cubicBezTo>
                  <a:pt x="59" y="373"/>
                  <a:pt x="54" y="355"/>
                  <a:pt x="49" y="339"/>
                </a:cubicBezTo>
                <a:cubicBezTo>
                  <a:pt x="45" y="324"/>
                  <a:pt x="39" y="301"/>
                  <a:pt x="26" y="296"/>
                </a:cubicBezTo>
                <a:cubicBezTo>
                  <a:pt x="21" y="294"/>
                  <a:pt x="16" y="296"/>
                  <a:pt x="13" y="300"/>
                </a:cubicBezTo>
                <a:cubicBezTo>
                  <a:pt x="9" y="305"/>
                  <a:pt x="9" y="314"/>
                  <a:pt x="11" y="321"/>
                </a:cubicBezTo>
                <a:cubicBezTo>
                  <a:pt x="17" y="342"/>
                  <a:pt x="25" y="362"/>
                  <a:pt x="35" y="381"/>
                </a:cubicBezTo>
                <a:close/>
                <a:moveTo>
                  <a:pt x="526" y="1444"/>
                </a:moveTo>
                <a:cubicBezTo>
                  <a:pt x="526" y="1443"/>
                  <a:pt x="525" y="1443"/>
                  <a:pt x="525" y="1443"/>
                </a:cubicBezTo>
                <a:cubicBezTo>
                  <a:pt x="523" y="1442"/>
                  <a:pt x="520" y="1442"/>
                  <a:pt x="517" y="1443"/>
                </a:cubicBezTo>
                <a:cubicBezTo>
                  <a:pt x="504" y="1448"/>
                  <a:pt x="493" y="1463"/>
                  <a:pt x="484" y="1476"/>
                </a:cubicBezTo>
                <a:cubicBezTo>
                  <a:pt x="473" y="1493"/>
                  <a:pt x="457" y="1529"/>
                  <a:pt x="460" y="1536"/>
                </a:cubicBezTo>
                <a:cubicBezTo>
                  <a:pt x="463" y="1542"/>
                  <a:pt x="501" y="1517"/>
                  <a:pt x="516" y="1497"/>
                </a:cubicBezTo>
                <a:cubicBezTo>
                  <a:pt x="524" y="1485"/>
                  <a:pt x="539" y="1464"/>
                  <a:pt x="530" y="1448"/>
                </a:cubicBezTo>
                <a:cubicBezTo>
                  <a:pt x="529" y="1446"/>
                  <a:pt x="528" y="1445"/>
                  <a:pt x="526" y="1444"/>
                </a:cubicBezTo>
                <a:close/>
                <a:moveTo>
                  <a:pt x="526" y="738"/>
                </a:moveTo>
                <a:cubicBezTo>
                  <a:pt x="526" y="738"/>
                  <a:pt x="525" y="738"/>
                  <a:pt x="525" y="737"/>
                </a:cubicBezTo>
                <a:cubicBezTo>
                  <a:pt x="523" y="736"/>
                  <a:pt x="520" y="736"/>
                  <a:pt x="517" y="737"/>
                </a:cubicBezTo>
                <a:cubicBezTo>
                  <a:pt x="504" y="743"/>
                  <a:pt x="493" y="757"/>
                  <a:pt x="484" y="770"/>
                </a:cubicBezTo>
                <a:cubicBezTo>
                  <a:pt x="473" y="788"/>
                  <a:pt x="457" y="824"/>
                  <a:pt x="460" y="830"/>
                </a:cubicBezTo>
                <a:cubicBezTo>
                  <a:pt x="463" y="836"/>
                  <a:pt x="501" y="811"/>
                  <a:pt x="516" y="791"/>
                </a:cubicBezTo>
                <a:cubicBezTo>
                  <a:pt x="524" y="780"/>
                  <a:pt x="539" y="758"/>
                  <a:pt x="530" y="742"/>
                </a:cubicBezTo>
                <a:cubicBezTo>
                  <a:pt x="529" y="741"/>
                  <a:pt x="528" y="739"/>
                  <a:pt x="526" y="738"/>
                </a:cubicBezTo>
                <a:close/>
                <a:moveTo>
                  <a:pt x="51" y="1841"/>
                </a:moveTo>
                <a:cubicBezTo>
                  <a:pt x="45" y="1827"/>
                  <a:pt x="38" y="1814"/>
                  <a:pt x="29" y="1802"/>
                </a:cubicBezTo>
                <a:cubicBezTo>
                  <a:pt x="26" y="1797"/>
                  <a:pt x="22" y="1793"/>
                  <a:pt x="17" y="1791"/>
                </a:cubicBezTo>
                <a:cubicBezTo>
                  <a:pt x="12" y="1789"/>
                  <a:pt x="6" y="1791"/>
                  <a:pt x="3" y="1796"/>
                </a:cubicBezTo>
                <a:cubicBezTo>
                  <a:pt x="1" y="1800"/>
                  <a:pt x="0" y="1804"/>
                  <a:pt x="1" y="1808"/>
                </a:cubicBezTo>
                <a:cubicBezTo>
                  <a:pt x="1" y="1812"/>
                  <a:pt x="2" y="1816"/>
                  <a:pt x="3" y="1820"/>
                </a:cubicBezTo>
                <a:cubicBezTo>
                  <a:pt x="14" y="1849"/>
                  <a:pt x="34" y="1869"/>
                  <a:pt x="54" y="1886"/>
                </a:cubicBezTo>
                <a:cubicBezTo>
                  <a:pt x="56" y="1887"/>
                  <a:pt x="58" y="1889"/>
                  <a:pt x="60" y="1890"/>
                </a:cubicBezTo>
                <a:cubicBezTo>
                  <a:pt x="61" y="1890"/>
                  <a:pt x="62" y="1890"/>
                  <a:pt x="63" y="1890"/>
                </a:cubicBezTo>
                <a:cubicBezTo>
                  <a:pt x="64" y="1890"/>
                  <a:pt x="65" y="1889"/>
                  <a:pt x="66" y="1888"/>
                </a:cubicBezTo>
                <a:cubicBezTo>
                  <a:pt x="70" y="1883"/>
                  <a:pt x="64" y="1869"/>
                  <a:pt x="63" y="1865"/>
                </a:cubicBezTo>
                <a:cubicBezTo>
                  <a:pt x="59" y="1856"/>
                  <a:pt x="55" y="1849"/>
                  <a:pt x="51" y="1841"/>
                </a:cubicBezTo>
                <a:close/>
                <a:moveTo>
                  <a:pt x="3" y="1116"/>
                </a:moveTo>
                <a:cubicBezTo>
                  <a:pt x="14" y="1146"/>
                  <a:pt x="34" y="1165"/>
                  <a:pt x="54" y="1182"/>
                </a:cubicBezTo>
                <a:cubicBezTo>
                  <a:pt x="56" y="1184"/>
                  <a:pt x="58" y="1185"/>
                  <a:pt x="60" y="1186"/>
                </a:cubicBezTo>
                <a:cubicBezTo>
                  <a:pt x="61" y="1186"/>
                  <a:pt x="62" y="1186"/>
                  <a:pt x="63" y="1186"/>
                </a:cubicBezTo>
                <a:cubicBezTo>
                  <a:pt x="64" y="1186"/>
                  <a:pt x="65" y="1185"/>
                  <a:pt x="66" y="1184"/>
                </a:cubicBezTo>
                <a:cubicBezTo>
                  <a:pt x="70" y="1179"/>
                  <a:pt x="64" y="1166"/>
                  <a:pt x="63" y="1161"/>
                </a:cubicBezTo>
                <a:cubicBezTo>
                  <a:pt x="59" y="1153"/>
                  <a:pt x="55" y="1145"/>
                  <a:pt x="51" y="1137"/>
                </a:cubicBezTo>
                <a:cubicBezTo>
                  <a:pt x="45" y="1124"/>
                  <a:pt x="38" y="1110"/>
                  <a:pt x="29" y="1099"/>
                </a:cubicBezTo>
                <a:cubicBezTo>
                  <a:pt x="26" y="1094"/>
                  <a:pt x="22" y="1089"/>
                  <a:pt x="17" y="1087"/>
                </a:cubicBezTo>
                <a:cubicBezTo>
                  <a:pt x="12" y="1086"/>
                  <a:pt x="6" y="1087"/>
                  <a:pt x="3" y="1093"/>
                </a:cubicBezTo>
                <a:cubicBezTo>
                  <a:pt x="1" y="1096"/>
                  <a:pt x="0" y="1100"/>
                  <a:pt x="1" y="1104"/>
                </a:cubicBezTo>
                <a:cubicBezTo>
                  <a:pt x="1" y="1109"/>
                  <a:pt x="2" y="1112"/>
                  <a:pt x="3" y="1116"/>
                </a:cubicBezTo>
                <a:close/>
                <a:moveTo>
                  <a:pt x="49" y="1751"/>
                </a:moveTo>
                <a:cubicBezTo>
                  <a:pt x="45" y="1736"/>
                  <a:pt x="39" y="1713"/>
                  <a:pt x="26" y="1708"/>
                </a:cubicBezTo>
                <a:cubicBezTo>
                  <a:pt x="21" y="1706"/>
                  <a:pt x="16" y="1708"/>
                  <a:pt x="13" y="1712"/>
                </a:cubicBezTo>
                <a:cubicBezTo>
                  <a:pt x="9" y="1718"/>
                  <a:pt x="9" y="1726"/>
                  <a:pt x="11" y="1733"/>
                </a:cubicBezTo>
                <a:cubicBezTo>
                  <a:pt x="17" y="1754"/>
                  <a:pt x="25" y="1774"/>
                  <a:pt x="35" y="1793"/>
                </a:cubicBezTo>
                <a:cubicBezTo>
                  <a:pt x="40" y="1802"/>
                  <a:pt x="46" y="1811"/>
                  <a:pt x="51" y="1820"/>
                </a:cubicBezTo>
                <a:cubicBezTo>
                  <a:pt x="54" y="1824"/>
                  <a:pt x="68" y="1848"/>
                  <a:pt x="68" y="1838"/>
                </a:cubicBezTo>
                <a:cubicBezTo>
                  <a:pt x="68" y="1826"/>
                  <a:pt x="65" y="1813"/>
                  <a:pt x="62" y="1802"/>
                </a:cubicBezTo>
                <a:cubicBezTo>
                  <a:pt x="59" y="1785"/>
                  <a:pt x="54" y="1768"/>
                  <a:pt x="49" y="1751"/>
                </a:cubicBezTo>
                <a:close/>
                <a:moveTo>
                  <a:pt x="3" y="408"/>
                </a:moveTo>
                <a:cubicBezTo>
                  <a:pt x="14" y="437"/>
                  <a:pt x="34" y="457"/>
                  <a:pt x="54" y="474"/>
                </a:cubicBezTo>
                <a:cubicBezTo>
                  <a:pt x="56" y="475"/>
                  <a:pt x="58" y="477"/>
                  <a:pt x="60" y="478"/>
                </a:cubicBezTo>
                <a:cubicBezTo>
                  <a:pt x="61" y="478"/>
                  <a:pt x="62" y="478"/>
                  <a:pt x="63" y="478"/>
                </a:cubicBezTo>
                <a:cubicBezTo>
                  <a:pt x="64" y="478"/>
                  <a:pt x="65" y="477"/>
                  <a:pt x="66" y="476"/>
                </a:cubicBezTo>
                <a:cubicBezTo>
                  <a:pt x="70" y="471"/>
                  <a:pt x="64" y="457"/>
                  <a:pt x="63" y="453"/>
                </a:cubicBezTo>
                <a:cubicBezTo>
                  <a:pt x="59" y="444"/>
                  <a:pt x="55" y="436"/>
                  <a:pt x="51" y="429"/>
                </a:cubicBezTo>
                <a:cubicBezTo>
                  <a:pt x="45" y="415"/>
                  <a:pt x="38" y="402"/>
                  <a:pt x="29" y="390"/>
                </a:cubicBezTo>
                <a:cubicBezTo>
                  <a:pt x="26" y="385"/>
                  <a:pt x="22" y="381"/>
                  <a:pt x="17" y="379"/>
                </a:cubicBezTo>
                <a:cubicBezTo>
                  <a:pt x="12" y="377"/>
                  <a:pt x="6" y="379"/>
                  <a:pt x="3" y="384"/>
                </a:cubicBezTo>
                <a:cubicBezTo>
                  <a:pt x="1" y="387"/>
                  <a:pt x="0" y="392"/>
                  <a:pt x="1" y="396"/>
                </a:cubicBezTo>
                <a:cubicBezTo>
                  <a:pt x="1" y="400"/>
                  <a:pt x="2" y="404"/>
                  <a:pt x="3" y="408"/>
                </a:cubicBezTo>
                <a:close/>
                <a:moveTo>
                  <a:pt x="142" y="1794"/>
                </a:moveTo>
                <a:cubicBezTo>
                  <a:pt x="142" y="1794"/>
                  <a:pt x="141" y="1794"/>
                  <a:pt x="141" y="1794"/>
                </a:cubicBezTo>
                <a:cubicBezTo>
                  <a:pt x="139" y="1793"/>
                  <a:pt x="136" y="1793"/>
                  <a:pt x="133" y="1794"/>
                </a:cubicBezTo>
                <a:cubicBezTo>
                  <a:pt x="120" y="1799"/>
                  <a:pt x="109" y="1814"/>
                  <a:pt x="100" y="1827"/>
                </a:cubicBezTo>
                <a:cubicBezTo>
                  <a:pt x="89" y="1844"/>
                  <a:pt x="73" y="1880"/>
                  <a:pt x="76" y="1886"/>
                </a:cubicBezTo>
                <a:cubicBezTo>
                  <a:pt x="79" y="1893"/>
                  <a:pt x="117" y="1868"/>
                  <a:pt x="132" y="1847"/>
                </a:cubicBezTo>
                <a:cubicBezTo>
                  <a:pt x="140" y="1836"/>
                  <a:pt x="155" y="1815"/>
                  <a:pt x="146" y="1799"/>
                </a:cubicBezTo>
                <a:cubicBezTo>
                  <a:pt x="145" y="1797"/>
                  <a:pt x="144" y="1796"/>
                  <a:pt x="142" y="1794"/>
                </a:cubicBezTo>
                <a:close/>
                <a:moveTo>
                  <a:pt x="142" y="1091"/>
                </a:moveTo>
                <a:cubicBezTo>
                  <a:pt x="142" y="1091"/>
                  <a:pt x="141" y="1090"/>
                  <a:pt x="141" y="1090"/>
                </a:cubicBezTo>
                <a:cubicBezTo>
                  <a:pt x="139" y="1089"/>
                  <a:pt x="136" y="1089"/>
                  <a:pt x="133" y="1090"/>
                </a:cubicBezTo>
                <a:cubicBezTo>
                  <a:pt x="120" y="1095"/>
                  <a:pt x="109" y="1110"/>
                  <a:pt x="100" y="1123"/>
                </a:cubicBezTo>
                <a:cubicBezTo>
                  <a:pt x="89" y="1140"/>
                  <a:pt x="73" y="1176"/>
                  <a:pt x="76" y="1183"/>
                </a:cubicBezTo>
                <a:cubicBezTo>
                  <a:pt x="79" y="1189"/>
                  <a:pt x="117" y="1164"/>
                  <a:pt x="132" y="1144"/>
                </a:cubicBezTo>
                <a:cubicBezTo>
                  <a:pt x="140" y="1133"/>
                  <a:pt x="155" y="1111"/>
                  <a:pt x="146" y="1095"/>
                </a:cubicBezTo>
                <a:cubicBezTo>
                  <a:pt x="145" y="1093"/>
                  <a:pt x="144" y="1092"/>
                  <a:pt x="142" y="1091"/>
                </a:cubicBezTo>
                <a:close/>
                <a:moveTo>
                  <a:pt x="74" y="1778"/>
                </a:moveTo>
                <a:cubicBezTo>
                  <a:pt x="76" y="1773"/>
                  <a:pt x="77" y="1767"/>
                  <a:pt x="78" y="1762"/>
                </a:cubicBezTo>
                <a:cubicBezTo>
                  <a:pt x="80" y="1752"/>
                  <a:pt x="81" y="1742"/>
                  <a:pt x="82" y="1732"/>
                </a:cubicBezTo>
                <a:cubicBezTo>
                  <a:pt x="85" y="1715"/>
                  <a:pt x="87" y="1698"/>
                  <a:pt x="87" y="1681"/>
                </a:cubicBezTo>
                <a:cubicBezTo>
                  <a:pt x="88" y="1666"/>
                  <a:pt x="89" y="1644"/>
                  <a:pt x="77" y="1636"/>
                </a:cubicBezTo>
                <a:cubicBezTo>
                  <a:pt x="72" y="1633"/>
                  <a:pt x="65" y="1635"/>
                  <a:pt x="61" y="1640"/>
                </a:cubicBezTo>
                <a:cubicBezTo>
                  <a:pt x="57" y="1645"/>
                  <a:pt x="55" y="1653"/>
                  <a:pt x="54" y="1660"/>
                </a:cubicBezTo>
                <a:cubicBezTo>
                  <a:pt x="55" y="1685"/>
                  <a:pt x="58" y="1710"/>
                  <a:pt x="61" y="1735"/>
                </a:cubicBezTo>
                <a:cubicBezTo>
                  <a:pt x="63" y="1745"/>
                  <a:pt x="64" y="1755"/>
                  <a:pt x="66" y="1765"/>
                </a:cubicBezTo>
                <a:cubicBezTo>
                  <a:pt x="67" y="1768"/>
                  <a:pt x="70" y="1786"/>
                  <a:pt x="74" y="1778"/>
                </a:cubicBezTo>
                <a:close/>
                <a:moveTo>
                  <a:pt x="92" y="1819"/>
                </a:moveTo>
                <a:cubicBezTo>
                  <a:pt x="98" y="1811"/>
                  <a:pt x="104" y="1803"/>
                  <a:pt x="109" y="1794"/>
                </a:cubicBezTo>
                <a:cubicBezTo>
                  <a:pt x="116" y="1783"/>
                  <a:pt x="122" y="1771"/>
                  <a:pt x="128" y="1758"/>
                </a:cubicBezTo>
                <a:cubicBezTo>
                  <a:pt x="133" y="1746"/>
                  <a:pt x="139" y="1733"/>
                  <a:pt x="137" y="1718"/>
                </a:cubicBezTo>
                <a:cubicBezTo>
                  <a:pt x="137" y="1715"/>
                  <a:pt x="136" y="1712"/>
                  <a:pt x="135" y="1710"/>
                </a:cubicBezTo>
                <a:cubicBezTo>
                  <a:pt x="132" y="1707"/>
                  <a:pt x="129" y="1707"/>
                  <a:pt x="126" y="1708"/>
                </a:cubicBezTo>
                <a:cubicBezTo>
                  <a:pt x="119" y="1710"/>
                  <a:pt x="115" y="1716"/>
                  <a:pt x="111" y="1723"/>
                </a:cubicBezTo>
                <a:cubicBezTo>
                  <a:pt x="106" y="1730"/>
                  <a:pt x="101" y="1738"/>
                  <a:pt x="98" y="1747"/>
                </a:cubicBezTo>
                <a:cubicBezTo>
                  <a:pt x="92" y="1761"/>
                  <a:pt x="88" y="1777"/>
                  <a:pt x="83" y="1792"/>
                </a:cubicBezTo>
                <a:cubicBezTo>
                  <a:pt x="79" y="1807"/>
                  <a:pt x="70" y="1833"/>
                  <a:pt x="74" y="1837"/>
                </a:cubicBezTo>
                <a:cubicBezTo>
                  <a:pt x="77" y="1841"/>
                  <a:pt x="87" y="1826"/>
                  <a:pt x="92" y="181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4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241250" y="1"/>
            <a:ext cx="1719870" cy="6858000"/>
          </a:xfrm>
          <a:custGeom>
            <a:avLst/>
            <a:gdLst/>
            <a:ahLst/>
            <a:cxnLst/>
            <a:rect l="0" t="0" r="r" b="b"/>
            <a:pathLst>
              <a:path w="539" h="2159">
                <a:moveTo>
                  <a:pt x="387" y="764"/>
                </a:moveTo>
                <a:cubicBezTo>
                  <a:pt x="398" y="793"/>
                  <a:pt x="418" y="813"/>
                  <a:pt x="438" y="829"/>
                </a:cubicBezTo>
                <a:cubicBezTo>
                  <a:pt x="440" y="831"/>
                  <a:pt x="442" y="833"/>
                  <a:pt x="444" y="833"/>
                </a:cubicBezTo>
                <a:cubicBezTo>
                  <a:pt x="445" y="833"/>
                  <a:pt x="446" y="834"/>
                  <a:pt x="447" y="833"/>
                </a:cubicBezTo>
                <a:cubicBezTo>
                  <a:pt x="448" y="833"/>
                  <a:pt x="449" y="833"/>
                  <a:pt x="450" y="831"/>
                </a:cubicBezTo>
                <a:cubicBezTo>
                  <a:pt x="454" y="826"/>
                  <a:pt x="448" y="813"/>
                  <a:pt x="447" y="808"/>
                </a:cubicBezTo>
                <a:cubicBezTo>
                  <a:pt x="443" y="800"/>
                  <a:pt x="439" y="792"/>
                  <a:pt x="435" y="784"/>
                </a:cubicBezTo>
                <a:cubicBezTo>
                  <a:pt x="429" y="771"/>
                  <a:pt x="422" y="758"/>
                  <a:pt x="413" y="746"/>
                </a:cubicBezTo>
                <a:cubicBezTo>
                  <a:pt x="410" y="741"/>
                  <a:pt x="406" y="736"/>
                  <a:pt x="401" y="735"/>
                </a:cubicBezTo>
                <a:cubicBezTo>
                  <a:pt x="396" y="733"/>
                  <a:pt x="390" y="734"/>
                  <a:pt x="387" y="740"/>
                </a:cubicBezTo>
                <a:cubicBezTo>
                  <a:pt x="385" y="743"/>
                  <a:pt x="384" y="747"/>
                  <a:pt x="385" y="752"/>
                </a:cubicBezTo>
                <a:cubicBezTo>
                  <a:pt x="385" y="756"/>
                  <a:pt x="386" y="760"/>
                  <a:pt x="387" y="764"/>
                </a:cubicBezTo>
                <a:close/>
                <a:moveTo>
                  <a:pt x="458" y="16"/>
                </a:moveTo>
                <a:cubicBezTo>
                  <a:pt x="460" y="11"/>
                  <a:pt x="461" y="5"/>
                  <a:pt x="462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0" y="1"/>
                  <a:pt x="450" y="2"/>
                  <a:pt x="450" y="3"/>
                </a:cubicBezTo>
                <a:cubicBezTo>
                  <a:pt x="451" y="5"/>
                  <a:pt x="454" y="24"/>
                  <a:pt x="458" y="16"/>
                </a:cubicBezTo>
                <a:close/>
                <a:moveTo>
                  <a:pt x="435" y="58"/>
                </a:moveTo>
                <a:cubicBezTo>
                  <a:pt x="438" y="62"/>
                  <a:pt x="452" y="86"/>
                  <a:pt x="452" y="76"/>
                </a:cubicBezTo>
                <a:cubicBezTo>
                  <a:pt x="452" y="64"/>
                  <a:pt x="449" y="51"/>
                  <a:pt x="446" y="40"/>
                </a:cubicBezTo>
                <a:cubicBezTo>
                  <a:pt x="443" y="27"/>
                  <a:pt x="440" y="13"/>
                  <a:pt x="437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9" y="11"/>
                  <a:pt x="414" y="21"/>
                  <a:pt x="419" y="31"/>
                </a:cubicBezTo>
                <a:cubicBezTo>
                  <a:pt x="424" y="40"/>
                  <a:pt x="430" y="49"/>
                  <a:pt x="435" y="58"/>
                </a:cubicBezTo>
                <a:close/>
                <a:moveTo>
                  <a:pt x="387" y="58"/>
                </a:moveTo>
                <a:cubicBezTo>
                  <a:pt x="398" y="87"/>
                  <a:pt x="418" y="107"/>
                  <a:pt x="438" y="124"/>
                </a:cubicBezTo>
                <a:cubicBezTo>
                  <a:pt x="440" y="125"/>
                  <a:pt x="442" y="127"/>
                  <a:pt x="444" y="128"/>
                </a:cubicBezTo>
                <a:cubicBezTo>
                  <a:pt x="445" y="128"/>
                  <a:pt x="446" y="128"/>
                  <a:pt x="447" y="128"/>
                </a:cubicBezTo>
                <a:cubicBezTo>
                  <a:pt x="448" y="128"/>
                  <a:pt x="449" y="127"/>
                  <a:pt x="450" y="126"/>
                </a:cubicBezTo>
                <a:cubicBezTo>
                  <a:pt x="454" y="121"/>
                  <a:pt x="448" y="107"/>
                  <a:pt x="447" y="103"/>
                </a:cubicBezTo>
                <a:cubicBezTo>
                  <a:pt x="443" y="94"/>
                  <a:pt x="439" y="87"/>
                  <a:pt x="435" y="79"/>
                </a:cubicBezTo>
                <a:cubicBezTo>
                  <a:pt x="429" y="65"/>
                  <a:pt x="422" y="52"/>
                  <a:pt x="413" y="40"/>
                </a:cubicBezTo>
                <a:cubicBezTo>
                  <a:pt x="410" y="35"/>
                  <a:pt x="406" y="31"/>
                  <a:pt x="401" y="29"/>
                </a:cubicBezTo>
                <a:cubicBezTo>
                  <a:pt x="396" y="27"/>
                  <a:pt x="390" y="29"/>
                  <a:pt x="387" y="34"/>
                </a:cubicBezTo>
                <a:cubicBezTo>
                  <a:pt x="385" y="37"/>
                  <a:pt x="384" y="42"/>
                  <a:pt x="385" y="46"/>
                </a:cubicBezTo>
                <a:cubicBezTo>
                  <a:pt x="385" y="50"/>
                  <a:pt x="386" y="54"/>
                  <a:pt x="387" y="58"/>
                </a:cubicBezTo>
                <a:close/>
                <a:moveTo>
                  <a:pt x="66" y="352"/>
                </a:moveTo>
                <a:cubicBezTo>
                  <a:pt x="67" y="355"/>
                  <a:pt x="70" y="374"/>
                  <a:pt x="74" y="366"/>
                </a:cubicBezTo>
                <a:cubicBezTo>
                  <a:pt x="76" y="361"/>
                  <a:pt x="77" y="355"/>
                  <a:pt x="78" y="350"/>
                </a:cubicBezTo>
                <a:cubicBezTo>
                  <a:pt x="80" y="340"/>
                  <a:pt x="81" y="330"/>
                  <a:pt x="82" y="320"/>
                </a:cubicBezTo>
                <a:cubicBezTo>
                  <a:pt x="85" y="303"/>
                  <a:pt x="87" y="286"/>
                  <a:pt x="87" y="268"/>
                </a:cubicBezTo>
                <a:cubicBezTo>
                  <a:pt x="88" y="254"/>
                  <a:pt x="89" y="232"/>
                  <a:pt x="77" y="224"/>
                </a:cubicBezTo>
                <a:cubicBezTo>
                  <a:pt x="72" y="221"/>
                  <a:pt x="65" y="223"/>
                  <a:pt x="61" y="228"/>
                </a:cubicBezTo>
                <a:cubicBezTo>
                  <a:pt x="57" y="233"/>
                  <a:pt x="55" y="241"/>
                  <a:pt x="54" y="248"/>
                </a:cubicBezTo>
                <a:cubicBezTo>
                  <a:pt x="55" y="273"/>
                  <a:pt x="58" y="298"/>
                  <a:pt x="61" y="323"/>
                </a:cubicBezTo>
                <a:cubicBezTo>
                  <a:pt x="63" y="333"/>
                  <a:pt x="64" y="343"/>
                  <a:pt x="66" y="352"/>
                </a:cubicBezTo>
                <a:close/>
                <a:moveTo>
                  <a:pt x="74" y="425"/>
                </a:moveTo>
                <a:cubicBezTo>
                  <a:pt x="77" y="429"/>
                  <a:pt x="87" y="414"/>
                  <a:pt x="92" y="406"/>
                </a:cubicBezTo>
                <a:cubicBezTo>
                  <a:pt x="98" y="399"/>
                  <a:pt x="104" y="390"/>
                  <a:pt x="109" y="382"/>
                </a:cubicBezTo>
                <a:cubicBezTo>
                  <a:pt x="116" y="370"/>
                  <a:pt x="122" y="358"/>
                  <a:pt x="128" y="346"/>
                </a:cubicBezTo>
                <a:cubicBezTo>
                  <a:pt x="133" y="333"/>
                  <a:pt x="139" y="321"/>
                  <a:pt x="137" y="306"/>
                </a:cubicBezTo>
                <a:cubicBezTo>
                  <a:pt x="137" y="303"/>
                  <a:pt x="136" y="300"/>
                  <a:pt x="135" y="298"/>
                </a:cubicBezTo>
                <a:cubicBezTo>
                  <a:pt x="132" y="295"/>
                  <a:pt x="129" y="295"/>
                  <a:pt x="126" y="296"/>
                </a:cubicBezTo>
                <a:cubicBezTo>
                  <a:pt x="119" y="298"/>
                  <a:pt x="115" y="304"/>
                  <a:pt x="111" y="310"/>
                </a:cubicBezTo>
                <a:cubicBezTo>
                  <a:pt x="106" y="318"/>
                  <a:pt x="101" y="326"/>
                  <a:pt x="98" y="335"/>
                </a:cubicBezTo>
                <a:cubicBezTo>
                  <a:pt x="92" y="349"/>
                  <a:pt x="88" y="364"/>
                  <a:pt x="83" y="380"/>
                </a:cubicBezTo>
                <a:cubicBezTo>
                  <a:pt x="79" y="394"/>
                  <a:pt x="70" y="421"/>
                  <a:pt x="74" y="425"/>
                </a:cubicBezTo>
                <a:close/>
                <a:moveTo>
                  <a:pt x="74" y="1133"/>
                </a:moveTo>
                <a:cubicBezTo>
                  <a:pt x="77" y="1137"/>
                  <a:pt x="87" y="1122"/>
                  <a:pt x="92" y="1115"/>
                </a:cubicBezTo>
                <a:cubicBezTo>
                  <a:pt x="98" y="1107"/>
                  <a:pt x="104" y="1099"/>
                  <a:pt x="109" y="1090"/>
                </a:cubicBezTo>
                <a:cubicBezTo>
                  <a:pt x="116" y="1079"/>
                  <a:pt x="122" y="1067"/>
                  <a:pt x="128" y="1054"/>
                </a:cubicBezTo>
                <a:cubicBezTo>
                  <a:pt x="133" y="1042"/>
                  <a:pt x="139" y="1030"/>
                  <a:pt x="137" y="1015"/>
                </a:cubicBezTo>
                <a:cubicBezTo>
                  <a:pt x="137" y="1012"/>
                  <a:pt x="136" y="1008"/>
                  <a:pt x="135" y="1006"/>
                </a:cubicBezTo>
                <a:cubicBezTo>
                  <a:pt x="132" y="1003"/>
                  <a:pt x="129" y="1003"/>
                  <a:pt x="126" y="1004"/>
                </a:cubicBezTo>
                <a:cubicBezTo>
                  <a:pt x="119" y="1006"/>
                  <a:pt x="115" y="1012"/>
                  <a:pt x="111" y="1019"/>
                </a:cubicBezTo>
                <a:cubicBezTo>
                  <a:pt x="106" y="1026"/>
                  <a:pt x="101" y="1034"/>
                  <a:pt x="98" y="1043"/>
                </a:cubicBezTo>
                <a:cubicBezTo>
                  <a:pt x="92" y="1058"/>
                  <a:pt x="88" y="1073"/>
                  <a:pt x="83" y="1088"/>
                </a:cubicBezTo>
                <a:cubicBezTo>
                  <a:pt x="79" y="1103"/>
                  <a:pt x="70" y="1129"/>
                  <a:pt x="74" y="1133"/>
                </a:cubicBezTo>
                <a:close/>
                <a:moveTo>
                  <a:pt x="77" y="933"/>
                </a:moveTo>
                <a:cubicBezTo>
                  <a:pt x="72" y="930"/>
                  <a:pt x="65" y="932"/>
                  <a:pt x="61" y="937"/>
                </a:cubicBezTo>
                <a:cubicBezTo>
                  <a:pt x="57" y="942"/>
                  <a:pt x="55" y="949"/>
                  <a:pt x="54" y="956"/>
                </a:cubicBezTo>
                <a:cubicBezTo>
                  <a:pt x="55" y="982"/>
                  <a:pt x="58" y="1006"/>
                  <a:pt x="61" y="1031"/>
                </a:cubicBezTo>
                <a:cubicBezTo>
                  <a:pt x="63" y="1041"/>
                  <a:pt x="64" y="1051"/>
                  <a:pt x="66" y="1061"/>
                </a:cubicBezTo>
                <a:cubicBezTo>
                  <a:pt x="67" y="1064"/>
                  <a:pt x="70" y="1082"/>
                  <a:pt x="74" y="1074"/>
                </a:cubicBezTo>
                <a:cubicBezTo>
                  <a:pt x="76" y="1070"/>
                  <a:pt x="77" y="1063"/>
                  <a:pt x="78" y="1058"/>
                </a:cubicBezTo>
                <a:cubicBezTo>
                  <a:pt x="80" y="1048"/>
                  <a:pt x="81" y="1038"/>
                  <a:pt x="82" y="1028"/>
                </a:cubicBezTo>
                <a:cubicBezTo>
                  <a:pt x="85" y="1011"/>
                  <a:pt x="87" y="994"/>
                  <a:pt x="87" y="977"/>
                </a:cubicBezTo>
                <a:cubicBezTo>
                  <a:pt x="88" y="963"/>
                  <a:pt x="89" y="940"/>
                  <a:pt x="77" y="933"/>
                </a:cubicBezTo>
                <a:close/>
                <a:moveTo>
                  <a:pt x="49" y="1047"/>
                </a:moveTo>
                <a:cubicBezTo>
                  <a:pt x="45" y="1033"/>
                  <a:pt x="39" y="1009"/>
                  <a:pt x="26" y="1004"/>
                </a:cubicBezTo>
                <a:cubicBezTo>
                  <a:pt x="21" y="1003"/>
                  <a:pt x="16" y="1004"/>
                  <a:pt x="13" y="1008"/>
                </a:cubicBezTo>
                <a:cubicBezTo>
                  <a:pt x="9" y="1014"/>
                  <a:pt x="9" y="1022"/>
                  <a:pt x="11" y="1029"/>
                </a:cubicBezTo>
                <a:cubicBezTo>
                  <a:pt x="17" y="1050"/>
                  <a:pt x="25" y="1071"/>
                  <a:pt x="35" y="1089"/>
                </a:cubicBezTo>
                <a:cubicBezTo>
                  <a:pt x="40" y="1098"/>
                  <a:pt x="46" y="1107"/>
                  <a:pt x="51" y="1116"/>
                </a:cubicBezTo>
                <a:cubicBezTo>
                  <a:pt x="54" y="1120"/>
                  <a:pt x="68" y="1144"/>
                  <a:pt x="68" y="1134"/>
                </a:cubicBezTo>
                <a:cubicBezTo>
                  <a:pt x="68" y="1122"/>
                  <a:pt x="65" y="1110"/>
                  <a:pt x="62" y="1098"/>
                </a:cubicBezTo>
                <a:cubicBezTo>
                  <a:pt x="59" y="1081"/>
                  <a:pt x="54" y="1064"/>
                  <a:pt x="49" y="1047"/>
                </a:cubicBezTo>
                <a:close/>
                <a:moveTo>
                  <a:pt x="458" y="1486"/>
                </a:moveTo>
                <a:cubicBezTo>
                  <a:pt x="461" y="1490"/>
                  <a:pt x="471" y="1475"/>
                  <a:pt x="476" y="1468"/>
                </a:cubicBezTo>
                <a:cubicBezTo>
                  <a:pt x="482" y="1460"/>
                  <a:pt x="488" y="1452"/>
                  <a:pt x="493" y="1443"/>
                </a:cubicBezTo>
                <a:cubicBezTo>
                  <a:pt x="500" y="1432"/>
                  <a:pt x="506" y="1420"/>
                  <a:pt x="512" y="1407"/>
                </a:cubicBezTo>
                <a:cubicBezTo>
                  <a:pt x="517" y="1395"/>
                  <a:pt x="523" y="1382"/>
                  <a:pt x="521" y="1368"/>
                </a:cubicBezTo>
                <a:cubicBezTo>
                  <a:pt x="521" y="1364"/>
                  <a:pt x="520" y="1361"/>
                  <a:pt x="519" y="1359"/>
                </a:cubicBezTo>
                <a:cubicBezTo>
                  <a:pt x="516" y="1356"/>
                  <a:pt x="513" y="1356"/>
                  <a:pt x="510" y="1357"/>
                </a:cubicBezTo>
                <a:cubicBezTo>
                  <a:pt x="503" y="1359"/>
                  <a:pt x="499" y="1365"/>
                  <a:pt x="495" y="1372"/>
                </a:cubicBezTo>
                <a:cubicBezTo>
                  <a:pt x="490" y="1379"/>
                  <a:pt x="485" y="1387"/>
                  <a:pt x="482" y="1396"/>
                </a:cubicBezTo>
                <a:cubicBezTo>
                  <a:pt x="476" y="1411"/>
                  <a:pt x="472" y="1426"/>
                  <a:pt x="467" y="1441"/>
                </a:cubicBezTo>
                <a:cubicBezTo>
                  <a:pt x="463" y="1456"/>
                  <a:pt x="454" y="1482"/>
                  <a:pt x="458" y="1486"/>
                </a:cubicBezTo>
                <a:close/>
                <a:moveTo>
                  <a:pt x="461" y="1285"/>
                </a:moveTo>
                <a:cubicBezTo>
                  <a:pt x="456" y="1282"/>
                  <a:pt x="449" y="1285"/>
                  <a:pt x="445" y="1290"/>
                </a:cubicBezTo>
                <a:cubicBezTo>
                  <a:pt x="441" y="1295"/>
                  <a:pt x="439" y="1302"/>
                  <a:pt x="438" y="1309"/>
                </a:cubicBezTo>
                <a:cubicBezTo>
                  <a:pt x="439" y="1334"/>
                  <a:pt x="442" y="1359"/>
                  <a:pt x="445" y="1384"/>
                </a:cubicBezTo>
                <a:cubicBezTo>
                  <a:pt x="447" y="1394"/>
                  <a:pt x="448" y="1404"/>
                  <a:pt x="450" y="1414"/>
                </a:cubicBezTo>
                <a:cubicBezTo>
                  <a:pt x="451" y="1417"/>
                  <a:pt x="454" y="1435"/>
                  <a:pt x="458" y="1427"/>
                </a:cubicBezTo>
                <a:cubicBezTo>
                  <a:pt x="460" y="1423"/>
                  <a:pt x="461" y="1416"/>
                  <a:pt x="462" y="1411"/>
                </a:cubicBezTo>
                <a:cubicBezTo>
                  <a:pt x="464" y="1401"/>
                  <a:pt x="465" y="1391"/>
                  <a:pt x="466" y="1381"/>
                </a:cubicBezTo>
                <a:cubicBezTo>
                  <a:pt x="469" y="1364"/>
                  <a:pt x="471" y="1347"/>
                  <a:pt x="471" y="1330"/>
                </a:cubicBezTo>
                <a:cubicBezTo>
                  <a:pt x="472" y="1316"/>
                  <a:pt x="473" y="1293"/>
                  <a:pt x="461" y="1285"/>
                </a:cubicBezTo>
                <a:close/>
                <a:moveTo>
                  <a:pt x="484" y="65"/>
                </a:moveTo>
                <a:cubicBezTo>
                  <a:pt x="473" y="82"/>
                  <a:pt x="457" y="118"/>
                  <a:pt x="460" y="124"/>
                </a:cubicBezTo>
                <a:cubicBezTo>
                  <a:pt x="463" y="131"/>
                  <a:pt x="501" y="106"/>
                  <a:pt x="516" y="85"/>
                </a:cubicBezTo>
                <a:cubicBezTo>
                  <a:pt x="524" y="74"/>
                  <a:pt x="539" y="52"/>
                  <a:pt x="530" y="37"/>
                </a:cubicBezTo>
                <a:cubicBezTo>
                  <a:pt x="529" y="35"/>
                  <a:pt x="528" y="33"/>
                  <a:pt x="526" y="32"/>
                </a:cubicBezTo>
                <a:cubicBezTo>
                  <a:pt x="526" y="32"/>
                  <a:pt x="525" y="32"/>
                  <a:pt x="525" y="32"/>
                </a:cubicBezTo>
                <a:cubicBezTo>
                  <a:pt x="523" y="31"/>
                  <a:pt x="520" y="31"/>
                  <a:pt x="517" y="32"/>
                </a:cubicBezTo>
                <a:cubicBezTo>
                  <a:pt x="504" y="37"/>
                  <a:pt x="493" y="52"/>
                  <a:pt x="484" y="65"/>
                </a:cubicBezTo>
                <a:close/>
                <a:moveTo>
                  <a:pt x="433" y="1400"/>
                </a:moveTo>
                <a:cubicBezTo>
                  <a:pt x="429" y="1385"/>
                  <a:pt x="423" y="1362"/>
                  <a:pt x="409" y="1357"/>
                </a:cubicBezTo>
                <a:cubicBezTo>
                  <a:pt x="405" y="1356"/>
                  <a:pt x="400" y="1357"/>
                  <a:pt x="397" y="1361"/>
                </a:cubicBezTo>
                <a:cubicBezTo>
                  <a:pt x="393" y="1367"/>
                  <a:pt x="393" y="1375"/>
                  <a:pt x="395" y="1382"/>
                </a:cubicBezTo>
                <a:cubicBezTo>
                  <a:pt x="401" y="1403"/>
                  <a:pt x="409" y="1423"/>
                  <a:pt x="419" y="1442"/>
                </a:cubicBezTo>
                <a:cubicBezTo>
                  <a:pt x="424" y="1451"/>
                  <a:pt x="430" y="1460"/>
                  <a:pt x="435" y="1469"/>
                </a:cubicBezTo>
                <a:cubicBezTo>
                  <a:pt x="438" y="1473"/>
                  <a:pt x="452" y="1497"/>
                  <a:pt x="452" y="1487"/>
                </a:cubicBezTo>
                <a:cubicBezTo>
                  <a:pt x="452" y="1475"/>
                  <a:pt x="449" y="1462"/>
                  <a:pt x="446" y="1451"/>
                </a:cubicBezTo>
                <a:cubicBezTo>
                  <a:pt x="443" y="1434"/>
                  <a:pt x="438" y="1417"/>
                  <a:pt x="433" y="1400"/>
                </a:cubicBezTo>
                <a:close/>
                <a:moveTo>
                  <a:pt x="458" y="721"/>
                </a:moveTo>
                <a:cubicBezTo>
                  <a:pt x="460" y="717"/>
                  <a:pt x="461" y="711"/>
                  <a:pt x="462" y="706"/>
                </a:cubicBezTo>
                <a:cubicBezTo>
                  <a:pt x="464" y="696"/>
                  <a:pt x="465" y="685"/>
                  <a:pt x="466" y="675"/>
                </a:cubicBezTo>
                <a:cubicBezTo>
                  <a:pt x="469" y="658"/>
                  <a:pt x="471" y="641"/>
                  <a:pt x="471" y="624"/>
                </a:cubicBezTo>
                <a:cubicBezTo>
                  <a:pt x="472" y="610"/>
                  <a:pt x="473" y="587"/>
                  <a:pt x="461" y="580"/>
                </a:cubicBezTo>
                <a:cubicBezTo>
                  <a:pt x="456" y="577"/>
                  <a:pt x="449" y="579"/>
                  <a:pt x="445" y="584"/>
                </a:cubicBezTo>
                <a:cubicBezTo>
                  <a:pt x="441" y="589"/>
                  <a:pt x="439" y="596"/>
                  <a:pt x="438" y="604"/>
                </a:cubicBezTo>
                <a:cubicBezTo>
                  <a:pt x="439" y="629"/>
                  <a:pt x="442" y="654"/>
                  <a:pt x="445" y="679"/>
                </a:cubicBezTo>
                <a:cubicBezTo>
                  <a:pt x="447" y="688"/>
                  <a:pt x="448" y="698"/>
                  <a:pt x="450" y="708"/>
                </a:cubicBezTo>
                <a:cubicBezTo>
                  <a:pt x="451" y="711"/>
                  <a:pt x="454" y="730"/>
                  <a:pt x="458" y="721"/>
                </a:cubicBezTo>
                <a:close/>
                <a:moveTo>
                  <a:pt x="476" y="762"/>
                </a:moveTo>
                <a:cubicBezTo>
                  <a:pt x="482" y="754"/>
                  <a:pt x="488" y="746"/>
                  <a:pt x="493" y="738"/>
                </a:cubicBezTo>
                <a:cubicBezTo>
                  <a:pt x="500" y="726"/>
                  <a:pt x="506" y="714"/>
                  <a:pt x="512" y="702"/>
                </a:cubicBezTo>
                <a:cubicBezTo>
                  <a:pt x="517" y="689"/>
                  <a:pt x="523" y="677"/>
                  <a:pt x="521" y="662"/>
                </a:cubicBezTo>
                <a:cubicBezTo>
                  <a:pt x="521" y="659"/>
                  <a:pt x="520" y="656"/>
                  <a:pt x="519" y="653"/>
                </a:cubicBezTo>
                <a:cubicBezTo>
                  <a:pt x="516" y="651"/>
                  <a:pt x="513" y="651"/>
                  <a:pt x="510" y="651"/>
                </a:cubicBezTo>
                <a:cubicBezTo>
                  <a:pt x="503" y="653"/>
                  <a:pt x="499" y="659"/>
                  <a:pt x="495" y="666"/>
                </a:cubicBezTo>
                <a:cubicBezTo>
                  <a:pt x="490" y="674"/>
                  <a:pt x="485" y="681"/>
                  <a:pt x="482" y="690"/>
                </a:cubicBezTo>
                <a:cubicBezTo>
                  <a:pt x="476" y="705"/>
                  <a:pt x="472" y="720"/>
                  <a:pt x="467" y="735"/>
                </a:cubicBezTo>
                <a:cubicBezTo>
                  <a:pt x="463" y="750"/>
                  <a:pt x="454" y="776"/>
                  <a:pt x="458" y="781"/>
                </a:cubicBezTo>
                <a:cubicBezTo>
                  <a:pt x="461" y="785"/>
                  <a:pt x="471" y="769"/>
                  <a:pt x="476" y="762"/>
                </a:cubicBezTo>
                <a:close/>
                <a:moveTo>
                  <a:pt x="409" y="652"/>
                </a:moveTo>
                <a:cubicBezTo>
                  <a:pt x="405" y="650"/>
                  <a:pt x="400" y="651"/>
                  <a:pt x="397" y="656"/>
                </a:cubicBezTo>
                <a:cubicBezTo>
                  <a:pt x="393" y="661"/>
                  <a:pt x="393" y="669"/>
                  <a:pt x="395" y="676"/>
                </a:cubicBezTo>
                <a:cubicBezTo>
                  <a:pt x="401" y="698"/>
                  <a:pt x="409" y="718"/>
                  <a:pt x="419" y="736"/>
                </a:cubicBezTo>
                <a:cubicBezTo>
                  <a:pt x="424" y="746"/>
                  <a:pt x="430" y="755"/>
                  <a:pt x="435" y="763"/>
                </a:cubicBezTo>
                <a:cubicBezTo>
                  <a:pt x="438" y="767"/>
                  <a:pt x="452" y="791"/>
                  <a:pt x="452" y="781"/>
                </a:cubicBezTo>
                <a:cubicBezTo>
                  <a:pt x="452" y="769"/>
                  <a:pt x="449" y="757"/>
                  <a:pt x="446" y="746"/>
                </a:cubicBezTo>
                <a:cubicBezTo>
                  <a:pt x="443" y="728"/>
                  <a:pt x="438" y="711"/>
                  <a:pt x="433" y="694"/>
                </a:cubicBezTo>
                <a:cubicBezTo>
                  <a:pt x="429" y="680"/>
                  <a:pt x="423" y="656"/>
                  <a:pt x="409" y="652"/>
                </a:cubicBezTo>
                <a:close/>
                <a:moveTo>
                  <a:pt x="458" y="75"/>
                </a:moveTo>
                <a:cubicBezTo>
                  <a:pt x="461" y="79"/>
                  <a:pt x="471" y="64"/>
                  <a:pt x="476" y="56"/>
                </a:cubicBezTo>
                <a:cubicBezTo>
                  <a:pt x="482" y="49"/>
                  <a:pt x="488" y="41"/>
                  <a:pt x="493" y="32"/>
                </a:cubicBezTo>
                <a:cubicBezTo>
                  <a:pt x="499" y="22"/>
                  <a:pt x="505" y="11"/>
                  <a:pt x="510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73" y="10"/>
                  <a:pt x="470" y="20"/>
                  <a:pt x="467" y="30"/>
                </a:cubicBezTo>
                <a:cubicBezTo>
                  <a:pt x="463" y="44"/>
                  <a:pt x="454" y="71"/>
                  <a:pt x="458" y="75"/>
                </a:cubicBezTo>
                <a:close/>
                <a:moveTo>
                  <a:pt x="142" y="382"/>
                </a:moveTo>
                <a:cubicBezTo>
                  <a:pt x="142" y="382"/>
                  <a:pt x="141" y="382"/>
                  <a:pt x="141" y="382"/>
                </a:cubicBezTo>
                <a:cubicBezTo>
                  <a:pt x="139" y="380"/>
                  <a:pt x="136" y="381"/>
                  <a:pt x="133" y="382"/>
                </a:cubicBezTo>
                <a:cubicBezTo>
                  <a:pt x="120" y="387"/>
                  <a:pt x="109" y="402"/>
                  <a:pt x="100" y="415"/>
                </a:cubicBezTo>
                <a:cubicBezTo>
                  <a:pt x="89" y="432"/>
                  <a:pt x="73" y="468"/>
                  <a:pt x="76" y="474"/>
                </a:cubicBezTo>
                <a:cubicBezTo>
                  <a:pt x="79" y="480"/>
                  <a:pt x="117" y="456"/>
                  <a:pt x="132" y="435"/>
                </a:cubicBezTo>
                <a:cubicBezTo>
                  <a:pt x="140" y="424"/>
                  <a:pt x="155" y="402"/>
                  <a:pt x="146" y="387"/>
                </a:cubicBezTo>
                <a:cubicBezTo>
                  <a:pt x="145" y="385"/>
                  <a:pt x="144" y="383"/>
                  <a:pt x="142" y="382"/>
                </a:cubicBezTo>
                <a:close/>
                <a:moveTo>
                  <a:pt x="471" y="2035"/>
                </a:moveTo>
                <a:cubicBezTo>
                  <a:pt x="472" y="2021"/>
                  <a:pt x="473" y="1998"/>
                  <a:pt x="461" y="1991"/>
                </a:cubicBezTo>
                <a:cubicBezTo>
                  <a:pt x="456" y="1988"/>
                  <a:pt x="449" y="1990"/>
                  <a:pt x="445" y="1995"/>
                </a:cubicBezTo>
                <a:cubicBezTo>
                  <a:pt x="441" y="2000"/>
                  <a:pt x="439" y="2008"/>
                  <a:pt x="438" y="2015"/>
                </a:cubicBezTo>
                <a:cubicBezTo>
                  <a:pt x="439" y="2040"/>
                  <a:pt x="442" y="2065"/>
                  <a:pt x="445" y="2090"/>
                </a:cubicBezTo>
                <a:cubicBezTo>
                  <a:pt x="447" y="2100"/>
                  <a:pt x="448" y="2109"/>
                  <a:pt x="450" y="2119"/>
                </a:cubicBezTo>
                <a:cubicBezTo>
                  <a:pt x="451" y="2122"/>
                  <a:pt x="454" y="2141"/>
                  <a:pt x="458" y="2133"/>
                </a:cubicBezTo>
                <a:cubicBezTo>
                  <a:pt x="460" y="2128"/>
                  <a:pt x="461" y="2122"/>
                  <a:pt x="462" y="2117"/>
                </a:cubicBezTo>
                <a:cubicBezTo>
                  <a:pt x="464" y="2107"/>
                  <a:pt x="465" y="2097"/>
                  <a:pt x="466" y="2086"/>
                </a:cubicBezTo>
                <a:cubicBezTo>
                  <a:pt x="469" y="2069"/>
                  <a:pt x="471" y="2052"/>
                  <a:pt x="471" y="2035"/>
                </a:cubicBezTo>
                <a:close/>
                <a:moveTo>
                  <a:pt x="433" y="2106"/>
                </a:moveTo>
                <a:cubicBezTo>
                  <a:pt x="429" y="2091"/>
                  <a:pt x="423" y="2068"/>
                  <a:pt x="409" y="2063"/>
                </a:cubicBezTo>
                <a:cubicBezTo>
                  <a:pt x="405" y="2061"/>
                  <a:pt x="400" y="2062"/>
                  <a:pt x="397" y="2067"/>
                </a:cubicBezTo>
                <a:cubicBezTo>
                  <a:pt x="393" y="2072"/>
                  <a:pt x="393" y="2081"/>
                  <a:pt x="395" y="2088"/>
                </a:cubicBezTo>
                <a:cubicBezTo>
                  <a:pt x="401" y="2109"/>
                  <a:pt x="409" y="2129"/>
                  <a:pt x="419" y="2148"/>
                </a:cubicBezTo>
                <a:cubicBezTo>
                  <a:pt x="421" y="2151"/>
                  <a:pt x="423" y="2155"/>
                  <a:pt x="426" y="2159"/>
                </a:cubicBezTo>
                <a:cubicBezTo>
                  <a:pt x="447" y="2159"/>
                  <a:pt x="447" y="2159"/>
                  <a:pt x="447" y="2159"/>
                </a:cubicBezTo>
                <a:cubicBezTo>
                  <a:pt x="447" y="2158"/>
                  <a:pt x="446" y="2157"/>
                  <a:pt x="446" y="2157"/>
                </a:cubicBezTo>
                <a:cubicBezTo>
                  <a:pt x="443" y="2139"/>
                  <a:pt x="438" y="2122"/>
                  <a:pt x="433" y="2106"/>
                </a:cubicBezTo>
                <a:close/>
                <a:moveTo>
                  <a:pt x="521" y="2073"/>
                </a:moveTo>
                <a:cubicBezTo>
                  <a:pt x="521" y="2070"/>
                  <a:pt x="520" y="2067"/>
                  <a:pt x="519" y="2065"/>
                </a:cubicBezTo>
                <a:cubicBezTo>
                  <a:pt x="516" y="2062"/>
                  <a:pt x="513" y="2062"/>
                  <a:pt x="510" y="2063"/>
                </a:cubicBezTo>
                <a:cubicBezTo>
                  <a:pt x="503" y="2065"/>
                  <a:pt x="499" y="2071"/>
                  <a:pt x="495" y="2077"/>
                </a:cubicBezTo>
                <a:cubicBezTo>
                  <a:pt x="490" y="2085"/>
                  <a:pt x="485" y="2092"/>
                  <a:pt x="482" y="2101"/>
                </a:cubicBezTo>
                <a:cubicBezTo>
                  <a:pt x="476" y="2116"/>
                  <a:pt x="472" y="2131"/>
                  <a:pt x="467" y="2146"/>
                </a:cubicBezTo>
                <a:cubicBezTo>
                  <a:pt x="466" y="2150"/>
                  <a:pt x="465" y="2154"/>
                  <a:pt x="463" y="2159"/>
                </a:cubicBezTo>
                <a:cubicBezTo>
                  <a:pt x="486" y="2159"/>
                  <a:pt x="486" y="2159"/>
                  <a:pt x="486" y="2159"/>
                </a:cubicBezTo>
                <a:cubicBezTo>
                  <a:pt x="489" y="2155"/>
                  <a:pt x="491" y="2152"/>
                  <a:pt x="493" y="2149"/>
                </a:cubicBezTo>
                <a:cubicBezTo>
                  <a:pt x="500" y="2137"/>
                  <a:pt x="506" y="2125"/>
                  <a:pt x="512" y="2113"/>
                </a:cubicBezTo>
                <a:cubicBezTo>
                  <a:pt x="517" y="2100"/>
                  <a:pt x="523" y="2088"/>
                  <a:pt x="521" y="2073"/>
                </a:cubicBezTo>
                <a:close/>
                <a:moveTo>
                  <a:pt x="438" y="1535"/>
                </a:moveTo>
                <a:cubicBezTo>
                  <a:pt x="440" y="1537"/>
                  <a:pt x="442" y="1538"/>
                  <a:pt x="444" y="1539"/>
                </a:cubicBezTo>
                <a:cubicBezTo>
                  <a:pt x="445" y="1539"/>
                  <a:pt x="446" y="1539"/>
                  <a:pt x="447" y="1539"/>
                </a:cubicBezTo>
                <a:cubicBezTo>
                  <a:pt x="448" y="1539"/>
                  <a:pt x="449" y="1538"/>
                  <a:pt x="450" y="1537"/>
                </a:cubicBezTo>
                <a:cubicBezTo>
                  <a:pt x="454" y="1532"/>
                  <a:pt x="448" y="1519"/>
                  <a:pt x="447" y="1514"/>
                </a:cubicBezTo>
                <a:cubicBezTo>
                  <a:pt x="443" y="1505"/>
                  <a:pt x="439" y="1498"/>
                  <a:pt x="435" y="1490"/>
                </a:cubicBezTo>
                <a:cubicBezTo>
                  <a:pt x="429" y="1476"/>
                  <a:pt x="422" y="1463"/>
                  <a:pt x="413" y="1451"/>
                </a:cubicBezTo>
                <a:cubicBezTo>
                  <a:pt x="410" y="1447"/>
                  <a:pt x="406" y="1442"/>
                  <a:pt x="401" y="1440"/>
                </a:cubicBezTo>
                <a:cubicBezTo>
                  <a:pt x="396" y="1438"/>
                  <a:pt x="390" y="1440"/>
                  <a:pt x="387" y="1445"/>
                </a:cubicBezTo>
                <a:cubicBezTo>
                  <a:pt x="385" y="1449"/>
                  <a:pt x="384" y="1453"/>
                  <a:pt x="385" y="1457"/>
                </a:cubicBezTo>
                <a:cubicBezTo>
                  <a:pt x="385" y="1461"/>
                  <a:pt x="386" y="1465"/>
                  <a:pt x="387" y="1469"/>
                </a:cubicBezTo>
                <a:cubicBezTo>
                  <a:pt x="398" y="1498"/>
                  <a:pt x="418" y="1518"/>
                  <a:pt x="438" y="1535"/>
                </a:cubicBezTo>
                <a:close/>
                <a:moveTo>
                  <a:pt x="401" y="2146"/>
                </a:moveTo>
                <a:cubicBezTo>
                  <a:pt x="396" y="2144"/>
                  <a:pt x="390" y="2146"/>
                  <a:pt x="387" y="2151"/>
                </a:cubicBezTo>
                <a:cubicBezTo>
                  <a:pt x="386" y="2153"/>
                  <a:pt x="385" y="2156"/>
                  <a:pt x="385" y="2159"/>
                </a:cubicBezTo>
                <a:cubicBezTo>
                  <a:pt x="415" y="2159"/>
                  <a:pt x="415" y="2159"/>
                  <a:pt x="415" y="2159"/>
                </a:cubicBezTo>
                <a:cubicBezTo>
                  <a:pt x="414" y="2158"/>
                  <a:pt x="414" y="2158"/>
                  <a:pt x="413" y="2157"/>
                </a:cubicBezTo>
                <a:cubicBezTo>
                  <a:pt x="410" y="2152"/>
                  <a:pt x="406" y="2148"/>
                  <a:pt x="401" y="2146"/>
                </a:cubicBezTo>
                <a:close/>
                <a:moveTo>
                  <a:pt x="526" y="2149"/>
                </a:moveTo>
                <a:cubicBezTo>
                  <a:pt x="526" y="2149"/>
                  <a:pt x="525" y="2149"/>
                  <a:pt x="525" y="2148"/>
                </a:cubicBezTo>
                <a:cubicBezTo>
                  <a:pt x="523" y="2147"/>
                  <a:pt x="520" y="2147"/>
                  <a:pt x="517" y="2148"/>
                </a:cubicBezTo>
                <a:cubicBezTo>
                  <a:pt x="512" y="2151"/>
                  <a:pt x="507" y="2154"/>
                  <a:pt x="502" y="2159"/>
                </a:cubicBezTo>
                <a:cubicBezTo>
                  <a:pt x="532" y="2159"/>
                  <a:pt x="532" y="2159"/>
                  <a:pt x="532" y="2159"/>
                </a:cubicBezTo>
                <a:cubicBezTo>
                  <a:pt x="531" y="2157"/>
                  <a:pt x="531" y="2155"/>
                  <a:pt x="530" y="2153"/>
                </a:cubicBezTo>
                <a:cubicBezTo>
                  <a:pt x="529" y="2152"/>
                  <a:pt x="528" y="2150"/>
                  <a:pt x="526" y="2149"/>
                </a:cubicBezTo>
                <a:close/>
                <a:moveTo>
                  <a:pt x="35" y="381"/>
                </a:moveTo>
                <a:cubicBezTo>
                  <a:pt x="40" y="390"/>
                  <a:pt x="46" y="399"/>
                  <a:pt x="51" y="407"/>
                </a:cubicBezTo>
                <a:cubicBezTo>
                  <a:pt x="54" y="411"/>
                  <a:pt x="68" y="436"/>
                  <a:pt x="68" y="426"/>
                </a:cubicBezTo>
                <a:cubicBezTo>
                  <a:pt x="68" y="414"/>
                  <a:pt x="65" y="401"/>
                  <a:pt x="62" y="390"/>
                </a:cubicBezTo>
                <a:cubicBezTo>
                  <a:pt x="59" y="373"/>
                  <a:pt x="54" y="355"/>
                  <a:pt x="49" y="339"/>
                </a:cubicBezTo>
                <a:cubicBezTo>
                  <a:pt x="45" y="324"/>
                  <a:pt x="39" y="301"/>
                  <a:pt x="26" y="296"/>
                </a:cubicBezTo>
                <a:cubicBezTo>
                  <a:pt x="21" y="294"/>
                  <a:pt x="16" y="296"/>
                  <a:pt x="13" y="300"/>
                </a:cubicBezTo>
                <a:cubicBezTo>
                  <a:pt x="9" y="305"/>
                  <a:pt x="9" y="314"/>
                  <a:pt x="11" y="321"/>
                </a:cubicBezTo>
                <a:cubicBezTo>
                  <a:pt x="17" y="342"/>
                  <a:pt x="25" y="362"/>
                  <a:pt x="35" y="381"/>
                </a:cubicBezTo>
                <a:close/>
                <a:moveTo>
                  <a:pt x="526" y="1444"/>
                </a:moveTo>
                <a:cubicBezTo>
                  <a:pt x="526" y="1443"/>
                  <a:pt x="525" y="1443"/>
                  <a:pt x="525" y="1443"/>
                </a:cubicBezTo>
                <a:cubicBezTo>
                  <a:pt x="523" y="1442"/>
                  <a:pt x="520" y="1442"/>
                  <a:pt x="517" y="1443"/>
                </a:cubicBezTo>
                <a:cubicBezTo>
                  <a:pt x="504" y="1448"/>
                  <a:pt x="493" y="1463"/>
                  <a:pt x="484" y="1476"/>
                </a:cubicBezTo>
                <a:cubicBezTo>
                  <a:pt x="473" y="1493"/>
                  <a:pt x="457" y="1529"/>
                  <a:pt x="460" y="1536"/>
                </a:cubicBezTo>
                <a:cubicBezTo>
                  <a:pt x="463" y="1542"/>
                  <a:pt x="501" y="1517"/>
                  <a:pt x="516" y="1497"/>
                </a:cubicBezTo>
                <a:cubicBezTo>
                  <a:pt x="524" y="1485"/>
                  <a:pt x="539" y="1464"/>
                  <a:pt x="530" y="1448"/>
                </a:cubicBezTo>
                <a:cubicBezTo>
                  <a:pt x="529" y="1446"/>
                  <a:pt x="528" y="1445"/>
                  <a:pt x="526" y="1444"/>
                </a:cubicBezTo>
                <a:close/>
                <a:moveTo>
                  <a:pt x="526" y="738"/>
                </a:moveTo>
                <a:cubicBezTo>
                  <a:pt x="526" y="738"/>
                  <a:pt x="525" y="738"/>
                  <a:pt x="525" y="737"/>
                </a:cubicBezTo>
                <a:cubicBezTo>
                  <a:pt x="523" y="736"/>
                  <a:pt x="520" y="736"/>
                  <a:pt x="517" y="737"/>
                </a:cubicBezTo>
                <a:cubicBezTo>
                  <a:pt x="504" y="743"/>
                  <a:pt x="493" y="757"/>
                  <a:pt x="484" y="770"/>
                </a:cubicBezTo>
                <a:cubicBezTo>
                  <a:pt x="473" y="788"/>
                  <a:pt x="457" y="824"/>
                  <a:pt x="460" y="830"/>
                </a:cubicBezTo>
                <a:cubicBezTo>
                  <a:pt x="463" y="836"/>
                  <a:pt x="501" y="811"/>
                  <a:pt x="516" y="791"/>
                </a:cubicBezTo>
                <a:cubicBezTo>
                  <a:pt x="524" y="780"/>
                  <a:pt x="539" y="758"/>
                  <a:pt x="530" y="742"/>
                </a:cubicBezTo>
                <a:cubicBezTo>
                  <a:pt x="529" y="741"/>
                  <a:pt x="528" y="739"/>
                  <a:pt x="526" y="738"/>
                </a:cubicBezTo>
                <a:close/>
                <a:moveTo>
                  <a:pt x="51" y="1841"/>
                </a:moveTo>
                <a:cubicBezTo>
                  <a:pt x="45" y="1827"/>
                  <a:pt x="38" y="1814"/>
                  <a:pt x="29" y="1802"/>
                </a:cubicBezTo>
                <a:cubicBezTo>
                  <a:pt x="26" y="1797"/>
                  <a:pt x="22" y="1793"/>
                  <a:pt x="17" y="1791"/>
                </a:cubicBezTo>
                <a:cubicBezTo>
                  <a:pt x="12" y="1789"/>
                  <a:pt x="6" y="1791"/>
                  <a:pt x="3" y="1796"/>
                </a:cubicBezTo>
                <a:cubicBezTo>
                  <a:pt x="1" y="1800"/>
                  <a:pt x="0" y="1804"/>
                  <a:pt x="1" y="1808"/>
                </a:cubicBezTo>
                <a:cubicBezTo>
                  <a:pt x="1" y="1812"/>
                  <a:pt x="2" y="1816"/>
                  <a:pt x="3" y="1820"/>
                </a:cubicBezTo>
                <a:cubicBezTo>
                  <a:pt x="14" y="1849"/>
                  <a:pt x="34" y="1869"/>
                  <a:pt x="54" y="1886"/>
                </a:cubicBezTo>
                <a:cubicBezTo>
                  <a:pt x="56" y="1887"/>
                  <a:pt x="58" y="1889"/>
                  <a:pt x="60" y="1890"/>
                </a:cubicBezTo>
                <a:cubicBezTo>
                  <a:pt x="61" y="1890"/>
                  <a:pt x="62" y="1890"/>
                  <a:pt x="63" y="1890"/>
                </a:cubicBezTo>
                <a:cubicBezTo>
                  <a:pt x="64" y="1890"/>
                  <a:pt x="65" y="1889"/>
                  <a:pt x="66" y="1888"/>
                </a:cubicBezTo>
                <a:cubicBezTo>
                  <a:pt x="70" y="1883"/>
                  <a:pt x="64" y="1869"/>
                  <a:pt x="63" y="1865"/>
                </a:cubicBezTo>
                <a:cubicBezTo>
                  <a:pt x="59" y="1856"/>
                  <a:pt x="55" y="1849"/>
                  <a:pt x="51" y="1841"/>
                </a:cubicBezTo>
                <a:close/>
                <a:moveTo>
                  <a:pt x="3" y="1116"/>
                </a:moveTo>
                <a:cubicBezTo>
                  <a:pt x="14" y="1146"/>
                  <a:pt x="34" y="1165"/>
                  <a:pt x="54" y="1182"/>
                </a:cubicBezTo>
                <a:cubicBezTo>
                  <a:pt x="56" y="1184"/>
                  <a:pt x="58" y="1185"/>
                  <a:pt x="60" y="1186"/>
                </a:cubicBezTo>
                <a:cubicBezTo>
                  <a:pt x="61" y="1186"/>
                  <a:pt x="62" y="1186"/>
                  <a:pt x="63" y="1186"/>
                </a:cubicBezTo>
                <a:cubicBezTo>
                  <a:pt x="64" y="1186"/>
                  <a:pt x="65" y="1185"/>
                  <a:pt x="66" y="1184"/>
                </a:cubicBezTo>
                <a:cubicBezTo>
                  <a:pt x="70" y="1179"/>
                  <a:pt x="64" y="1166"/>
                  <a:pt x="63" y="1161"/>
                </a:cubicBezTo>
                <a:cubicBezTo>
                  <a:pt x="59" y="1153"/>
                  <a:pt x="55" y="1145"/>
                  <a:pt x="51" y="1137"/>
                </a:cubicBezTo>
                <a:cubicBezTo>
                  <a:pt x="45" y="1124"/>
                  <a:pt x="38" y="1110"/>
                  <a:pt x="29" y="1099"/>
                </a:cubicBezTo>
                <a:cubicBezTo>
                  <a:pt x="26" y="1094"/>
                  <a:pt x="22" y="1089"/>
                  <a:pt x="17" y="1087"/>
                </a:cubicBezTo>
                <a:cubicBezTo>
                  <a:pt x="12" y="1086"/>
                  <a:pt x="6" y="1087"/>
                  <a:pt x="3" y="1093"/>
                </a:cubicBezTo>
                <a:cubicBezTo>
                  <a:pt x="1" y="1096"/>
                  <a:pt x="0" y="1100"/>
                  <a:pt x="1" y="1104"/>
                </a:cubicBezTo>
                <a:cubicBezTo>
                  <a:pt x="1" y="1109"/>
                  <a:pt x="2" y="1112"/>
                  <a:pt x="3" y="1116"/>
                </a:cubicBezTo>
                <a:close/>
                <a:moveTo>
                  <a:pt x="49" y="1751"/>
                </a:moveTo>
                <a:cubicBezTo>
                  <a:pt x="45" y="1736"/>
                  <a:pt x="39" y="1713"/>
                  <a:pt x="26" y="1708"/>
                </a:cubicBezTo>
                <a:cubicBezTo>
                  <a:pt x="21" y="1706"/>
                  <a:pt x="16" y="1708"/>
                  <a:pt x="13" y="1712"/>
                </a:cubicBezTo>
                <a:cubicBezTo>
                  <a:pt x="9" y="1718"/>
                  <a:pt x="9" y="1726"/>
                  <a:pt x="11" y="1733"/>
                </a:cubicBezTo>
                <a:cubicBezTo>
                  <a:pt x="17" y="1754"/>
                  <a:pt x="25" y="1774"/>
                  <a:pt x="35" y="1793"/>
                </a:cubicBezTo>
                <a:cubicBezTo>
                  <a:pt x="40" y="1802"/>
                  <a:pt x="46" y="1811"/>
                  <a:pt x="51" y="1820"/>
                </a:cubicBezTo>
                <a:cubicBezTo>
                  <a:pt x="54" y="1824"/>
                  <a:pt x="68" y="1848"/>
                  <a:pt x="68" y="1838"/>
                </a:cubicBezTo>
                <a:cubicBezTo>
                  <a:pt x="68" y="1826"/>
                  <a:pt x="65" y="1813"/>
                  <a:pt x="62" y="1802"/>
                </a:cubicBezTo>
                <a:cubicBezTo>
                  <a:pt x="59" y="1785"/>
                  <a:pt x="54" y="1768"/>
                  <a:pt x="49" y="1751"/>
                </a:cubicBezTo>
                <a:close/>
                <a:moveTo>
                  <a:pt x="3" y="408"/>
                </a:moveTo>
                <a:cubicBezTo>
                  <a:pt x="14" y="437"/>
                  <a:pt x="34" y="457"/>
                  <a:pt x="54" y="474"/>
                </a:cubicBezTo>
                <a:cubicBezTo>
                  <a:pt x="56" y="475"/>
                  <a:pt x="58" y="477"/>
                  <a:pt x="60" y="478"/>
                </a:cubicBezTo>
                <a:cubicBezTo>
                  <a:pt x="61" y="478"/>
                  <a:pt x="62" y="478"/>
                  <a:pt x="63" y="478"/>
                </a:cubicBezTo>
                <a:cubicBezTo>
                  <a:pt x="64" y="478"/>
                  <a:pt x="65" y="477"/>
                  <a:pt x="66" y="476"/>
                </a:cubicBezTo>
                <a:cubicBezTo>
                  <a:pt x="70" y="471"/>
                  <a:pt x="64" y="457"/>
                  <a:pt x="63" y="453"/>
                </a:cubicBezTo>
                <a:cubicBezTo>
                  <a:pt x="59" y="444"/>
                  <a:pt x="55" y="436"/>
                  <a:pt x="51" y="429"/>
                </a:cubicBezTo>
                <a:cubicBezTo>
                  <a:pt x="45" y="415"/>
                  <a:pt x="38" y="402"/>
                  <a:pt x="29" y="390"/>
                </a:cubicBezTo>
                <a:cubicBezTo>
                  <a:pt x="26" y="385"/>
                  <a:pt x="22" y="381"/>
                  <a:pt x="17" y="379"/>
                </a:cubicBezTo>
                <a:cubicBezTo>
                  <a:pt x="12" y="377"/>
                  <a:pt x="6" y="379"/>
                  <a:pt x="3" y="384"/>
                </a:cubicBezTo>
                <a:cubicBezTo>
                  <a:pt x="1" y="387"/>
                  <a:pt x="0" y="392"/>
                  <a:pt x="1" y="396"/>
                </a:cubicBezTo>
                <a:cubicBezTo>
                  <a:pt x="1" y="400"/>
                  <a:pt x="2" y="404"/>
                  <a:pt x="3" y="408"/>
                </a:cubicBezTo>
                <a:close/>
                <a:moveTo>
                  <a:pt x="142" y="1794"/>
                </a:moveTo>
                <a:cubicBezTo>
                  <a:pt x="142" y="1794"/>
                  <a:pt x="141" y="1794"/>
                  <a:pt x="141" y="1794"/>
                </a:cubicBezTo>
                <a:cubicBezTo>
                  <a:pt x="139" y="1793"/>
                  <a:pt x="136" y="1793"/>
                  <a:pt x="133" y="1794"/>
                </a:cubicBezTo>
                <a:cubicBezTo>
                  <a:pt x="120" y="1799"/>
                  <a:pt x="109" y="1814"/>
                  <a:pt x="100" y="1827"/>
                </a:cubicBezTo>
                <a:cubicBezTo>
                  <a:pt x="89" y="1844"/>
                  <a:pt x="73" y="1880"/>
                  <a:pt x="76" y="1886"/>
                </a:cubicBezTo>
                <a:cubicBezTo>
                  <a:pt x="79" y="1893"/>
                  <a:pt x="117" y="1868"/>
                  <a:pt x="132" y="1847"/>
                </a:cubicBezTo>
                <a:cubicBezTo>
                  <a:pt x="140" y="1836"/>
                  <a:pt x="155" y="1815"/>
                  <a:pt x="146" y="1799"/>
                </a:cubicBezTo>
                <a:cubicBezTo>
                  <a:pt x="145" y="1797"/>
                  <a:pt x="144" y="1796"/>
                  <a:pt x="142" y="1794"/>
                </a:cubicBezTo>
                <a:close/>
                <a:moveTo>
                  <a:pt x="142" y="1091"/>
                </a:moveTo>
                <a:cubicBezTo>
                  <a:pt x="142" y="1091"/>
                  <a:pt x="141" y="1090"/>
                  <a:pt x="141" y="1090"/>
                </a:cubicBezTo>
                <a:cubicBezTo>
                  <a:pt x="139" y="1089"/>
                  <a:pt x="136" y="1089"/>
                  <a:pt x="133" y="1090"/>
                </a:cubicBezTo>
                <a:cubicBezTo>
                  <a:pt x="120" y="1095"/>
                  <a:pt x="109" y="1110"/>
                  <a:pt x="100" y="1123"/>
                </a:cubicBezTo>
                <a:cubicBezTo>
                  <a:pt x="89" y="1140"/>
                  <a:pt x="73" y="1176"/>
                  <a:pt x="76" y="1183"/>
                </a:cubicBezTo>
                <a:cubicBezTo>
                  <a:pt x="79" y="1189"/>
                  <a:pt x="117" y="1164"/>
                  <a:pt x="132" y="1144"/>
                </a:cubicBezTo>
                <a:cubicBezTo>
                  <a:pt x="140" y="1133"/>
                  <a:pt x="155" y="1111"/>
                  <a:pt x="146" y="1095"/>
                </a:cubicBezTo>
                <a:cubicBezTo>
                  <a:pt x="145" y="1093"/>
                  <a:pt x="144" y="1092"/>
                  <a:pt x="142" y="1091"/>
                </a:cubicBezTo>
                <a:close/>
                <a:moveTo>
                  <a:pt x="74" y="1778"/>
                </a:moveTo>
                <a:cubicBezTo>
                  <a:pt x="76" y="1773"/>
                  <a:pt x="77" y="1767"/>
                  <a:pt x="78" y="1762"/>
                </a:cubicBezTo>
                <a:cubicBezTo>
                  <a:pt x="80" y="1752"/>
                  <a:pt x="81" y="1742"/>
                  <a:pt x="82" y="1732"/>
                </a:cubicBezTo>
                <a:cubicBezTo>
                  <a:pt x="85" y="1715"/>
                  <a:pt x="87" y="1698"/>
                  <a:pt x="87" y="1681"/>
                </a:cubicBezTo>
                <a:cubicBezTo>
                  <a:pt x="88" y="1666"/>
                  <a:pt x="89" y="1644"/>
                  <a:pt x="77" y="1636"/>
                </a:cubicBezTo>
                <a:cubicBezTo>
                  <a:pt x="72" y="1633"/>
                  <a:pt x="65" y="1635"/>
                  <a:pt x="61" y="1640"/>
                </a:cubicBezTo>
                <a:cubicBezTo>
                  <a:pt x="57" y="1645"/>
                  <a:pt x="55" y="1653"/>
                  <a:pt x="54" y="1660"/>
                </a:cubicBezTo>
                <a:cubicBezTo>
                  <a:pt x="55" y="1685"/>
                  <a:pt x="58" y="1710"/>
                  <a:pt x="61" y="1735"/>
                </a:cubicBezTo>
                <a:cubicBezTo>
                  <a:pt x="63" y="1745"/>
                  <a:pt x="64" y="1755"/>
                  <a:pt x="66" y="1765"/>
                </a:cubicBezTo>
                <a:cubicBezTo>
                  <a:pt x="67" y="1768"/>
                  <a:pt x="70" y="1786"/>
                  <a:pt x="74" y="1778"/>
                </a:cubicBezTo>
                <a:close/>
                <a:moveTo>
                  <a:pt x="92" y="1819"/>
                </a:moveTo>
                <a:cubicBezTo>
                  <a:pt x="98" y="1811"/>
                  <a:pt x="104" y="1803"/>
                  <a:pt x="109" y="1794"/>
                </a:cubicBezTo>
                <a:cubicBezTo>
                  <a:pt x="116" y="1783"/>
                  <a:pt x="122" y="1771"/>
                  <a:pt x="128" y="1758"/>
                </a:cubicBezTo>
                <a:cubicBezTo>
                  <a:pt x="133" y="1746"/>
                  <a:pt x="139" y="1733"/>
                  <a:pt x="137" y="1718"/>
                </a:cubicBezTo>
                <a:cubicBezTo>
                  <a:pt x="137" y="1715"/>
                  <a:pt x="136" y="1712"/>
                  <a:pt x="135" y="1710"/>
                </a:cubicBezTo>
                <a:cubicBezTo>
                  <a:pt x="132" y="1707"/>
                  <a:pt x="129" y="1707"/>
                  <a:pt x="126" y="1708"/>
                </a:cubicBezTo>
                <a:cubicBezTo>
                  <a:pt x="119" y="1710"/>
                  <a:pt x="115" y="1716"/>
                  <a:pt x="111" y="1723"/>
                </a:cubicBezTo>
                <a:cubicBezTo>
                  <a:pt x="106" y="1730"/>
                  <a:pt x="101" y="1738"/>
                  <a:pt x="98" y="1747"/>
                </a:cubicBezTo>
                <a:cubicBezTo>
                  <a:pt x="92" y="1761"/>
                  <a:pt x="88" y="1777"/>
                  <a:pt x="83" y="1792"/>
                </a:cubicBezTo>
                <a:cubicBezTo>
                  <a:pt x="79" y="1807"/>
                  <a:pt x="70" y="1833"/>
                  <a:pt x="74" y="1837"/>
                </a:cubicBezTo>
                <a:cubicBezTo>
                  <a:pt x="77" y="1841"/>
                  <a:pt x="87" y="1826"/>
                  <a:pt x="92" y="181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0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F7A07E16-EA78-4B89-95CF-2EC9E231C4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0DECEDEE-4F52-4A03-B3F7-4BDF98BD82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99569" y="1"/>
            <a:ext cx="1719870" cy="6858000"/>
          </a:xfrm>
          <a:custGeom>
            <a:avLst/>
            <a:gdLst/>
            <a:ahLst/>
            <a:cxnLst/>
            <a:rect l="0" t="0" r="r" b="b"/>
            <a:pathLst>
              <a:path w="539" h="2159">
                <a:moveTo>
                  <a:pt x="387" y="764"/>
                </a:moveTo>
                <a:cubicBezTo>
                  <a:pt x="398" y="793"/>
                  <a:pt x="418" y="813"/>
                  <a:pt x="438" y="829"/>
                </a:cubicBezTo>
                <a:cubicBezTo>
                  <a:pt x="440" y="831"/>
                  <a:pt x="442" y="833"/>
                  <a:pt x="444" y="833"/>
                </a:cubicBezTo>
                <a:cubicBezTo>
                  <a:pt x="445" y="833"/>
                  <a:pt x="446" y="834"/>
                  <a:pt x="447" y="833"/>
                </a:cubicBezTo>
                <a:cubicBezTo>
                  <a:pt x="448" y="833"/>
                  <a:pt x="449" y="833"/>
                  <a:pt x="450" y="831"/>
                </a:cubicBezTo>
                <a:cubicBezTo>
                  <a:pt x="454" y="826"/>
                  <a:pt x="448" y="813"/>
                  <a:pt x="447" y="808"/>
                </a:cubicBezTo>
                <a:cubicBezTo>
                  <a:pt x="443" y="800"/>
                  <a:pt x="439" y="792"/>
                  <a:pt x="435" y="784"/>
                </a:cubicBezTo>
                <a:cubicBezTo>
                  <a:pt x="429" y="771"/>
                  <a:pt x="422" y="758"/>
                  <a:pt x="413" y="746"/>
                </a:cubicBezTo>
                <a:cubicBezTo>
                  <a:pt x="410" y="741"/>
                  <a:pt x="406" y="736"/>
                  <a:pt x="401" y="735"/>
                </a:cubicBezTo>
                <a:cubicBezTo>
                  <a:pt x="396" y="733"/>
                  <a:pt x="390" y="734"/>
                  <a:pt x="387" y="740"/>
                </a:cubicBezTo>
                <a:cubicBezTo>
                  <a:pt x="385" y="743"/>
                  <a:pt x="384" y="747"/>
                  <a:pt x="385" y="752"/>
                </a:cubicBezTo>
                <a:cubicBezTo>
                  <a:pt x="385" y="756"/>
                  <a:pt x="386" y="760"/>
                  <a:pt x="387" y="764"/>
                </a:cubicBezTo>
                <a:close/>
                <a:moveTo>
                  <a:pt x="458" y="16"/>
                </a:moveTo>
                <a:cubicBezTo>
                  <a:pt x="460" y="11"/>
                  <a:pt x="461" y="5"/>
                  <a:pt x="462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0" y="1"/>
                  <a:pt x="450" y="2"/>
                  <a:pt x="450" y="3"/>
                </a:cubicBezTo>
                <a:cubicBezTo>
                  <a:pt x="451" y="5"/>
                  <a:pt x="454" y="24"/>
                  <a:pt x="458" y="16"/>
                </a:cubicBezTo>
                <a:close/>
                <a:moveTo>
                  <a:pt x="435" y="58"/>
                </a:moveTo>
                <a:cubicBezTo>
                  <a:pt x="438" y="62"/>
                  <a:pt x="452" y="86"/>
                  <a:pt x="452" y="76"/>
                </a:cubicBezTo>
                <a:cubicBezTo>
                  <a:pt x="452" y="64"/>
                  <a:pt x="449" y="51"/>
                  <a:pt x="446" y="40"/>
                </a:cubicBezTo>
                <a:cubicBezTo>
                  <a:pt x="443" y="27"/>
                  <a:pt x="440" y="13"/>
                  <a:pt x="437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9" y="11"/>
                  <a:pt x="414" y="21"/>
                  <a:pt x="419" y="31"/>
                </a:cubicBezTo>
                <a:cubicBezTo>
                  <a:pt x="424" y="40"/>
                  <a:pt x="430" y="49"/>
                  <a:pt x="435" y="58"/>
                </a:cubicBezTo>
                <a:close/>
                <a:moveTo>
                  <a:pt x="387" y="58"/>
                </a:moveTo>
                <a:cubicBezTo>
                  <a:pt x="398" y="87"/>
                  <a:pt x="418" y="107"/>
                  <a:pt x="438" y="124"/>
                </a:cubicBezTo>
                <a:cubicBezTo>
                  <a:pt x="440" y="125"/>
                  <a:pt x="442" y="127"/>
                  <a:pt x="444" y="128"/>
                </a:cubicBezTo>
                <a:cubicBezTo>
                  <a:pt x="445" y="128"/>
                  <a:pt x="446" y="128"/>
                  <a:pt x="447" y="128"/>
                </a:cubicBezTo>
                <a:cubicBezTo>
                  <a:pt x="448" y="128"/>
                  <a:pt x="449" y="127"/>
                  <a:pt x="450" y="126"/>
                </a:cubicBezTo>
                <a:cubicBezTo>
                  <a:pt x="454" y="121"/>
                  <a:pt x="448" y="107"/>
                  <a:pt x="447" y="103"/>
                </a:cubicBezTo>
                <a:cubicBezTo>
                  <a:pt x="443" y="94"/>
                  <a:pt x="439" y="87"/>
                  <a:pt x="435" y="79"/>
                </a:cubicBezTo>
                <a:cubicBezTo>
                  <a:pt x="429" y="65"/>
                  <a:pt x="422" y="52"/>
                  <a:pt x="413" y="40"/>
                </a:cubicBezTo>
                <a:cubicBezTo>
                  <a:pt x="410" y="35"/>
                  <a:pt x="406" y="31"/>
                  <a:pt x="401" y="29"/>
                </a:cubicBezTo>
                <a:cubicBezTo>
                  <a:pt x="396" y="27"/>
                  <a:pt x="390" y="29"/>
                  <a:pt x="387" y="34"/>
                </a:cubicBezTo>
                <a:cubicBezTo>
                  <a:pt x="385" y="37"/>
                  <a:pt x="384" y="42"/>
                  <a:pt x="385" y="46"/>
                </a:cubicBezTo>
                <a:cubicBezTo>
                  <a:pt x="385" y="50"/>
                  <a:pt x="386" y="54"/>
                  <a:pt x="387" y="58"/>
                </a:cubicBezTo>
                <a:close/>
                <a:moveTo>
                  <a:pt x="66" y="352"/>
                </a:moveTo>
                <a:cubicBezTo>
                  <a:pt x="67" y="355"/>
                  <a:pt x="70" y="374"/>
                  <a:pt x="74" y="366"/>
                </a:cubicBezTo>
                <a:cubicBezTo>
                  <a:pt x="76" y="361"/>
                  <a:pt x="77" y="355"/>
                  <a:pt x="78" y="350"/>
                </a:cubicBezTo>
                <a:cubicBezTo>
                  <a:pt x="80" y="340"/>
                  <a:pt x="81" y="330"/>
                  <a:pt x="82" y="320"/>
                </a:cubicBezTo>
                <a:cubicBezTo>
                  <a:pt x="85" y="303"/>
                  <a:pt x="87" y="286"/>
                  <a:pt x="87" y="268"/>
                </a:cubicBezTo>
                <a:cubicBezTo>
                  <a:pt x="88" y="254"/>
                  <a:pt x="89" y="232"/>
                  <a:pt x="77" y="224"/>
                </a:cubicBezTo>
                <a:cubicBezTo>
                  <a:pt x="72" y="221"/>
                  <a:pt x="65" y="223"/>
                  <a:pt x="61" y="228"/>
                </a:cubicBezTo>
                <a:cubicBezTo>
                  <a:pt x="57" y="233"/>
                  <a:pt x="55" y="241"/>
                  <a:pt x="54" y="248"/>
                </a:cubicBezTo>
                <a:cubicBezTo>
                  <a:pt x="55" y="273"/>
                  <a:pt x="58" y="298"/>
                  <a:pt x="61" y="323"/>
                </a:cubicBezTo>
                <a:cubicBezTo>
                  <a:pt x="63" y="333"/>
                  <a:pt x="64" y="343"/>
                  <a:pt x="66" y="352"/>
                </a:cubicBezTo>
                <a:close/>
                <a:moveTo>
                  <a:pt x="74" y="425"/>
                </a:moveTo>
                <a:cubicBezTo>
                  <a:pt x="77" y="429"/>
                  <a:pt x="87" y="414"/>
                  <a:pt x="92" y="406"/>
                </a:cubicBezTo>
                <a:cubicBezTo>
                  <a:pt x="98" y="399"/>
                  <a:pt x="104" y="390"/>
                  <a:pt x="109" y="382"/>
                </a:cubicBezTo>
                <a:cubicBezTo>
                  <a:pt x="116" y="370"/>
                  <a:pt x="122" y="358"/>
                  <a:pt x="128" y="346"/>
                </a:cubicBezTo>
                <a:cubicBezTo>
                  <a:pt x="133" y="333"/>
                  <a:pt x="139" y="321"/>
                  <a:pt x="137" y="306"/>
                </a:cubicBezTo>
                <a:cubicBezTo>
                  <a:pt x="137" y="303"/>
                  <a:pt x="136" y="300"/>
                  <a:pt x="135" y="298"/>
                </a:cubicBezTo>
                <a:cubicBezTo>
                  <a:pt x="132" y="295"/>
                  <a:pt x="129" y="295"/>
                  <a:pt x="126" y="296"/>
                </a:cubicBezTo>
                <a:cubicBezTo>
                  <a:pt x="119" y="298"/>
                  <a:pt x="115" y="304"/>
                  <a:pt x="111" y="310"/>
                </a:cubicBezTo>
                <a:cubicBezTo>
                  <a:pt x="106" y="318"/>
                  <a:pt x="101" y="326"/>
                  <a:pt x="98" y="335"/>
                </a:cubicBezTo>
                <a:cubicBezTo>
                  <a:pt x="92" y="349"/>
                  <a:pt x="88" y="364"/>
                  <a:pt x="83" y="380"/>
                </a:cubicBezTo>
                <a:cubicBezTo>
                  <a:pt x="79" y="394"/>
                  <a:pt x="70" y="421"/>
                  <a:pt x="74" y="425"/>
                </a:cubicBezTo>
                <a:close/>
                <a:moveTo>
                  <a:pt x="74" y="1133"/>
                </a:moveTo>
                <a:cubicBezTo>
                  <a:pt x="77" y="1137"/>
                  <a:pt x="87" y="1122"/>
                  <a:pt x="92" y="1115"/>
                </a:cubicBezTo>
                <a:cubicBezTo>
                  <a:pt x="98" y="1107"/>
                  <a:pt x="104" y="1099"/>
                  <a:pt x="109" y="1090"/>
                </a:cubicBezTo>
                <a:cubicBezTo>
                  <a:pt x="116" y="1079"/>
                  <a:pt x="122" y="1067"/>
                  <a:pt x="128" y="1054"/>
                </a:cubicBezTo>
                <a:cubicBezTo>
                  <a:pt x="133" y="1042"/>
                  <a:pt x="139" y="1030"/>
                  <a:pt x="137" y="1015"/>
                </a:cubicBezTo>
                <a:cubicBezTo>
                  <a:pt x="137" y="1012"/>
                  <a:pt x="136" y="1008"/>
                  <a:pt x="135" y="1006"/>
                </a:cubicBezTo>
                <a:cubicBezTo>
                  <a:pt x="132" y="1003"/>
                  <a:pt x="129" y="1003"/>
                  <a:pt x="126" y="1004"/>
                </a:cubicBezTo>
                <a:cubicBezTo>
                  <a:pt x="119" y="1006"/>
                  <a:pt x="115" y="1012"/>
                  <a:pt x="111" y="1019"/>
                </a:cubicBezTo>
                <a:cubicBezTo>
                  <a:pt x="106" y="1026"/>
                  <a:pt x="101" y="1034"/>
                  <a:pt x="98" y="1043"/>
                </a:cubicBezTo>
                <a:cubicBezTo>
                  <a:pt x="92" y="1058"/>
                  <a:pt x="88" y="1073"/>
                  <a:pt x="83" y="1088"/>
                </a:cubicBezTo>
                <a:cubicBezTo>
                  <a:pt x="79" y="1103"/>
                  <a:pt x="70" y="1129"/>
                  <a:pt x="74" y="1133"/>
                </a:cubicBezTo>
                <a:close/>
                <a:moveTo>
                  <a:pt x="77" y="933"/>
                </a:moveTo>
                <a:cubicBezTo>
                  <a:pt x="72" y="930"/>
                  <a:pt x="65" y="932"/>
                  <a:pt x="61" y="937"/>
                </a:cubicBezTo>
                <a:cubicBezTo>
                  <a:pt x="57" y="942"/>
                  <a:pt x="55" y="949"/>
                  <a:pt x="54" y="956"/>
                </a:cubicBezTo>
                <a:cubicBezTo>
                  <a:pt x="55" y="982"/>
                  <a:pt x="58" y="1006"/>
                  <a:pt x="61" y="1031"/>
                </a:cubicBezTo>
                <a:cubicBezTo>
                  <a:pt x="63" y="1041"/>
                  <a:pt x="64" y="1051"/>
                  <a:pt x="66" y="1061"/>
                </a:cubicBezTo>
                <a:cubicBezTo>
                  <a:pt x="67" y="1064"/>
                  <a:pt x="70" y="1082"/>
                  <a:pt x="74" y="1074"/>
                </a:cubicBezTo>
                <a:cubicBezTo>
                  <a:pt x="76" y="1070"/>
                  <a:pt x="77" y="1063"/>
                  <a:pt x="78" y="1058"/>
                </a:cubicBezTo>
                <a:cubicBezTo>
                  <a:pt x="80" y="1048"/>
                  <a:pt x="81" y="1038"/>
                  <a:pt x="82" y="1028"/>
                </a:cubicBezTo>
                <a:cubicBezTo>
                  <a:pt x="85" y="1011"/>
                  <a:pt x="87" y="994"/>
                  <a:pt x="87" y="977"/>
                </a:cubicBezTo>
                <a:cubicBezTo>
                  <a:pt x="88" y="963"/>
                  <a:pt x="89" y="940"/>
                  <a:pt x="77" y="933"/>
                </a:cubicBezTo>
                <a:close/>
                <a:moveTo>
                  <a:pt x="49" y="1047"/>
                </a:moveTo>
                <a:cubicBezTo>
                  <a:pt x="45" y="1033"/>
                  <a:pt x="39" y="1009"/>
                  <a:pt x="26" y="1004"/>
                </a:cubicBezTo>
                <a:cubicBezTo>
                  <a:pt x="21" y="1003"/>
                  <a:pt x="16" y="1004"/>
                  <a:pt x="13" y="1008"/>
                </a:cubicBezTo>
                <a:cubicBezTo>
                  <a:pt x="9" y="1014"/>
                  <a:pt x="9" y="1022"/>
                  <a:pt x="11" y="1029"/>
                </a:cubicBezTo>
                <a:cubicBezTo>
                  <a:pt x="17" y="1050"/>
                  <a:pt x="25" y="1071"/>
                  <a:pt x="35" y="1089"/>
                </a:cubicBezTo>
                <a:cubicBezTo>
                  <a:pt x="40" y="1098"/>
                  <a:pt x="46" y="1107"/>
                  <a:pt x="51" y="1116"/>
                </a:cubicBezTo>
                <a:cubicBezTo>
                  <a:pt x="54" y="1120"/>
                  <a:pt x="68" y="1144"/>
                  <a:pt x="68" y="1134"/>
                </a:cubicBezTo>
                <a:cubicBezTo>
                  <a:pt x="68" y="1122"/>
                  <a:pt x="65" y="1110"/>
                  <a:pt x="62" y="1098"/>
                </a:cubicBezTo>
                <a:cubicBezTo>
                  <a:pt x="59" y="1081"/>
                  <a:pt x="54" y="1064"/>
                  <a:pt x="49" y="1047"/>
                </a:cubicBezTo>
                <a:close/>
                <a:moveTo>
                  <a:pt x="458" y="1486"/>
                </a:moveTo>
                <a:cubicBezTo>
                  <a:pt x="461" y="1490"/>
                  <a:pt x="471" y="1475"/>
                  <a:pt x="476" y="1468"/>
                </a:cubicBezTo>
                <a:cubicBezTo>
                  <a:pt x="482" y="1460"/>
                  <a:pt x="488" y="1452"/>
                  <a:pt x="493" y="1443"/>
                </a:cubicBezTo>
                <a:cubicBezTo>
                  <a:pt x="500" y="1432"/>
                  <a:pt x="506" y="1420"/>
                  <a:pt x="512" y="1407"/>
                </a:cubicBezTo>
                <a:cubicBezTo>
                  <a:pt x="517" y="1395"/>
                  <a:pt x="523" y="1382"/>
                  <a:pt x="521" y="1368"/>
                </a:cubicBezTo>
                <a:cubicBezTo>
                  <a:pt x="521" y="1364"/>
                  <a:pt x="520" y="1361"/>
                  <a:pt x="519" y="1359"/>
                </a:cubicBezTo>
                <a:cubicBezTo>
                  <a:pt x="516" y="1356"/>
                  <a:pt x="513" y="1356"/>
                  <a:pt x="510" y="1357"/>
                </a:cubicBezTo>
                <a:cubicBezTo>
                  <a:pt x="503" y="1359"/>
                  <a:pt x="499" y="1365"/>
                  <a:pt x="495" y="1372"/>
                </a:cubicBezTo>
                <a:cubicBezTo>
                  <a:pt x="490" y="1379"/>
                  <a:pt x="485" y="1387"/>
                  <a:pt x="482" y="1396"/>
                </a:cubicBezTo>
                <a:cubicBezTo>
                  <a:pt x="476" y="1411"/>
                  <a:pt x="472" y="1426"/>
                  <a:pt x="467" y="1441"/>
                </a:cubicBezTo>
                <a:cubicBezTo>
                  <a:pt x="463" y="1456"/>
                  <a:pt x="454" y="1482"/>
                  <a:pt x="458" y="1486"/>
                </a:cubicBezTo>
                <a:close/>
                <a:moveTo>
                  <a:pt x="461" y="1285"/>
                </a:moveTo>
                <a:cubicBezTo>
                  <a:pt x="456" y="1282"/>
                  <a:pt x="449" y="1285"/>
                  <a:pt x="445" y="1290"/>
                </a:cubicBezTo>
                <a:cubicBezTo>
                  <a:pt x="441" y="1295"/>
                  <a:pt x="439" y="1302"/>
                  <a:pt x="438" y="1309"/>
                </a:cubicBezTo>
                <a:cubicBezTo>
                  <a:pt x="439" y="1334"/>
                  <a:pt x="442" y="1359"/>
                  <a:pt x="445" y="1384"/>
                </a:cubicBezTo>
                <a:cubicBezTo>
                  <a:pt x="447" y="1394"/>
                  <a:pt x="448" y="1404"/>
                  <a:pt x="450" y="1414"/>
                </a:cubicBezTo>
                <a:cubicBezTo>
                  <a:pt x="451" y="1417"/>
                  <a:pt x="454" y="1435"/>
                  <a:pt x="458" y="1427"/>
                </a:cubicBezTo>
                <a:cubicBezTo>
                  <a:pt x="460" y="1423"/>
                  <a:pt x="461" y="1416"/>
                  <a:pt x="462" y="1411"/>
                </a:cubicBezTo>
                <a:cubicBezTo>
                  <a:pt x="464" y="1401"/>
                  <a:pt x="465" y="1391"/>
                  <a:pt x="466" y="1381"/>
                </a:cubicBezTo>
                <a:cubicBezTo>
                  <a:pt x="469" y="1364"/>
                  <a:pt x="471" y="1347"/>
                  <a:pt x="471" y="1330"/>
                </a:cubicBezTo>
                <a:cubicBezTo>
                  <a:pt x="472" y="1316"/>
                  <a:pt x="473" y="1293"/>
                  <a:pt x="461" y="1285"/>
                </a:cubicBezTo>
                <a:close/>
                <a:moveTo>
                  <a:pt x="484" y="65"/>
                </a:moveTo>
                <a:cubicBezTo>
                  <a:pt x="473" y="82"/>
                  <a:pt x="457" y="118"/>
                  <a:pt x="460" y="124"/>
                </a:cubicBezTo>
                <a:cubicBezTo>
                  <a:pt x="463" y="131"/>
                  <a:pt x="501" y="106"/>
                  <a:pt x="516" y="85"/>
                </a:cubicBezTo>
                <a:cubicBezTo>
                  <a:pt x="524" y="74"/>
                  <a:pt x="539" y="52"/>
                  <a:pt x="530" y="37"/>
                </a:cubicBezTo>
                <a:cubicBezTo>
                  <a:pt x="529" y="35"/>
                  <a:pt x="528" y="33"/>
                  <a:pt x="526" y="32"/>
                </a:cubicBezTo>
                <a:cubicBezTo>
                  <a:pt x="526" y="32"/>
                  <a:pt x="525" y="32"/>
                  <a:pt x="525" y="32"/>
                </a:cubicBezTo>
                <a:cubicBezTo>
                  <a:pt x="523" y="31"/>
                  <a:pt x="520" y="31"/>
                  <a:pt x="517" y="32"/>
                </a:cubicBezTo>
                <a:cubicBezTo>
                  <a:pt x="504" y="37"/>
                  <a:pt x="493" y="52"/>
                  <a:pt x="484" y="65"/>
                </a:cubicBezTo>
                <a:close/>
                <a:moveTo>
                  <a:pt x="433" y="1400"/>
                </a:moveTo>
                <a:cubicBezTo>
                  <a:pt x="429" y="1385"/>
                  <a:pt x="423" y="1362"/>
                  <a:pt x="409" y="1357"/>
                </a:cubicBezTo>
                <a:cubicBezTo>
                  <a:pt x="405" y="1356"/>
                  <a:pt x="400" y="1357"/>
                  <a:pt x="397" y="1361"/>
                </a:cubicBezTo>
                <a:cubicBezTo>
                  <a:pt x="393" y="1367"/>
                  <a:pt x="393" y="1375"/>
                  <a:pt x="395" y="1382"/>
                </a:cubicBezTo>
                <a:cubicBezTo>
                  <a:pt x="401" y="1403"/>
                  <a:pt x="409" y="1423"/>
                  <a:pt x="419" y="1442"/>
                </a:cubicBezTo>
                <a:cubicBezTo>
                  <a:pt x="424" y="1451"/>
                  <a:pt x="430" y="1460"/>
                  <a:pt x="435" y="1469"/>
                </a:cubicBezTo>
                <a:cubicBezTo>
                  <a:pt x="438" y="1473"/>
                  <a:pt x="452" y="1497"/>
                  <a:pt x="452" y="1487"/>
                </a:cubicBezTo>
                <a:cubicBezTo>
                  <a:pt x="452" y="1475"/>
                  <a:pt x="449" y="1462"/>
                  <a:pt x="446" y="1451"/>
                </a:cubicBezTo>
                <a:cubicBezTo>
                  <a:pt x="443" y="1434"/>
                  <a:pt x="438" y="1417"/>
                  <a:pt x="433" y="1400"/>
                </a:cubicBezTo>
                <a:close/>
                <a:moveTo>
                  <a:pt x="458" y="721"/>
                </a:moveTo>
                <a:cubicBezTo>
                  <a:pt x="460" y="717"/>
                  <a:pt x="461" y="711"/>
                  <a:pt x="462" y="706"/>
                </a:cubicBezTo>
                <a:cubicBezTo>
                  <a:pt x="464" y="696"/>
                  <a:pt x="465" y="685"/>
                  <a:pt x="466" y="675"/>
                </a:cubicBezTo>
                <a:cubicBezTo>
                  <a:pt x="469" y="658"/>
                  <a:pt x="471" y="641"/>
                  <a:pt x="471" y="624"/>
                </a:cubicBezTo>
                <a:cubicBezTo>
                  <a:pt x="472" y="610"/>
                  <a:pt x="473" y="587"/>
                  <a:pt x="461" y="580"/>
                </a:cubicBezTo>
                <a:cubicBezTo>
                  <a:pt x="456" y="577"/>
                  <a:pt x="449" y="579"/>
                  <a:pt x="445" y="584"/>
                </a:cubicBezTo>
                <a:cubicBezTo>
                  <a:pt x="441" y="589"/>
                  <a:pt x="439" y="596"/>
                  <a:pt x="438" y="604"/>
                </a:cubicBezTo>
                <a:cubicBezTo>
                  <a:pt x="439" y="629"/>
                  <a:pt x="442" y="654"/>
                  <a:pt x="445" y="679"/>
                </a:cubicBezTo>
                <a:cubicBezTo>
                  <a:pt x="447" y="688"/>
                  <a:pt x="448" y="698"/>
                  <a:pt x="450" y="708"/>
                </a:cubicBezTo>
                <a:cubicBezTo>
                  <a:pt x="451" y="711"/>
                  <a:pt x="454" y="730"/>
                  <a:pt x="458" y="721"/>
                </a:cubicBezTo>
                <a:close/>
                <a:moveTo>
                  <a:pt x="476" y="762"/>
                </a:moveTo>
                <a:cubicBezTo>
                  <a:pt x="482" y="754"/>
                  <a:pt x="488" y="746"/>
                  <a:pt x="493" y="738"/>
                </a:cubicBezTo>
                <a:cubicBezTo>
                  <a:pt x="500" y="726"/>
                  <a:pt x="506" y="714"/>
                  <a:pt x="512" y="702"/>
                </a:cubicBezTo>
                <a:cubicBezTo>
                  <a:pt x="517" y="689"/>
                  <a:pt x="523" y="677"/>
                  <a:pt x="521" y="662"/>
                </a:cubicBezTo>
                <a:cubicBezTo>
                  <a:pt x="521" y="659"/>
                  <a:pt x="520" y="656"/>
                  <a:pt x="519" y="653"/>
                </a:cubicBezTo>
                <a:cubicBezTo>
                  <a:pt x="516" y="651"/>
                  <a:pt x="513" y="651"/>
                  <a:pt x="510" y="651"/>
                </a:cubicBezTo>
                <a:cubicBezTo>
                  <a:pt x="503" y="653"/>
                  <a:pt x="499" y="659"/>
                  <a:pt x="495" y="666"/>
                </a:cubicBezTo>
                <a:cubicBezTo>
                  <a:pt x="490" y="674"/>
                  <a:pt x="485" y="681"/>
                  <a:pt x="482" y="690"/>
                </a:cubicBezTo>
                <a:cubicBezTo>
                  <a:pt x="476" y="705"/>
                  <a:pt x="472" y="720"/>
                  <a:pt x="467" y="735"/>
                </a:cubicBezTo>
                <a:cubicBezTo>
                  <a:pt x="463" y="750"/>
                  <a:pt x="454" y="776"/>
                  <a:pt x="458" y="781"/>
                </a:cubicBezTo>
                <a:cubicBezTo>
                  <a:pt x="461" y="785"/>
                  <a:pt x="471" y="769"/>
                  <a:pt x="476" y="762"/>
                </a:cubicBezTo>
                <a:close/>
                <a:moveTo>
                  <a:pt x="409" y="652"/>
                </a:moveTo>
                <a:cubicBezTo>
                  <a:pt x="405" y="650"/>
                  <a:pt x="400" y="651"/>
                  <a:pt x="397" y="656"/>
                </a:cubicBezTo>
                <a:cubicBezTo>
                  <a:pt x="393" y="661"/>
                  <a:pt x="393" y="669"/>
                  <a:pt x="395" y="676"/>
                </a:cubicBezTo>
                <a:cubicBezTo>
                  <a:pt x="401" y="698"/>
                  <a:pt x="409" y="718"/>
                  <a:pt x="419" y="736"/>
                </a:cubicBezTo>
                <a:cubicBezTo>
                  <a:pt x="424" y="746"/>
                  <a:pt x="430" y="755"/>
                  <a:pt x="435" y="763"/>
                </a:cubicBezTo>
                <a:cubicBezTo>
                  <a:pt x="438" y="767"/>
                  <a:pt x="452" y="791"/>
                  <a:pt x="452" y="781"/>
                </a:cubicBezTo>
                <a:cubicBezTo>
                  <a:pt x="452" y="769"/>
                  <a:pt x="449" y="757"/>
                  <a:pt x="446" y="746"/>
                </a:cubicBezTo>
                <a:cubicBezTo>
                  <a:pt x="443" y="728"/>
                  <a:pt x="438" y="711"/>
                  <a:pt x="433" y="694"/>
                </a:cubicBezTo>
                <a:cubicBezTo>
                  <a:pt x="429" y="680"/>
                  <a:pt x="423" y="656"/>
                  <a:pt x="409" y="652"/>
                </a:cubicBezTo>
                <a:close/>
                <a:moveTo>
                  <a:pt x="458" y="75"/>
                </a:moveTo>
                <a:cubicBezTo>
                  <a:pt x="461" y="79"/>
                  <a:pt x="471" y="64"/>
                  <a:pt x="476" y="56"/>
                </a:cubicBezTo>
                <a:cubicBezTo>
                  <a:pt x="482" y="49"/>
                  <a:pt x="488" y="41"/>
                  <a:pt x="493" y="32"/>
                </a:cubicBezTo>
                <a:cubicBezTo>
                  <a:pt x="499" y="22"/>
                  <a:pt x="505" y="11"/>
                  <a:pt x="510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73" y="10"/>
                  <a:pt x="470" y="20"/>
                  <a:pt x="467" y="30"/>
                </a:cubicBezTo>
                <a:cubicBezTo>
                  <a:pt x="463" y="44"/>
                  <a:pt x="454" y="71"/>
                  <a:pt x="458" y="75"/>
                </a:cubicBezTo>
                <a:close/>
                <a:moveTo>
                  <a:pt x="142" y="382"/>
                </a:moveTo>
                <a:cubicBezTo>
                  <a:pt x="142" y="382"/>
                  <a:pt x="141" y="382"/>
                  <a:pt x="141" y="382"/>
                </a:cubicBezTo>
                <a:cubicBezTo>
                  <a:pt x="139" y="380"/>
                  <a:pt x="136" y="381"/>
                  <a:pt x="133" y="382"/>
                </a:cubicBezTo>
                <a:cubicBezTo>
                  <a:pt x="120" y="387"/>
                  <a:pt x="109" y="402"/>
                  <a:pt x="100" y="415"/>
                </a:cubicBezTo>
                <a:cubicBezTo>
                  <a:pt x="89" y="432"/>
                  <a:pt x="73" y="468"/>
                  <a:pt x="76" y="474"/>
                </a:cubicBezTo>
                <a:cubicBezTo>
                  <a:pt x="79" y="480"/>
                  <a:pt x="117" y="456"/>
                  <a:pt x="132" y="435"/>
                </a:cubicBezTo>
                <a:cubicBezTo>
                  <a:pt x="140" y="424"/>
                  <a:pt x="155" y="402"/>
                  <a:pt x="146" y="387"/>
                </a:cubicBezTo>
                <a:cubicBezTo>
                  <a:pt x="145" y="385"/>
                  <a:pt x="144" y="383"/>
                  <a:pt x="142" y="382"/>
                </a:cubicBezTo>
                <a:close/>
                <a:moveTo>
                  <a:pt x="471" y="2035"/>
                </a:moveTo>
                <a:cubicBezTo>
                  <a:pt x="472" y="2021"/>
                  <a:pt x="473" y="1998"/>
                  <a:pt x="461" y="1991"/>
                </a:cubicBezTo>
                <a:cubicBezTo>
                  <a:pt x="456" y="1988"/>
                  <a:pt x="449" y="1990"/>
                  <a:pt x="445" y="1995"/>
                </a:cubicBezTo>
                <a:cubicBezTo>
                  <a:pt x="441" y="2000"/>
                  <a:pt x="439" y="2008"/>
                  <a:pt x="438" y="2015"/>
                </a:cubicBezTo>
                <a:cubicBezTo>
                  <a:pt x="439" y="2040"/>
                  <a:pt x="442" y="2065"/>
                  <a:pt x="445" y="2090"/>
                </a:cubicBezTo>
                <a:cubicBezTo>
                  <a:pt x="447" y="2100"/>
                  <a:pt x="448" y="2109"/>
                  <a:pt x="450" y="2119"/>
                </a:cubicBezTo>
                <a:cubicBezTo>
                  <a:pt x="451" y="2122"/>
                  <a:pt x="454" y="2141"/>
                  <a:pt x="458" y="2133"/>
                </a:cubicBezTo>
                <a:cubicBezTo>
                  <a:pt x="460" y="2128"/>
                  <a:pt x="461" y="2122"/>
                  <a:pt x="462" y="2117"/>
                </a:cubicBezTo>
                <a:cubicBezTo>
                  <a:pt x="464" y="2107"/>
                  <a:pt x="465" y="2097"/>
                  <a:pt x="466" y="2086"/>
                </a:cubicBezTo>
                <a:cubicBezTo>
                  <a:pt x="469" y="2069"/>
                  <a:pt x="471" y="2052"/>
                  <a:pt x="471" y="2035"/>
                </a:cubicBezTo>
                <a:close/>
                <a:moveTo>
                  <a:pt x="433" y="2106"/>
                </a:moveTo>
                <a:cubicBezTo>
                  <a:pt x="429" y="2091"/>
                  <a:pt x="423" y="2068"/>
                  <a:pt x="409" y="2063"/>
                </a:cubicBezTo>
                <a:cubicBezTo>
                  <a:pt x="405" y="2061"/>
                  <a:pt x="400" y="2062"/>
                  <a:pt x="397" y="2067"/>
                </a:cubicBezTo>
                <a:cubicBezTo>
                  <a:pt x="393" y="2072"/>
                  <a:pt x="393" y="2081"/>
                  <a:pt x="395" y="2088"/>
                </a:cubicBezTo>
                <a:cubicBezTo>
                  <a:pt x="401" y="2109"/>
                  <a:pt x="409" y="2129"/>
                  <a:pt x="419" y="2148"/>
                </a:cubicBezTo>
                <a:cubicBezTo>
                  <a:pt x="421" y="2151"/>
                  <a:pt x="423" y="2155"/>
                  <a:pt x="426" y="2159"/>
                </a:cubicBezTo>
                <a:cubicBezTo>
                  <a:pt x="447" y="2159"/>
                  <a:pt x="447" y="2159"/>
                  <a:pt x="447" y="2159"/>
                </a:cubicBezTo>
                <a:cubicBezTo>
                  <a:pt x="447" y="2158"/>
                  <a:pt x="446" y="2157"/>
                  <a:pt x="446" y="2157"/>
                </a:cubicBezTo>
                <a:cubicBezTo>
                  <a:pt x="443" y="2139"/>
                  <a:pt x="438" y="2122"/>
                  <a:pt x="433" y="2106"/>
                </a:cubicBezTo>
                <a:close/>
                <a:moveTo>
                  <a:pt x="521" y="2073"/>
                </a:moveTo>
                <a:cubicBezTo>
                  <a:pt x="521" y="2070"/>
                  <a:pt x="520" y="2067"/>
                  <a:pt x="519" y="2065"/>
                </a:cubicBezTo>
                <a:cubicBezTo>
                  <a:pt x="516" y="2062"/>
                  <a:pt x="513" y="2062"/>
                  <a:pt x="510" y="2063"/>
                </a:cubicBezTo>
                <a:cubicBezTo>
                  <a:pt x="503" y="2065"/>
                  <a:pt x="499" y="2071"/>
                  <a:pt x="495" y="2077"/>
                </a:cubicBezTo>
                <a:cubicBezTo>
                  <a:pt x="490" y="2085"/>
                  <a:pt x="485" y="2092"/>
                  <a:pt x="482" y="2101"/>
                </a:cubicBezTo>
                <a:cubicBezTo>
                  <a:pt x="476" y="2116"/>
                  <a:pt x="472" y="2131"/>
                  <a:pt x="467" y="2146"/>
                </a:cubicBezTo>
                <a:cubicBezTo>
                  <a:pt x="466" y="2150"/>
                  <a:pt x="465" y="2154"/>
                  <a:pt x="463" y="2159"/>
                </a:cubicBezTo>
                <a:cubicBezTo>
                  <a:pt x="486" y="2159"/>
                  <a:pt x="486" y="2159"/>
                  <a:pt x="486" y="2159"/>
                </a:cubicBezTo>
                <a:cubicBezTo>
                  <a:pt x="489" y="2155"/>
                  <a:pt x="491" y="2152"/>
                  <a:pt x="493" y="2149"/>
                </a:cubicBezTo>
                <a:cubicBezTo>
                  <a:pt x="500" y="2137"/>
                  <a:pt x="506" y="2125"/>
                  <a:pt x="512" y="2113"/>
                </a:cubicBezTo>
                <a:cubicBezTo>
                  <a:pt x="517" y="2100"/>
                  <a:pt x="523" y="2088"/>
                  <a:pt x="521" y="2073"/>
                </a:cubicBezTo>
                <a:close/>
                <a:moveTo>
                  <a:pt x="438" y="1535"/>
                </a:moveTo>
                <a:cubicBezTo>
                  <a:pt x="440" y="1537"/>
                  <a:pt x="442" y="1538"/>
                  <a:pt x="444" y="1539"/>
                </a:cubicBezTo>
                <a:cubicBezTo>
                  <a:pt x="445" y="1539"/>
                  <a:pt x="446" y="1539"/>
                  <a:pt x="447" y="1539"/>
                </a:cubicBezTo>
                <a:cubicBezTo>
                  <a:pt x="448" y="1539"/>
                  <a:pt x="449" y="1538"/>
                  <a:pt x="450" y="1537"/>
                </a:cubicBezTo>
                <a:cubicBezTo>
                  <a:pt x="454" y="1532"/>
                  <a:pt x="448" y="1519"/>
                  <a:pt x="447" y="1514"/>
                </a:cubicBezTo>
                <a:cubicBezTo>
                  <a:pt x="443" y="1505"/>
                  <a:pt x="439" y="1498"/>
                  <a:pt x="435" y="1490"/>
                </a:cubicBezTo>
                <a:cubicBezTo>
                  <a:pt x="429" y="1476"/>
                  <a:pt x="422" y="1463"/>
                  <a:pt x="413" y="1451"/>
                </a:cubicBezTo>
                <a:cubicBezTo>
                  <a:pt x="410" y="1447"/>
                  <a:pt x="406" y="1442"/>
                  <a:pt x="401" y="1440"/>
                </a:cubicBezTo>
                <a:cubicBezTo>
                  <a:pt x="396" y="1438"/>
                  <a:pt x="390" y="1440"/>
                  <a:pt x="387" y="1445"/>
                </a:cubicBezTo>
                <a:cubicBezTo>
                  <a:pt x="385" y="1449"/>
                  <a:pt x="384" y="1453"/>
                  <a:pt x="385" y="1457"/>
                </a:cubicBezTo>
                <a:cubicBezTo>
                  <a:pt x="385" y="1461"/>
                  <a:pt x="386" y="1465"/>
                  <a:pt x="387" y="1469"/>
                </a:cubicBezTo>
                <a:cubicBezTo>
                  <a:pt x="398" y="1498"/>
                  <a:pt x="418" y="1518"/>
                  <a:pt x="438" y="1535"/>
                </a:cubicBezTo>
                <a:close/>
                <a:moveTo>
                  <a:pt x="401" y="2146"/>
                </a:moveTo>
                <a:cubicBezTo>
                  <a:pt x="396" y="2144"/>
                  <a:pt x="390" y="2146"/>
                  <a:pt x="387" y="2151"/>
                </a:cubicBezTo>
                <a:cubicBezTo>
                  <a:pt x="386" y="2153"/>
                  <a:pt x="385" y="2156"/>
                  <a:pt x="385" y="2159"/>
                </a:cubicBezTo>
                <a:cubicBezTo>
                  <a:pt x="415" y="2159"/>
                  <a:pt x="415" y="2159"/>
                  <a:pt x="415" y="2159"/>
                </a:cubicBezTo>
                <a:cubicBezTo>
                  <a:pt x="414" y="2158"/>
                  <a:pt x="414" y="2158"/>
                  <a:pt x="413" y="2157"/>
                </a:cubicBezTo>
                <a:cubicBezTo>
                  <a:pt x="410" y="2152"/>
                  <a:pt x="406" y="2148"/>
                  <a:pt x="401" y="2146"/>
                </a:cubicBezTo>
                <a:close/>
                <a:moveTo>
                  <a:pt x="526" y="2149"/>
                </a:moveTo>
                <a:cubicBezTo>
                  <a:pt x="526" y="2149"/>
                  <a:pt x="525" y="2149"/>
                  <a:pt x="525" y="2148"/>
                </a:cubicBezTo>
                <a:cubicBezTo>
                  <a:pt x="523" y="2147"/>
                  <a:pt x="520" y="2147"/>
                  <a:pt x="517" y="2148"/>
                </a:cubicBezTo>
                <a:cubicBezTo>
                  <a:pt x="512" y="2151"/>
                  <a:pt x="507" y="2154"/>
                  <a:pt x="502" y="2159"/>
                </a:cubicBezTo>
                <a:cubicBezTo>
                  <a:pt x="532" y="2159"/>
                  <a:pt x="532" y="2159"/>
                  <a:pt x="532" y="2159"/>
                </a:cubicBezTo>
                <a:cubicBezTo>
                  <a:pt x="531" y="2157"/>
                  <a:pt x="531" y="2155"/>
                  <a:pt x="530" y="2153"/>
                </a:cubicBezTo>
                <a:cubicBezTo>
                  <a:pt x="529" y="2152"/>
                  <a:pt x="528" y="2150"/>
                  <a:pt x="526" y="2149"/>
                </a:cubicBezTo>
                <a:close/>
                <a:moveTo>
                  <a:pt x="35" y="381"/>
                </a:moveTo>
                <a:cubicBezTo>
                  <a:pt x="40" y="390"/>
                  <a:pt x="46" y="399"/>
                  <a:pt x="51" y="407"/>
                </a:cubicBezTo>
                <a:cubicBezTo>
                  <a:pt x="54" y="411"/>
                  <a:pt x="68" y="436"/>
                  <a:pt x="68" y="426"/>
                </a:cubicBezTo>
                <a:cubicBezTo>
                  <a:pt x="68" y="414"/>
                  <a:pt x="65" y="401"/>
                  <a:pt x="62" y="390"/>
                </a:cubicBezTo>
                <a:cubicBezTo>
                  <a:pt x="59" y="373"/>
                  <a:pt x="54" y="355"/>
                  <a:pt x="49" y="339"/>
                </a:cubicBezTo>
                <a:cubicBezTo>
                  <a:pt x="45" y="324"/>
                  <a:pt x="39" y="301"/>
                  <a:pt x="26" y="296"/>
                </a:cubicBezTo>
                <a:cubicBezTo>
                  <a:pt x="21" y="294"/>
                  <a:pt x="16" y="296"/>
                  <a:pt x="13" y="300"/>
                </a:cubicBezTo>
                <a:cubicBezTo>
                  <a:pt x="9" y="305"/>
                  <a:pt x="9" y="314"/>
                  <a:pt x="11" y="321"/>
                </a:cubicBezTo>
                <a:cubicBezTo>
                  <a:pt x="17" y="342"/>
                  <a:pt x="25" y="362"/>
                  <a:pt x="35" y="381"/>
                </a:cubicBezTo>
                <a:close/>
                <a:moveTo>
                  <a:pt x="526" y="1444"/>
                </a:moveTo>
                <a:cubicBezTo>
                  <a:pt x="526" y="1443"/>
                  <a:pt x="525" y="1443"/>
                  <a:pt x="525" y="1443"/>
                </a:cubicBezTo>
                <a:cubicBezTo>
                  <a:pt x="523" y="1442"/>
                  <a:pt x="520" y="1442"/>
                  <a:pt x="517" y="1443"/>
                </a:cubicBezTo>
                <a:cubicBezTo>
                  <a:pt x="504" y="1448"/>
                  <a:pt x="493" y="1463"/>
                  <a:pt x="484" y="1476"/>
                </a:cubicBezTo>
                <a:cubicBezTo>
                  <a:pt x="473" y="1493"/>
                  <a:pt x="457" y="1529"/>
                  <a:pt x="460" y="1536"/>
                </a:cubicBezTo>
                <a:cubicBezTo>
                  <a:pt x="463" y="1542"/>
                  <a:pt x="501" y="1517"/>
                  <a:pt x="516" y="1497"/>
                </a:cubicBezTo>
                <a:cubicBezTo>
                  <a:pt x="524" y="1485"/>
                  <a:pt x="539" y="1464"/>
                  <a:pt x="530" y="1448"/>
                </a:cubicBezTo>
                <a:cubicBezTo>
                  <a:pt x="529" y="1446"/>
                  <a:pt x="528" y="1445"/>
                  <a:pt x="526" y="1444"/>
                </a:cubicBezTo>
                <a:close/>
                <a:moveTo>
                  <a:pt x="526" y="738"/>
                </a:moveTo>
                <a:cubicBezTo>
                  <a:pt x="526" y="738"/>
                  <a:pt x="525" y="738"/>
                  <a:pt x="525" y="737"/>
                </a:cubicBezTo>
                <a:cubicBezTo>
                  <a:pt x="523" y="736"/>
                  <a:pt x="520" y="736"/>
                  <a:pt x="517" y="737"/>
                </a:cubicBezTo>
                <a:cubicBezTo>
                  <a:pt x="504" y="743"/>
                  <a:pt x="493" y="757"/>
                  <a:pt x="484" y="770"/>
                </a:cubicBezTo>
                <a:cubicBezTo>
                  <a:pt x="473" y="788"/>
                  <a:pt x="457" y="824"/>
                  <a:pt x="460" y="830"/>
                </a:cubicBezTo>
                <a:cubicBezTo>
                  <a:pt x="463" y="836"/>
                  <a:pt x="501" y="811"/>
                  <a:pt x="516" y="791"/>
                </a:cubicBezTo>
                <a:cubicBezTo>
                  <a:pt x="524" y="780"/>
                  <a:pt x="539" y="758"/>
                  <a:pt x="530" y="742"/>
                </a:cubicBezTo>
                <a:cubicBezTo>
                  <a:pt x="529" y="741"/>
                  <a:pt x="528" y="739"/>
                  <a:pt x="526" y="738"/>
                </a:cubicBezTo>
                <a:close/>
                <a:moveTo>
                  <a:pt x="51" y="1841"/>
                </a:moveTo>
                <a:cubicBezTo>
                  <a:pt x="45" y="1827"/>
                  <a:pt x="38" y="1814"/>
                  <a:pt x="29" y="1802"/>
                </a:cubicBezTo>
                <a:cubicBezTo>
                  <a:pt x="26" y="1797"/>
                  <a:pt x="22" y="1793"/>
                  <a:pt x="17" y="1791"/>
                </a:cubicBezTo>
                <a:cubicBezTo>
                  <a:pt x="12" y="1789"/>
                  <a:pt x="6" y="1791"/>
                  <a:pt x="3" y="1796"/>
                </a:cubicBezTo>
                <a:cubicBezTo>
                  <a:pt x="1" y="1800"/>
                  <a:pt x="0" y="1804"/>
                  <a:pt x="1" y="1808"/>
                </a:cubicBezTo>
                <a:cubicBezTo>
                  <a:pt x="1" y="1812"/>
                  <a:pt x="2" y="1816"/>
                  <a:pt x="3" y="1820"/>
                </a:cubicBezTo>
                <a:cubicBezTo>
                  <a:pt x="14" y="1849"/>
                  <a:pt x="34" y="1869"/>
                  <a:pt x="54" y="1886"/>
                </a:cubicBezTo>
                <a:cubicBezTo>
                  <a:pt x="56" y="1887"/>
                  <a:pt x="58" y="1889"/>
                  <a:pt x="60" y="1890"/>
                </a:cubicBezTo>
                <a:cubicBezTo>
                  <a:pt x="61" y="1890"/>
                  <a:pt x="62" y="1890"/>
                  <a:pt x="63" y="1890"/>
                </a:cubicBezTo>
                <a:cubicBezTo>
                  <a:pt x="64" y="1890"/>
                  <a:pt x="65" y="1889"/>
                  <a:pt x="66" y="1888"/>
                </a:cubicBezTo>
                <a:cubicBezTo>
                  <a:pt x="70" y="1883"/>
                  <a:pt x="64" y="1869"/>
                  <a:pt x="63" y="1865"/>
                </a:cubicBezTo>
                <a:cubicBezTo>
                  <a:pt x="59" y="1856"/>
                  <a:pt x="55" y="1849"/>
                  <a:pt x="51" y="1841"/>
                </a:cubicBezTo>
                <a:close/>
                <a:moveTo>
                  <a:pt x="3" y="1116"/>
                </a:moveTo>
                <a:cubicBezTo>
                  <a:pt x="14" y="1146"/>
                  <a:pt x="34" y="1165"/>
                  <a:pt x="54" y="1182"/>
                </a:cubicBezTo>
                <a:cubicBezTo>
                  <a:pt x="56" y="1184"/>
                  <a:pt x="58" y="1185"/>
                  <a:pt x="60" y="1186"/>
                </a:cubicBezTo>
                <a:cubicBezTo>
                  <a:pt x="61" y="1186"/>
                  <a:pt x="62" y="1186"/>
                  <a:pt x="63" y="1186"/>
                </a:cubicBezTo>
                <a:cubicBezTo>
                  <a:pt x="64" y="1186"/>
                  <a:pt x="65" y="1185"/>
                  <a:pt x="66" y="1184"/>
                </a:cubicBezTo>
                <a:cubicBezTo>
                  <a:pt x="70" y="1179"/>
                  <a:pt x="64" y="1166"/>
                  <a:pt x="63" y="1161"/>
                </a:cubicBezTo>
                <a:cubicBezTo>
                  <a:pt x="59" y="1153"/>
                  <a:pt x="55" y="1145"/>
                  <a:pt x="51" y="1137"/>
                </a:cubicBezTo>
                <a:cubicBezTo>
                  <a:pt x="45" y="1124"/>
                  <a:pt x="38" y="1110"/>
                  <a:pt x="29" y="1099"/>
                </a:cubicBezTo>
                <a:cubicBezTo>
                  <a:pt x="26" y="1094"/>
                  <a:pt x="22" y="1089"/>
                  <a:pt x="17" y="1087"/>
                </a:cubicBezTo>
                <a:cubicBezTo>
                  <a:pt x="12" y="1086"/>
                  <a:pt x="6" y="1087"/>
                  <a:pt x="3" y="1093"/>
                </a:cubicBezTo>
                <a:cubicBezTo>
                  <a:pt x="1" y="1096"/>
                  <a:pt x="0" y="1100"/>
                  <a:pt x="1" y="1104"/>
                </a:cubicBezTo>
                <a:cubicBezTo>
                  <a:pt x="1" y="1109"/>
                  <a:pt x="2" y="1112"/>
                  <a:pt x="3" y="1116"/>
                </a:cubicBezTo>
                <a:close/>
                <a:moveTo>
                  <a:pt x="49" y="1751"/>
                </a:moveTo>
                <a:cubicBezTo>
                  <a:pt x="45" y="1736"/>
                  <a:pt x="39" y="1713"/>
                  <a:pt x="26" y="1708"/>
                </a:cubicBezTo>
                <a:cubicBezTo>
                  <a:pt x="21" y="1706"/>
                  <a:pt x="16" y="1708"/>
                  <a:pt x="13" y="1712"/>
                </a:cubicBezTo>
                <a:cubicBezTo>
                  <a:pt x="9" y="1718"/>
                  <a:pt x="9" y="1726"/>
                  <a:pt x="11" y="1733"/>
                </a:cubicBezTo>
                <a:cubicBezTo>
                  <a:pt x="17" y="1754"/>
                  <a:pt x="25" y="1774"/>
                  <a:pt x="35" y="1793"/>
                </a:cubicBezTo>
                <a:cubicBezTo>
                  <a:pt x="40" y="1802"/>
                  <a:pt x="46" y="1811"/>
                  <a:pt x="51" y="1820"/>
                </a:cubicBezTo>
                <a:cubicBezTo>
                  <a:pt x="54" y="1824"/>
                  <a:pt x="68" y="1848"/>
                  <a:pt x="68" y="1838"/>
                </a:cubicBezTo>
                <a:cubicBezTo>
                  <a:pt x="68" y="1826"/>
                  <a:pt x="65" y="1813"/>
                  <a:pt x="62" y="1802"/>
                </a:cubicBezTo>
                <a:cubicBezTo>
                  <a:pt x="59" y="1785"/>
                  <a:pt x="54" y="1768"/>
                  <a:pt x="49" y="1751"/>
                </a:cubicBezTo>
                <a:close/>
                <a:moveTo>
                  <a:pt x="3" y="408"/>
                </a:moveTo>
                <a:cubicBezTo>
                  <a:pt x="14" y="437"/>
                  <a:pt x="34" y="457"/>
                  <a:pt x="54" y="474"/>
                </a:cubicBezTo>
                <a:cubicBezTo>
                  <a:pt x="56" y="475"/>
                  <a:pt x="58" y="477"/>
                  <a:pt x="60" y="478"/>
                </a:cubicBezTo>
                <a:cubicBezTo>
                  <a:pt x="61" y="478"/>
                  <a:pt x="62" y="478"/>
                  <a:pt x="63" y="478"/>
                </a:cubicBezTo>
                <a:cubicBezTo>
                  <a:pt x="64" y="478"/>
                  <a:pt x="65" y="477"/>
                  <a:pt x="66" y="476"/>
                </a:cubicBezTo>
                <a:cubicBezTo>
                  <a:pt x="70" y="471"/>
                  <a:pt x="64" y="457"/>
                  <a:pt x="63" y="453"/>
                </a:cubicBezTo>
                <a:cubicBezTo>
                  <a:pt x="59" y="444"/>
                  <a:pt x="55" y="436"/>
                  <a:pt x="51" y="429"/>
                </a:cubicBezTo>
                <a:cubicBezTo>
                  <a:pt x="45" y="415"/>
                  <a:pt x="38" y="402"/>
                  <a:pt x="29" y="390"/>
                </a:cubicBezTo>
                <a:cubicBezTo>
                  <a:pt x="26" y="385"/>
                  <a:pt x="22" y="381"/>
                  <a:pt x="17" y="379"/>
                </a:cubicBezTo>
                <a:cubicBezTo>
                  <a:pt x="12" y="377"/>
                  <a:pt x="6" y="379"/>
                  <a:pt x="3" y="384"/>
                </a:cubicBezTo>
                <a:cubicBezTo>
                  <a:pt x="1" y="387"/>
                  <a:pt x="0" y="392"/>
                  <a:pt x="1" y="396"/>
                </a:cubicBezTo>
                <a:cubicBezTo>
                  <a:pt x="1" y="400"/>
                  <a:pt x="2" y="404"/>
                  <a:pt x="3" y="408"/>
                </a:cubicBezTo>
                <a:close/>
                <a:moveTo>
                  <a:pt x="142" y="1794"/>
                </a:moveTo>
                <a:cubicBezTo>
                  <a:pt x="142" y="1794"/>
                  <a:pt x="141" y="1794"/>
                  <a:pt x="141" y="1794"/>
                </a:cubicBezTo>
                <a:cubicBezTo>
                  <a:pt x="139" y="1793"/>
                  <a:pt x="136" y="1793"/>
                  <a:pt x="133" y="1794"/>
                </a:cubicBezTo>
                <a:cubicBezTo>
                  <a:pt x="120" y="1799"/>
                  <a:pt x="109" y="1814"/>
                  <a:pt x="100" y="1827"/>
                </a:cubicBezTo>
                <a:cubicBezTo>
                  <a:pt x="89" y="1844"/>
                  <a:pt x="73" y="1880"/>
                  <a:pt x="76" y="1886"/>
                </a:cubicBezTo>
                <a:cubicBezTo>
                  <a:pt x="79" y="1893"/>
                  <a:pt x="117" y="1868"/>
                  <a:pt x="132" y="1847"/>
                </a:cubicBezTo>
                <a:cubicBezTo>
                  <a:pt x="140" y="1836"/>
                  <a:pt x="155" y="1815"/>
                  <a:pt x="146" y="1799"/>
                </a:cubicBezTo>
                <a:cubicBezTo>
                  <a:pt x="145" y="1797"/>
                  <a:pt x="144" y="1796"/>
                  <a:pt x="142" y="1794"/>
                </a:cubicBezTo>
                <a:close/>
                <a:moveTo>
                  <a:pt x="142" y="1091"/>
                </a:moveTo>
                <a:cubicBezTo>
                  <a:pt x="142" y="1091"/>
                  <a:pt x="141" y="1090"/>
                  <a:pt x="141" y="1090"/>
                </a:cubicBezTo>
                <a:cubicBezTo>
                  <a:pt x="139" y="1089"/>
                  <a:pt x="136" y="1089"/>
                  <a:pt x="133" y="1090"/>
                </a:cubicBezTo>
                <a:cubicBezTo>
                  <a:pt x="120" y="1095"/>
                  <a:pt x="109" y="1110"/>
                  <a:pt x="100" y="1123"/>
                </a:cubicBezTo>
                <a:cubicBezTo>
                  <a:pt x="89" y="1140"/>
                  <a:pt x="73" y="1176"/>
                  <a:pt x="76" y="1183"/>
                </a:cubicBezTo>
                <a:cubicBezTo>
                  <a:pt x="79" y="1189"/>
                  <a:pt x="117" y="1164"/>
                  <a:pt x="132" y="1144"/>
                </a:cubicBezTo>
                <a:cubicBezTo>
                  <a:pt x="140" y="1133"/>
                  <a:pt x="155" y="1111"/>
                  <a:pt x="146" y="1095"/>
                </a:cubicBezTo>
                <a:cubicBezTo>
                  <a:pt x="145" y="1093"/>
                  <a:pt x="144" y="1092"/>
                  <a:pt x="142" y="1091"/>
                </a:cubicBezTo>
                <a:close/>
                <a:moveTo>
                  <a:pt x="74" y="1778"/>
                </a:moveTo>
                <a:cubicBezTo>
                  <a:pt x="76" y="1773"/>
                  <a:pt x="77" y="1767"/>
                  <a:pt x="78" y="1762"/>
                </a:cubicBezTo>
                <a:cubicBezTo>
                  <a:pt x="80" y="1752"/>
                  <a:pt x="81" y="1742"/>
                  <a:pt x="82" y="1732"/>
                </a:cubicBezTo>
                <a:cubicBezTo>
                  <a:pt x="85" y="1715"/>
                  <a:pt x="87" y="1698"/>
                  <a:pt x="87" y="1681"/>
                </a:cubicBezTo>
                <a:cubicBezTo>
                  <a:pt x="88" y="1666"/>
                  <a:pt x="89" y="1644"/>
                  <a:pt x="77" y="1636"/>
                </a:cubicBezTo>
                <a:cubicBezTo>
                  <a:pt x="72" y="1633"/>
                  <a:pt x="65" y="1635"/>
                  <a:pt x="61" y="1640"/>
                </a:cubicBezTo>
                <a:cubicBezTo>
                  <a:pt x="57" y="1645"/>
                  <a:pt x="55" y="1653"/>
                  <a:pt x="54" y="1660"/>
                </a:cubicBezTo>
                <a:cubicBezTo>
                  <a:pt x="55" y="1685"/>
                  <a:pt x="58" y="1710"/>
                  <a:pt x="61" y="1735"/>
                </a:cubicBezTo>
                <a:cubicBezTo>
                  <a:pt x="63" y="1745"/>
                  <a:pt x="64" y="1755"/>
                  <a:pt x="66" y="1765"/>
                </a:cubicBezTo>
                <a:cubicBezTo>
                  <a:pt x="67" y="1768"/>
                  <a:pt x="70" y="1786"/>
                  <a:pt x="74" y="1778"/>
                </a:cubicBezTo>
                <a:close/>
                <a:moveTo>
                  <a:pt x="92" y="1819"/>
                </a:moveTo>
                <a:cubicBezTo>
                  <a:pt x="98" y="1811"/>
                  <a:pt x="104" y="1803"/>
                  <a:pt x="109" y="1794"/>
                </a:cubicBezTo>
                <a:cubicBezTo>
                  <a:pt x="116" y="1783"/>
                  <a:pt x="122" y="1771"/>
                  <a:pt x="128" y="1758"/>
                </a:cubicBezTo>
                <a:cubicBezTo>
                  <a:pt x="133" y="1746"/>
                  <a:pt x="139" y="1733"/>
                  <a:pt x="137" y="1718"/>
                </a:cubicBezTo>
                <a:cubicBezTo>
                  <a:pt x="137" y="1715"/>
                  <a:pt x="136" y="1712"/>
                  <a:pt x="135" y="1710"/>
                </a:cubicBezTo>
                <a:cubicBezTo>
                  <a:pt x="132" y="1707"/>
                  <a:pt x="129" y="1707"/>
                  <a:pt x="126" y="1708"/>
                </a:cubicBezTo>
                <a:cubicBezTo>
                  <a:pt x="119" y="1710"/>
                  <a:pt x="115" y="1716"/>
                  <a:pt x="111" y="1723"/>
                </a:cubicBezTo>
                <a:cubicBezTo>
                  <a:pt x="106" y="1730"/>
                  <a:pt x="101" y="1738"/>
                  <a:pt x="98" y="1747"/>
                </a:cubicBezTo>
                <a:cubicBezTo>
                  <a:pt x="92" y="1761"/>
                  <a:pt x="88" y="1777"/>
                  <a:pt x="83" y="1792"/>
                </a:cubicBezTo>
                <a:cubicBezTo>
                  <a:pt x="79" y="1807"/>
                  <a:pt x="70" y="1833"/>
                  <a:pt x="74" y="1837"/>
                </a:cubicBezTo>
                <a:cubicBezTo>
                  <a:pt x="77" y="1841"/>
                  <a:pt x="87" y="1826"/>
                  <a:pt x="92" y="181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922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1295400"/>
            <a:ext cx="4800600" cy="4343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AIRCRAFT CHARTER  SERVICE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JOYS </a:t>
            </a:r>
            <a:r>
              <a:rPr lang="en-US" dirty="0" smtClean="0"/>
              <a:t>JOHNEY</a:t>
            </a:r>
            <a:endParaRPr lang="en-US" dirty="0" smtClean="0"/>
          </a:p>
          <a:p>
            <a:r>
              <a:rPr lang="en-US" dirty="0" smtClean="0"/>
              <a:t>DD15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11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43" y="2514600"/>
            <a:ext cx="7086600" cy="3581400"/>
          </a:xfrm>
        </p:spPr>
        <p:txBody>
          <a:bodyPr/>
          <a:lstStyle/>
          <a:p>
            <a:r>
              <a:rPr lang="en-US" altLang="ko-KR" u="sng" dirty="0">
                <a:cs typeface="Arial" pitchFamily="34" charset="0"/>
              </a:rPr>
              <a:t>Cancellation</a:t>
            </a:r>
          </a:p>
          <a:p>
            <a:pPr marL="45720" indent="0">
              <a:buNone/>
            </a:pPr>
            <a:r>
              <a:rPr lang="en-US" altLang="ko-KR" dirty="0">
                <a:cs typeface="Arial" pitchFamily="34" charset="0"/>
              </a:rPr>
              <a:t>Helps in cancelling the bookings </a:t>
            </a:r>
            <a:r>
              <a:rPr lang="en-US" altLang="ko-KR" dirty="0" smtClean="0">
                <a:cs typeface="Arial" pitchFamily="34" charset="0"/>
              </a:rPr>
              <a:t>made</a:t>
            </a:r>
            <a:endParaRPr lang="en-US" dirty="0"/>
          </a:p>
          <a:p>
            <a:r>
              <a:rPr lang="en-US" u="sng" dirty="0" smtClean="0"/>
              <a:t>Ticket</a:t>
            </a:r>
          </a:p>
          <a:p>
            <a:r>
              <a:rPr lang="en-US" dirty="0" smtClean="0"/>
              <a:t>Helps with the viewing &amp; confirmation of the booking the  passenger has made. And this is the only report that the user gets.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63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838200"/>
            <a:ext cx="69697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99026"/>
            <a:ext cx="4267200" cy="4558974"/>
          </a:xfrm>
        </p:spPr>
      </p:pic>
    </p:spTree>
    <p:extLst>
      <p:ext uri="{BB962C8B-B14F-4D97-AF65-F5344CB8AC3E}">
        <p14:creationId xmlns:p14="http://schemas.microsoft.com/office/powerpoint/2010/main" val="3773690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318" y="762000"/>
            <a:ext cx="6512511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ACTIVITY DIAGRAM ADMIN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54" y="2438400"/>
            <a:ext cx="3745641" cy="3651250"/>
          </a:xfrm>
        </p:spPr>
      </p:pic>
    </p:spTree>
    <p:extLst>
      <p:ext uri="{BB962C8B-B14F-4D97-AF65-F5344CB8AC3E}">
        <p14:creationId xmlns:p14="http://schemas.microsoft.com/office/powerpoint/2010/main" val="817841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863" y="533400"/>
            <a:ext cx="6512511" cy="1143000"/>
          </a:xfrm>
        </p:spPr>
        <p:txBody>
          <a:bodyPr/>
          <a:lstStyle/>
          <a:p>
            <a:r>
              <a:rPr lang="en-US" sz="3200" dirty="0" smtClean="0"/>
              <a:t>ACTIVITY DIAGRAM PASSENGER 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40" y="2526665"/>
            <a:ext cx="3441469" cy="3474720"/>
          </a:xfrm>
        </p:spPr>
      </p:pic>
    </p:spTree>
    <p:extLst>
      <p:ext uri="{BB962C8B-B14F-4D97-AF65-F5344CB8AC3E}">
        <p14:creationId xmlns:p14="http://schemas.microsoft.com/office/powerpoint/2010/main" val="3561000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0"/>
            <a:ext cx="7848600" cy="1143000"/>
          </a:xfrm>
        </p:spPr>
        <p:txBody>
          <a:bodyPr/>
          <a:lstStyle/>
          <a:p>
            <a:pPr lvl="1"/>
            <a:r>
              <a:rPr lang="en-US" sz="4000" dirty="0" smtClean="0"/>
              <a:t>System sequence  diagram login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99" y="2438400"/>
            <a:ext cx="5068152" cy="3651250"/>
          </a:xfrm>
        </p:spPr>
      </p:pic>
    </p:spTree>
    <p:extLst>
      <p:ext uri="{BB962C8B-B14F-4D97-AF65-F5344CB8AC3E}">
        <p14:creationId xmlns:p14="http://schemas.microsoft.com/office/powerpoint/2010/main" val="220387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6512511" cy="1143000"/>
          </a:xfrm>
        </p:spPr>
        <p:txBody>
          <a:bodyPr/>
          <a:lstStyle/>
          <a:p>
            <a:r>
              <a:rPr lang="en-US" sz="2800" dirty="0" smtClean="0"/>
              <a:t>System Sequence Diagram  Admin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55" y="2438400"/>
            <a:ext cx="5374639" cy="3651250"/>
          </a:xfrm>
        </p:spPr>
      </p:pic>
    </p:spTree>
    <p:extLst>
      <p:ext uri="{BB962C8B-B14F-4D97-AF65-F5344CB8AC3E}">
        <p14:creationId xmlns:p14="http://schemas.microsoft.com/office/powerpoint/2010/main" val="3254701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686800" cy="1143000"/>
          </a:xfrm>
        </p:spPr>
        <p:txBody>
          <a:bodyPr>
            <a:normAutofit fontScale="90000"/>
          </a:bodyPr>
          <a:lstStyle/>
          <a:p>
            <a:pPr lvl="1"/>
            <a:r>
              <a:rPr lang="en-US" sz="4000" dirty="0" smtClean="0"/>
              <a:t>System sequence  diagram Admin report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12" y="2438400"/>
            <a:ext cx="3828926" cy="3651250"/>
          </a:xfrm>
        </p:spPr>
      </p:pic>
    </p:spTree>
    <p:extLst>
      <p:ext uri="{BB962C8B-B14F-4D97-AF65-F5344CB8AC3E}">
        <p14:creationId xmlns:p14="http://schemas.microsoft.com/office/powerpoint/2010/main" val="3936963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686800" cy="1143000"/>
          </a:xfrm>
        </p:spPr>
        <p:txBody>
          <a:bodyPr>
            <a:normAutofit fontScale="90000"/>
          </a:bodyPr>
          <a:lstStyle/>
          <a:p>
            <a:pPr lvl="1"/>
            <a:r>
              <a:rPr lang="en-US" sz="4000" dirty="0" smtClean="0"/>
              <a:t>System sequence  diagram Process User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83" y="2438400"/>
            <a:ext cx="4344783" cy="3651250"/>
          </a:xfrm>
        </p:spPr>
      </p:pic>
    </p:spTree>
    <p:extLst>
      <p:ext uri="{BB962C8B-B14F-4D97-AF65-F5344CB8AC3E}">
        <p14:creationId xmlns:p14="http://schemas.microsoft.com/office/powerpoint/2010/main" val="310043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274" y="762000"/>
            <a:ext cx="86106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System sequence diagram Process USER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50" y="2438400"/>
            <a:ext cx="5122649" cy="3651250"/>
          </a:xfrm>
        </p:spPr>
      </p:pic>
    </p:spTree>
    <p:extLst>
      <p:ext uri="{BB962C8B-B14F-4D97-AF65-F5344CB8AC3E}">
        <p14:creationId xmlns:p14="http://schemas.microsoft.com/office/powerpoint/2010/main" val="4217023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573" y="533400"/>
            <a:ext cx="6248400" cy="1143000"/>
          </a:xfrm>
        </p:spPr>
        <p:txBody>
          <a:bodyPr/>
          <a:lstStyle/>
          <a:p>
            <a:pPr lvl="1"/>
            <a:r>
              <a:rPr lang="en-US" sz="4000" dirty="0" smtClean="0"/>
              <a:t>Class diagram 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73" y="2438400"/>
            <a:ext cx="5948004" cy="3651250"/>
          </a:xfrm>
        </p:spPr>
      </p:pic>
    </p:spTree>
    <p:extLst>
      <p:ext uri="{BB962C8B-B14F-4D97-AF65-F5344CB8AC3E}">
        <p14:creationId xmlns:p14="http://schemas.microsoft.com/office/powerpoint/2010/main" val="3936963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85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09800"/>
            <a:ext cx="6400800" cy="347472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2400" dirty="0"/>
              <a:t>The </a:t>
            </a:r>
            <a:r>
              <a:rPr lang="en-US" sz="2400" dirty="0" smtClean="0"/>
              <a:t>Aircraft charter service is </a:t>
            </a:r>
            <a:r>
              <a:rPr lang="en-US" sz="2400" dirty="0"/>
              <a:t>an         integrated software application developed for the purpose of </a:t>
            </a:r>
            <a:r>
              <a:rPr lang="en-US" sz="2400" dirty="0" smtClean="0"/>
              <a:t>charting aircraft . The </a:t>
            </a:r>
            <a:r>
              <a:rPr lang="en-US" sz="2400" dirty="0"/>
              <a:t>website automates the process of viewing, booking, </a:t>
            </a:r>
            <a:r>
              <a:rPr lang="en-US" sz="2400" dirty="0" smtClean="0"/>
              <a:t>cancelling  aircraft charters online.</a:t>
            </a:r>
            <a:endParaRPr lang="en-US" sz="24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2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362200"/>
            <a:ext cx="4800600" cy="1647632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Table design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90106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33400"/>
            <a:ext cx="51409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Registration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141597"/>
              </p:ext>
            </p:extLst>
          </p:nvPr>
        </p:nvGraphicFramePr>
        <p:xfrm>
          <a:off x="2438400" y="3048000"/>
          <a:ext cx="64008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r>
                        <a:rPr lang="en-US" baseline="0" dirty="0" smtClean="0"/>
                        <a:t> &amp;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email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d of</a:t>
                      </a:r>
                      <a:r>
                        <a:rPr lang="en-US" baseline="0" dirty="0" smtClean="0"/>
                        <a:t>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 of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110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685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AIRPORT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366825"/>
              </p:ext>
            </p:extLst>
          </p:nvPr>
        </p:nvGraphicFramePr>
        <p:xfrm>
          <a:off x="2341855" y="2895600"/>
          <a:ext cx="64008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 &amp;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for</a:t>
                      </a:r>
                      <a:r>
                        <a:rPr lang="en-US" baseline="0" dirty="0" smtClean="0"/>
                        <a:t> each airport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null,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storing airport name.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15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57200"/>
            <a:ext cx="51409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Aircraft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441849"/>
              </p:ext>
            </p:extLst>
          </p:nvPr>
        </p:nvGraphicFramePr>
        <p:xfrm>
          <a:off x="2362200" y="2743200"/>
          <a:ext cx="64008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r>
                        <a:rPr lang="en-US" baseline="0" dirty="0" smtClean="0"/>
                        <a:t> &amp;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aircraft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Pk, 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craft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the aircraft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seats in aircraft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per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s of aircraft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256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609600"/>
            <a:ext cx="33528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Booking table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791857"/>
              </p:ext>
            </p:extLst>
          </p:nvPr>
        </p:nvGraphicFramePr>
        <p:xfrm>
          <a:off x="2438400" y="2362200"/>
          <a:ext cx="6400800" cy="42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409337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r>
                        <a:rPr lang="en-US" baseline="0" dirty="0" smtClean="0"/>
                        <a:t> &amp;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409337">
                <a:tc>
                  <a:txBody>
                    <a:bodyPr/>
                    <a:lstStyle/>
                    <a:p>
                      <a:r>
                        <a:rPr lang="en-US" dirty="0" smtClean="0"/>
                        <a:t>Book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Booking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</a:tr>
              <a:tr h="555129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the passenger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409337">
                <a:tc>
                  <a:txBody>
                    <a:bodyPr/>
                    <a:lstStyle/>
                    <a:p>
                      <a:r>
                        <a:rPr lang="en-US" dirty="0" smtClean="0"/>
                        <a:t>Email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 of various 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  <a:tr h="409337">
                <a:tc>
                  <a:txBody>
                    <a:bodyPr/>
                    <a:lstStyle/>
                    <a:p>
                      <a:r>
                        <a:rPr lang="en-US" dirty="0" smtClean="0"/>
                        <a:t>Flight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</a:t>
                      </a:r>
                      <a:r>
                        <a:rPr lang="en-US" baseline="0" dirty="0" smtClean="0"/>
                        <a:t> identification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555129">
                <a:tc>
                  <a:txBody>
                    <a:bodyPr/>
                    <a:lstStyle/>
                    <a:p>
                      <a:r>
                        <a:rPr lang="en-US" dirty="0" smtClean="0"/>
                        <a:t>Departure</a:t>
                      </a:r>
                      <a:r>
                        <a:rPr lang="en-US" baseline="0" dirty="0" smtClean="0"/>
                        <a:t> airport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departure airport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  <a:tr h="555129">
                <a:tc>
                  <a:txBody>
                    <a:bodyPr/>
                    <a:lstStyle/>
                    <a:p>
                      <a:r>
                        <a:rPr lang="en-US" dirty="0" smtClean="0"/>
                        <a:t>Arrival</a:t>
                      </a:r>
                      <a:r>
                        <a:rPr lang="en-US" baseline="0" dirty="0" smtClean="0"/>
                        <a:t>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arrival</a:t>
                      </a:r>
                      <a:r>
                        <a:rPr lang="en-US" baseline="0" dirty="0" smtClean="0"/>
                        <a:t> airport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55512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travel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40933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travel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566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685800"/>
            <a:ext cx="51409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Payment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195698"/>
              </p:ext>
            </p:extLst>
          </p:nvPr>
        </p:nvGraphicFramePr>
        <p:xfrm>
          <a:off x="2494255" y="2971800"/>
          <a:ext cx="64008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</a:t>
                      </a:r>
                      <a:r>
                        <a:rPr lang="en-US" baseline="0" dirty="0" smtClean="0"/>
                        <a:t> &amp;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storing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expiry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expiry year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storing total amount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046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709333"/>
          </a:xfrm>
        </p:spPr>
      </p:pic>
    </p:spTree>
    <p:extLst>
      <p:ext uri="{BB962C8B-B14F-4D97-AF65-F5344CB8AC3E}">
        <p14:creationId xmlns:p14="http://schemas.microsoft.com/office/powerpoint/2010/main" val="730841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5644" cy="4419600"/>
          </a:xfrm>
        </p:spPr>
      </p:pic>
    </p:spTree>
    <p:extLst>
      <p:ext uri="{BB962C8B-B14F-4D97-AF65-F5344CB8AC3E}">
        <p14:creationId xmlns:p14="http://schemas.microsoft.com/office/powerpoint/2010/main" val="1193110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5" y="685800"/>
            <a:ext cx="9170505" cy="4572000"/>
          </a:xfrm>
        </p:spPr>
      </p:pic>
    </p:spTree>
    <p:extLst>
      <p:ext uri="{BB962C8B-B14F-4D97-AF65-F5344CB8AC3E}">
        <p14:creationId xmlns:p14="http://schemas.microsoft.com/office/powerpoint/2010/main" val="1464333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400"/>
            <a:ext cx="9144001" cy="4495800"/>
          </a:xfrm>
        </p:spPr>
      </p:pic>
    </p:spTree>
    <p:extLst>
      <p:ext uri="{BB962C8B-B14F-4D97-AF65-F5344CB8AC3E}">
        <p14:creationId xmlns:p14="http://schemas.microsoft.com/office/powerpoint/2010/main" val="417574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33400"/>
            <a:ext cx="6512511" cy="11430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sz="4800" dirty="0">
                <a:solidFill>
                  <a:schemeClr val="accent1"/>
                </a:solidFill>
                <a:cs typeface="Arial" pitchFamily="34" charset="0"/>
              </a:rPr>
              <a:t>Project</a:t>
            </a:r>
            <a:br>
              <a:rPr lang="en-US" altLang="ko-KR" sz="4800" dirty="0">
                <a:solidFill>
                  <a:schemeClr val="accent1"/>
                </a:solidFill>
                <a:cs typeface="Arial" pitchFamily="34" charset="0"/>
              </a:rPr>
            </a:b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Description</a:t>
            </a:r>
            <a:b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514600"/>
            <a:ext cx="6400800" cy="3474720"/>
          </a:xfrm>
        </p:spPr>
        <p:txBody>
          <a:bodyPr>
            <a:normAutofit/>
          </a:bodyPr>
          <a:lstStyle/>
          <a:p>
            <a:r>
              <a:rPr lang="en-US" sz="2400" dirty="0"/>
              <a:t>The main objective of the application is to automate the existing system of </a:t>
            </a:r>
            <a:r>
              <a:rPr lang="en-US" sz="2400" dirty="0" smtClean="0"/>
              <a:t>reservation of aircraft charter. This </a:t>
            </a:r>
            <a:r>
              <a:rPr lang="en-US" sz="2400" dirty="0"/>
              <a:t>application developed allows customers to </a:t>
            </a:r>
            <a:r>
              <a:rPr lang="en-US" sz="2400" dirty="0" smtClean="0"/>
              <a:t>book &amp; chart their aircraft according </a:t>
            </a:r>
            <a:r>
              <a:rPr lang="en-US" sz="2400" dirty="0"/>
              <a:t>to their needs online with selection of destinations.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461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2000"/>
            <a:ext cx="9144001" cy="4343400"/>
          </a:xfrm>
        </p:spPr>
      </p:pic>
    </p:spTree>
    <p:extLst>
      <p:ext uri="{BB962C8B-B14F-4D97-AF65-F5344CB8AC3E}">
        <p14:creationId xmlns:p14="http://schemas.microsoft.com/office/powerpoint/2010/main" val="261738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581597"/>
            <a:ext cx="8915400" cy="5575387"/>
          </a:xfrm>
        </p:spPr>
      </p:pic>
    </p:spTree>
    <p:extLst>
      <p:ext uri="{BB962C8B-B14F-4D97-AF65-F5344CB8AC3E}">
        <p14:creationId xmlns:p14="http://schemas.microsoft.com/office/powerpoint/2010/main" val="278545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" y="990600"/>
            <a:ext cx="9120810" cy="4343400"/>
          </a:xfrm>
        </p:spPr>
      </p:pic>
    </p:spTree>
    <p:extLst>
      <p:ext uri="{BB962C8B-B14F-4D97-AF65-F5344CB8AC3E}">
        <p14:creationId xmlns:p14="http://schemas.microsoft.com/office/powerpoint/2010/main" val="406445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32568"/>
          </a:xfrm>
        </p:spPr>
      </p:pic>
    </p:spTree>
    <p:extLst>
      <p:ext uri="{BB962C8B-B14F-4D97-AF65-F5344CB8AC3E}">
        <p14:creationId xmlns:p14="http://schemas.microsoft.com/office/powerpoint/2010/main" val="2492494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4971"/>
            <a:ext cx="8686800" cy="4958291"/>
          </a:xfrm>
        </p:spPr>
      </p:pic>
    </p:spTree>
    <p:extLst>
      <p:ext uri="{BB962C8B-B14F-4D97-AF65-F5344CB8AC3E}">
        <p14:creationId xmlns:p14="http://schemas.microsoft.com/office/powerpoint/2010/main" val="448880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345"/>
            <a:ext cx="8991600" cy="5596902"/>
          </a:xfrm>
        </p:spPr>
      </p:pic>
    </p:spTree>
    <p:extLst>
      <p:ext uri="{BB962C8B-B14F-4D97-AF65-F5344CB8AC3E}">
        <p14:creationId xmlns:p14="http://schemas.microsoft.com/office/powerpoint/2010/main" val="3239194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" y="1066800"/>
            <a:ext cx="9110581" cy="3810000"/>
          </a:xfrm>
        </p:spPr>
      </p:pic>
    </p:spTree>
    <p:extLst>
      <p:ext uri="{BB962C8B-B14F-4D97-AF65-F5344CB8AC3E}">
        <p14:creationId xmlns:p14="http://schemas.microsoft.com/office/powerpoint/2010/main" val="4006529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6934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179983"/>
            <a:ext cx="6400800" cy="4648200"/>
          </a:xfrm>
        </p:spPr>
        <p:txBody>
          <a:bodyPr/>
          <a:lstStyle/>
          <a:p>
            <a:r>
              <a:rPr lang="en-US" sz="2400" dirty="0" smtClean="0"/>
              <a:t>The software will be updated to accommodate various seasonal needs for making it maximum user friendly.</a:t>
            </a:r>
            <a:endParaRPr lang="en-US" sz="2400" dirty="0"/>
          </a:p>
          <a:p>
            <a:r>
              <a:rPr lang="en-US" altLang="ko-KR" sz="2400" dirty="0">
                <a:cs typeface="Arial" pitchFamily="34" charset="0"/>
              </a:rPr>
              <a:t>Frequent users will be awarded with allowances as apart of better customer </a:t>
            </a:r>
            <a:r>
              <a:rPr lang="en-US" altLang="ko-KR" sz="2400" dirty="0" smtClean="0">
                <a:cs typeface="Arial" pitchFamily="34" charset="0"/>
              </a:rPr>
              <a:t>support.</a:t>
            </a:r>
          </a:p>
          <a:p>
            <a:r>
              <a:rPr lang="en-US" altLang="ko-KR" sz="2400" dirty="0">
                <a:cs typeface="Arial" pitchFamily="34" charset="0"/>
              </a:rPr>
              <a:t>More </a:t>
            </a:r>
            <a:r>
              <a:rPr lang="en-US" altLang="ko-KR" sz="2400" dirty="0" smtClean="0">
                <a:cs typeface="Arial" pitchFamily="34" charset="0"/>
              </a:rPr>
              <a:t>number of aircraft will </a:t>
            </a:r>
            <a:r>
              <a:rPr lang="en-US" altLang="ko-KR" sz="2400" dirty="0">
                <a:cs typeface="Arial" pitchFamily="34" charset="0"/>
              </a:rPr>
              <a:t>be added to the system, </a:t>
            </a:r>
            <a:r>
              <a:rPr lang="en-US" altLang="ko-KR" sz="2400" dirty="0" smtClean="0">
                <a:cs typeface="Arial" pitchFamily="34" charset="0"/>
              </a:rPr>
              <a:t>giving </a:t>
            </a:r>
            <a:r>
              <a:rPr lang="en-US" altLang="ko-KR" sz="2400" dirty="0">
                <a:cs typeface="Arial" pitchFamily="34" charset="0"/>
              </a:rPr>
              <a:t>the user with more choices.</a:t>
            </a:r>
            <a:endParaRPr lang="ko-KR" altLang="en-US" sz="2400" dirty="0">
              <a:cs typeface="Arial" pitchFamily="34" charset="0"/>
            </a:endParaRPr>
          </a:p>
          <a:p>
            <a:endParaRPr lang="en-US" altLang="ko-KR" sz="2400" dirty="0" smtClean="0">
              <a:cs typeface="Arial" pitchFamily="34" charset="0"/>
            </a:endParaRPr>
          </a:p>
          <a:p>
            <a:endParaRPr lang="ko-KR" altLang="en-US" sz="2400" dirty="0"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0"/>
            <a:ext cx="45313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514600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The aircraft charter system helps in automation of traditional aircraft charter booking using this system customers can avoid hectic booking procedures and book their ticket as is possible. </a:t>
            </a:r>
          </a:p>
          <a:p>
            <a:pPr marL="45720" indent="0">
              <a:buNone/>
            </a:pPr>
            <a:r>
              <a:rPr lang="en-US" dirty="0" smtClean="0"/>
              <a:t>This also allows for better customer service as this system deals only with aircraft charter.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6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352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31520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92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00" y="609600"/>
            <a:ext cx="7315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667000"/>
            <a:ext cx="8001000" cy="3474720"/>
          </a:xfrm>
        </p:spPr>
        <p:txBody>
          <a:bodyPr/>
          <a:lstStyle/>
          <a:p>
            <a:r>
              <a:rPr lang="en-US" dirty="0" smtClean="0"/>
              <a:t>Front end : </a:t>
            </a:r>
            <a:r>
              <a:rPr lang="en-US" sz="2400" dirty="0"/>
              <a:t>Microsoft ASP.NET 2013 with  </a:t>
            </a:r>
            <a:r>
              <a:rPr lang="en-US" sz="2400" dirty="0" smtClean="0"/>
              <a:t>Visual </a:t>
            </a:r>
            <a:r>
              <a:rPr lang="en-US" sz="2400" dirty="0"/>
              <a:t>C</a:t>
            </a:r>
            <a:r>
              <a:rPr lang="en-US" sz="2400" dirty="0" smtClean="0"/>
              <a:t>#</a:t>
            </a:r>
          </a:p>
          <a:p>
            <a:r>
              <a:rPr lang="en-US" sz="2400" dirty="0" smtClean="0"/>
              <a:t>Back end : </a:t>
            </a:r>
            <a:r>
              <a:rPr lang="en-US" sz="2400" dirty="0"/>
              <a:t>Microsoft SQL server management </a:t>
            </a:r>
            <a:r>
              <a:rPr lang="en-US" sz="2400" dirty="0" smtClean="0"/>
              <a:t>2012</a:t>
            </a:r>
            <a:endParaRPr lang="en-US" sz="2400" dirty="0"/>
          </a:p>
          <a:p>
            <a:r>
              <a:rPr lang="en-US" sz="2400" dirty="0" smtClean="0"/>
              <a:t>Developmental tool : </a:t>
            </a:r>
            <a:r>
              <a:rPr lang="en-US" sz="2400" dirty="0"/>
              <a:t>Adobe Photoshop, MS Office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0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33400"/>
            <a:ext cx="7620000" cy="1143000"/>
          </a:xfrm>
        </p:spPr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438400"/>
            <a:ext cx="7239000" cy="3474720"/>
          </a:xfrm>
        </p:spPr>
        <p:txBody>
          <a:bodyPr/>
          <a:lstStyle/>
          <a:p>
            <a:r>
              <a:rPr lang="en-US" dirty="0" smtClean="0"/>
              <a:t>Operating system : </a:t>
            </a:r>
            <a:r>
              <a:rPr lang="en-US" sz="2400" dirty="0"/>
              <a:t>Microsoft Window 7 or higher</a:t>
            </a:r>
          </a:p>
          <a:p>
            <a:r>
              <a:rPr lang="en-US" dirty="0" smtClean="0"/>
              <a:t>Processor : </a:t>
            </a:r>
            <a:r>
              <a:rPr lang="en-US" sz="2400" dirty="0"/>
              <a:t>Intel Core i3 or higher</a:t>
            </a:r>
          </a:p>
          <a:p>
            <a:r>
              <a:rPr lang="en-US" dirty="0" smtClean="0"/>
              <a:t>RAM : </a:t>
            </a:r>
            <a:r>
              <a:rPr lang="en-US" sz="2400" dirty="0"/>
              <a:t>2GB minimum</a:t>
            </a:r>
          </a:p>
          <a:p>
            <a:r>
              <a:rPr lang="en-US" dirty="0" smtClean="0"/>
              <a:t>Hard disk : </a:t>
            </a:r>
            <a:r>
              <a:rPr lang="en-US" sz="2400" dirty="0" smtClean="0"/>
              <a:t>4GB </a:t>
            </a:r>
            <a:r>
              <a:rPr lang="en-US" sz="2400" dirty="0"/>
              <a:t>minimum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06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838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dirty="0"/>
              <a:t>In the present system a customer has to approach several admin offices of various travel agents and </a:t>
            </a:r>
            <a:r>
              <a:rPr lang="en-US" sz="2400" dirty="0" smtClean="0"/>
              <a:t>airports for </a:t>
            </a:r>
            <a:r>
              <a:rPr lang="en-US" sz="2400" dirty="0"/>
              <a:t>getting information &amp; </a:t>
            </a:r>
            <a:r>
              <a:rPr lang="en-US" sz="2400" dirty="0" smtClean="0"/>
              <a:t>reservation. </a:t>
            </a:r>
            <a:r>
              <a:rPr lang="en-US" sz="2400" dirty="0"/>
              <a:t>This often requires a lot of time and effort. A customer may not get the desired information from these offices and often the customer may be misguided. It is tedious for a customer to get information about the </a:t>
            </a:r>
            <a:r>
              <a:rPr lang="en-US" sz="2400" dirty="0" smtClean="0"/>
              <a:t>aircraft of </a:t>
            </a:r>
            <a:r>
              <a:rPr lang="en-US" sz="2400" dirty="0"/>
              <a:t>his/her needs and get the bookings </a:t>
            </a:r>
            <a:r>
              <a:rPr lang="en-US" sz="2400" dirty="0" smtClean="0"/>
              <a:t>done.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2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489" y="457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38400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Create Web Based Application For our Organization. </a:t>
            </a:r>
          </a:p>
          <a:p>
            <a:r>
              <a:rPr lang="en-US" dirty="0"/>
              <a:t>To Provide Search Facility For Customer. </a:t>
            </a:r>
          </a:p>
          <a:p>
            <a:r>
              <a:rPr lang="en-US" dirty="0"/>
              <a:t>To Generate Different Types of Reports. </a:t>
            </a:r>
          </a:p>
          <a:p>
            <a:r>
              <a:rPr lang="en-US" dirty="0"/>
              <a:t>To provide online </a:t>
            </a:r>
            <a:r>
              <a:rPr lang="en-US" dirty="0" smtClean="0"/>
              <a:t>aircraft charter </a:t>
            </a:r>
            <a:r>
              <a:rPr lang="en-US" dirty="0"/>
              <a:t>and payment facility to the customer. </a:t>
            </a:r>
          </a:p>
          <a:p>
            <a:r>
              <a:rPr lang="en-US" dirty="0"/>
              <a:t>To provide </a:t>
            </a:r>
            <a:r>
              <a:rPr lang="en-US" dirty="0" smtClean="0"/>
              <a:t>reservation </a:t>
            </a:r>
            <a:r>
              <a:rPr lang="en-US" dirty="0"/>
              <a:t>informations. </a:t>
            </a:r>
          </a:p>
          <a:p>
            <a:r>
              <a:rPr lang="en-US" dirty="0"/>
              <a:t>To  provide customer with a wide range of travel destinations to choose from.</a:t>
            </a:r>
          </a:p>
          <a:p>
            <a:r>
              <a:rPr lang="en-US" dirty="0"/>
              <a:t>Customer Can Cancel the Booking then Return 15% Less Deduct From the Amount.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67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9144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Admin module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62200"/>
            <a:ext cx="71628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Registration</a:t>
            </a:r>
          </a:p>
          <a:p>
            <a:r>
              <a:rPr lang="en-US" altLang="ko-KR" sz="2400" dirty="0">
                <a:cs typeface="Arial" pitchFamily="34" charset="0"/>
              </a:rPr>
              <a:t>The registration here gives admin to open a account in the the software .      </a:t>
            </a:r>
            <a:endParaRPr lang="ko-KR" altLang="en-US" sz="2400" dirty="0">
              <a:cs typeface="Arial" pitchFamily="34" charset="0"/>
            </a:endParaRPr>
          </a:p>
          <a:p>
            <a:r>
              <a:rPr lang="en-US" u="sng" dirty="0" smtClean="0"/>
              <a:t>Login</a:t>
            </a:r>
          </a:p>
          <a:p>
            <a:r>
              <a:rPr lang="en-US" altLang="ko-KR" sz="2400" dirty="0">
                <a:cs typeface="Arial" pitchFamily="34" charset="0"/>
              </a:rPr>
              <a:t>Login module helps the check the genunity of the admin.</a:t>
            </a:r>
            <a:endParaRPr lang="ko-KR" altLang="en-US" sz="2400" dirty="0">
              <a:cs typeface="Arial" pitchFamily="34" charset="0"/>
            </a:endParaRPr>
          </a:p>
          <a:p>
            <a:r>
              <a:rPr lang="en-US" u="sng" dirty="0" smtClean="0"/>
              <a:t>Manage aircraft info</a:t>
            </a:r>
          </a:p>
          <a:p>
            <a:r>
              <a:rPr lang="en-US" altLang="ko-KR" sz="2400" dirty="0">
                <a:cs typeface="Arial" pitchFamily="34" charset="0"/>
              </a:rPr>
              <a:t>Manage </a:t>
            </a:r>
            <a:r>
              <a:rPr lang="en-US" altLang="ko-KR" sz="2400" dirty="0" smtClean="0">
                <a:cs typeface="Arial" pitchFamily="34" charset="0"/>
              </a:rPr>
              <a:t>aircraft </a:t>
            </a:r>
            <a:r>
              <a:rPr lang="en-US" altLang="ko-KR" sz="2400" dirty="0">
                <a:cs typeface="Arial" pitchFamily="34" charset="0"/>
              </a:rPr>
              <a:t>info module helps in adding, deleting and updating various info related to </a:t>
            </a:r>
            <a:r>
              <a:rPr lang="en-US" altLang="ko-KR" sz="2400" dirty="0" smtClean="0">
                <a:cs typeface="Arial" pitchFamily="34" charset="0"/>
              </a:rPr>
              <a:t>aircraft.</a:t>
            </a:r>
            <a:endParaRPr lang="ko-KR" altLang="en-US" sz="2400" dirty="0">
              <a:cs typeface="Arial" pitchFamily="34" charset="0"/>
            </a:endParaRPr>
          </a:p>
          <a:p>
            <a:r>
              <a:rPr lang="en-US" u="sng" dirty="0" smtClean="0"/>
              <a:t>Reports</a:t>
            </a:r>
          </a:p>
          <a:p>
            <a:r>
              <a:rPr lang="en-US" altLang="ko-KR" sz="2400" dirty="0">
                <a:cs typeface="Arial" pitchFamily="34" charset="0"/>
              </a:rPr>
              <a:t>Reports helps admin in understanding the overall performance of the software in an economic perspective.</a:t>
            </a:r>
            <a:endParaRPr lang="ko-KR" altLang="en-US" sz="2400" dirty="0"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6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Passenger 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513" y="2209800"/>
            <a:ext cx="7162800" cy="4648200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Registration</a:t>
            </a:r>
          </a:p>
          <a:p>
            <a:pPr marL="45720" indent="0">
              <a:buNone/>
            </a:pPr>
            <a:r>
              <a:rPr lang="en-US" altLang="ko-KR" sz="2400" dirty="0" smtClean="0">
                <a:cs typeface="Arial" pitchFamily="34" charset="0"/>
              </a:rPr>
              <a:t>The </a:t>
            </a:r>
            <a:r>
              <a:rPr lang="en-US" altLang="ko-KR" sz="2400" dirty="0">
                <a:cs typeface="Arial" pitchFamily="34" charset="0"/>
              </a:rPr>
              <a:t>registration here gives user to </a:t>
            </a:r>
            <a:r>
              <a:rPr lang="en-US" altLang="ko-KR" sz="2400" dirty="0" smtClean="0">
                <a:cs typeface="Arial" pitchFamily="34" charset="0"/>
              </a:rPr>
              <a:t>open account </a:t>
            </a:r>
            <a:r>
              <a:rPr lang="en-US" altLang="ko-KR" sz="2400" dirty="0">
                <a:cs typeface="Arial" pitchFamily="34" charset="0"/>
              </a:rPr>
              <a:t>in the the software .  </a:t>
            </a:r>
            <a:endParaRPr lang="en-US" altLang="ko-KR" sz="2400" dirty="0" smtClean="0">
              <a:cs typeface="Arial" pitchFamily="34" charset="0"/>
            </a:endParaRPr>
          </a:p>
          <a:p>
            <a:r>
              <a:rPr lang="en-US" altLang="ko-KR" sz="2400" u="sng" dirty="0" smtClean="0">
                <a:cs typeface="Arial" pitchFamily="34" charset="0"/>
              </a:rPr>
              <a:t>Login</a:t>
            </a:r>
          </a:p>
          <a:p>
            <a:pPr marL="45720" indent="0">
              <a:buNone/>
            </a:pPr>
            <a:r>
              <a:rPr lang="en-US" altLang="ko-KR" sz="2400" dirty="0">
                <a:cs typeface="Arial" pitchFamily="34" charset="0"/>
              </a:rPr>
              <a:t>Login module helps in checking the genunity of the user.</a:t>
            </a:r>
            <a:endParaRPr lang="ko-KR" altLang="en-US" sz="2400" dirty="0">
              <a:cs typeface="Arial" pitchFamily="34" charset="0"/>
            </a:endParaRPr>
          </a:p>
          <a:p>
            <a:r>
              <a:rPr lang="en-US" altLang="ko-KR" sz="2400" u="sng" dirty="0" smtClean="0">
                <a:cs typeface="Arial" pitchFamily="34" charset="0"/>
              </a:rPr>
              <a:t>Bookings</a:t>
            </a:r>
          </a:p>
          <a:p>
            <a:pPr marL="45720" indent="0">
              <a:buNone/>
            </a:pPr>
            <a:r>
              <a:rPr lang="en-US" altLang="ko-KR" sz="2400" dirty="0">
                <a:cs typeface="Arial" pitchFamily="34" charset="0"/>
              </a:rPr>
              <a:t>Helps the user in making bookings according to their </a:t>
            </a:r>
            <a:r>
              <a:rPr lang="en-US" altLang="ko-KR" sz="2400" dirty="0" smtClean="0">
                <a:cs typeface="Arial" pitchFamily="34" charset="0"/>
              </a:rPr>
              <a:t>requirements.</a:t>
            </a:r>
          </a:p>
          <a:p>
            <a:r>
              <a:rPr lang="en-US" altLang="ko-KR" sz="2400" u="sng" dirty="0" smtClean="0">
                <a:cs typeface="Arial" pitchFamily="34" charset="0"/>
              </a:rPr>
              <a:t>Payment</a:t>
            </a:r>
          </a:p>
          <a:p>
            <a:pPr marL="45720" indent="0">
              <a:buNone/>
            </a:pPr>
            <a:r>
              <a:rPr lang="en-US" altLang="ko-KR" sz="2400" dirty="0">
                <a:cs typeface="Arial" pitchFamily="34" charset="0"/>
              </a:rPr>
              <a:t>Paying for the bookings made is done through this module</a:t>
            </a:r>
            <a:endParaRPr lang="en-US" altLang="ko-KR" sz="2400" dirty="0" smtClean="0">
              <a:cs typeface="Arial" pitchFamily="34" charset="0"/>
            </a:endParaRPr>
          </a:p>
          <a:p>
            <a:pPr algn="ctr"/>
            <a:endParaRPr lang="en-US" altLang="ko-KR" sz="2400" dirty="0"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29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260</TotalTime>
  <Words>804</Words>
  <Application>Microsoft Office PowerPoint</Application>
  <PresentationFormat>On-screen Show (4:3)</PresentationFormat>
  <Paragraphs>182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Century Schoolbook</vt:lpstr>
      <vt:lpstr>Corbel</vt:lpstr>
      <vt:lpstr>휴먼매직체</vt:lpstr>
      <vt:lpstr>Feathered</vt:lpstr>
      <vt:lpstr>AIRCRAFT CHARTER  SERVICE</vt:lpstr>
      <vt:lpstr>INTRODUCTION</vt:lpstr>
      <vt:lpstr>Project Description </vt:lpstr>
      <vt:lpstr>Software requirements</vt:lpstr>
      <vt:lpstr>Hardware requirements</vt:lpstr>
      <vt:lpstr>Existing system</vt:lpstr>
      <vt:lpstr>Proposed system</vt:lpstr>
      <vt:lpstr>Admin module description</vt:lpstr>
      <vt:lpstr>Passenger module description</vt:lpstr>
      <vt:lpstr>PowerPoint Presentation</vt:lpstr>
      <vt:lpstr>Use case diagram</vt:lpstr>
      <vt:lpstr>ACTIVITY DIAGRAM ADMIN</vt:lpstr>
      <vt:lpstr>ACTIVITY DIAGRAM PASSENGER </vt:lpstr>
      <vt:lpstr>System sequence  diagram login</vt:lpstr>
      <vt:lpstr>System Sequence Diagram  Admin </vt:lpstr>
      <vt:lpstr>System sequence  diagram Admin report</vt:lpstr>
      <vt:lpstr>System sequence  diagram Process User</vt:lpstr>
      <vt:lpstr>System sequence diagram Process USER</vt:lpstr>
      <vt:lpstr>Class diagram </vt:lpstr>
      <vt:lpstr>Table design</vt:lpstr>
      <vt:lpstr>Registration table</vt:lpstr>
      <vt:lpstr>AIRPORT table</vt:lpstr>
      <vt:lpstr>Aircraft table</vt:lpstr>
      <vt:lpstr>Booking table</vt:lpstr>
      <vt:lpstr>Payment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</dc:title>
  <dc:creator>ADMIN</dc:creator>
  <cp:lastModifiedBy>Microsoft account</cp:lastModifiedBy>
  <cp:revision>26</cp:revision>
  <dcterms:created xsi:type="dcterms:W3CDTF">2018-04-25T18:57:54Z</dcterms:created>
  <dcterms:modified xsi:type="dcterms:W3CDTF">2020-10-14T03:42:15Z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