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99" r:id="rId3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5"/>
      <p:bold r:id="rId6"/>
    </p:embeddedFont>
    <p:embeddedFont>
      <p:font typeface="Play" panose="020B060402020202020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5347403-E290-1B07-DF77-EC8A938DC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AD2FBD33-E4E7-BF04-F12A-552B67F74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B616DF63-E841-751A-72BB-677235991C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853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3"/>
          <p:cNvGrpSpPr/>
          <p:nvPr/>
        </p:nvGrpSpPr>
        <p:grpSpPr>
          <a:xfrm>
            <a:off x="6474281" y="5125379"/>
            <a:ext cx="2196921" cy="1258852"/>
            <a:chOff x="6462700" y="4378247"/>
            <a:chExt cx="2196921" cy="1258852"/>
          </a:xfrm>
        </p:grpSpPr>
        <p:pic>
          <p:nvPicPr>
            <p:cNvPr id="91" name="Google Shape;91;p13" descr="A logo of a bird&#10;&#10;AI-generated content may be incorrect.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489395" y="4476629"/>
              <a:ext cx="1170226" cy="1020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6462700" y="5175434"/>
              <a:ext cx="784189" cy="46166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UIT</a:t>
              </a:r>
              <a:endParaRPr/>
            </a:p>
          </p:txBody>
        </p:sp>
        <p:cxnSp>
          <p:nvCxnSpPr>
            <p:cNvPr id="93" name="Google Shape;93;p13"/>
            <p:cNvCxnSpPr/>
            <p:nvPr/>
          </p:nvCxnSpPr>
          <p:spPr>
            <a:xfrm>
              <a:off x="7296412" y="4378247"/>
              <a:ext cx="0" cy="111865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Rectangle 4">
            <a:extLst>
              <a:ext uri="{FF2B5EF4-FFF2-40B4-BE49-F238E27FC236}">
                <a16:creationId xmlns:a16="http://schemas.microsoft.com/office/drawing/2014/main" id="{0350D8D1-BAE4-48A0-BD8D-ECD446DA1F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28816" y="995238"/>
            <a:ext cx="7620000" cy="2438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>
          <a:extLst>
            <a:ext uri="{FF2B5EF4-FFF2-40B4-BE49-F238E27FC236}">
              <a16:creationId xmlns:a16="http://schemas.microsoft.com/office/drawing/2014/main" id="{85E3A198-FF7C-B4DB-204A-48F96DD2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>
            <a:extLst>
              <a:ext uri="{FF2B5EF4-FFF2-40B4-BE49-F238E27FC236}">
                <a16:creationId xmlns:a16="http://schemas.microsoft.com/office/drawing/2014/main" id="{E5F3E8D7-BB18-66E4-B9C1-3F3F6223196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23-09-2025</a:t>
            </a:r>
            <a:endParaRPr dirty="0"/>
          </a:p>
        </p:txBody>
      </p:sp>
      <p:sp>
        <p:nvSpPr>
          <p:cNvPr id="101" name="Google Shape;101;p14">
            <a:extLst>
              <a:ext uri="{FF2B5EF4-FFF2-40B4-BE49-F238E27FC236}">
                <a16:creationId xmlns:a16="http://schemas.microsoft.com/office/drawing/2014/main" id="{F3914A83-DF0F-F6A7-81E2-A1E8FF3DAFA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CSE-Cloud Sem 1, 2025 | Rev. 2507d</a:t>
            </a:r>
          </a:p>
        </p:txBody>
      </p:sp>
      <p:sp>
        <p:nvSpPr>
          <p:cNvPr id="102" name="Google Shape;102;p14">
            <a:extLst>
              <a:ext uri="{FF2B5EF4-FFF2-40B4-BE49-F238E27FC236}">
                <a16:creationId xmlns:a16="http://schemas.microsoft.com/office/drawing/2014/main" id="{8B795757-3FEF-5755-E763-DC3439F946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064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Times New Roman</vt:lpstr>
      <vt:lpstr>Arial</vt:lpstr>
      <vt:lpstr>Arial Black</vt:lpstr>
      <vt:lpstr>Play</vt:lpstr>
      <vt:lpstr>Office Theme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Second Brain</cp:lastModifiedBy>
  <cp:revision>11</cp:revision>
  <dcterms:modified xsi:type="dcterms:W3CDTF">2025-09-23T13:49:32Z</dcterms:modified>
</cp:coreProperties>
</file>