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5CFE-6D9A-4903-ABDF-0C8EFCA8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pPr algn="ctr"/>
            <a:r>
              <a:rPr lang="en-US" dirty="0"/>
              <a:t>QR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7967-A447-4895-9562-F693F5DD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56" y="1563758"/>
            <a:ext cx="8596668" cy="44245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Pip install qrcode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# Importing library</a:t>
            </a:r>
          </a:p>
          <a:p>
            <a:pPr marL="0" indent="0">
              <a:buNone/>
            </a:pPr>
            <a:r>
              <a:rPr lang="en-IN" dirty="0"/>
              <a:t>import qrcode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Data to be encoded</a:t>
            </a:r>
          </a:p>
          <a:p>
            <a:pPr marL="0" indent="0">
              <a:buNone/>
            </a:pPr>
            <a:r>
              <a:rPr lang="en-IN" dirty="0"/>
              <a:t>data = 'QR Code using make() function'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Encoding data using make() function</a:t>
            </a:r>
          </a:p>
          <a:p>
            <a:pPr marL="0" indent="0">
              <a:buNone/>
            </a:pPr>
            <a:r>
              <a:rPr lang="en-IN" dirty="0"/>
              <a:t>img = qrcode.make(data)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Saving as an image file</a:t>
            </a:r>
          </a:p>
          <a:p>
            <a:pPr marL="0" indent="0">
              <a:buNone/>
            </a:pPr>
            <a:r>
              <a:rPr lang="en-IN" dirty="0"/>
              <a:t>img.save(‘D:\\MyQRCode1.png')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26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634" y="221552"/>
            <a:ext cx="8596668" cy="5780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threadLock = threading.Lock()</a:t>
            </a:r>
          </a:p>
          <a:p>
            <a:pPr marL="0" indent="0">
              <a:buNone/>
            </a:pPr>
            <a:r>
              <a:rPr lang="en-US" dirty="0"/>
              <a:t>threads = []</a:t>
            </a:r>
          </a:p>
          <a:p>
            <a:pPr marL="0" indent="0">
              <a:buNone/>
            </a:pPr>
            <a:r>
              <a:rPr lang="en-US" dirty="0"/>
              <a:t># Create new threads</a:t>
            </a:r>
          </a:p>
          <a:p>
            <a:pPr marL="0" indent="0">
              <a:buNone/>
            </a:pPr>
            <a:r>
              <a:rPr lang="en-US" dirty="0"/>
              <a:t>thread1 = myThread(1, "Notepad", 1)</a:t>
            </a:r>
          </a:p>
          <a:p>
            <a:pPr marL="0" indent="0">
              <a:buNone/>
            </a:pPr>
            <a:r>
              <a:rPr lang="en-US" dirty="0"/>
              <a:t>thread2 = myThread(2, "instagram", 2)</a:t>
            </a:r>
          </a:p>
          <a:p>
            <a:pPr marL="0" indent="0">
              <a:buNone/>
            </a:pPr>
            <a:r>
              <a:rPr lang="en-US" dirty="0"/>
              <a:t># Start new Threads</a:t>
            </a:r>
          </a:p>
          <a:p>
            <a:pPr marL="0" indent="0">
              <a:buNone/>
            </a:pPr>
            <a:r>
              <a:rPr lang="en-US" dirty="0"/>
              <a:t>thread1.start()</a:t>
            </a:r>
          </a:p>
          <a:p>
            <a:pPr marL="0" indent="0">
              <a:buNone/>
            </a:pPr>
            <a:r>
              <a:rPr lang="en-US" dirty="0"/>
              <a:t>thread2.start()</a:t>
            </a:r>
          </a:p>
          <a:p>
            <a:pPr marL="0" indent="0">
              <a:buNone/>
            </a:pPr>
            <a:r>
              <a:rPr lang="en-US" dirty="0"/>
              <a:t># Add threads to thread list</a:t>
            </a:r>
          </a:p>
          <a:p>
            <a:pPr marL="0" indent="0">
              <a:buNone/>
            </a:pPr>
            <a:r>
              <a:rPr lang="en-US" dirty="0"/>
              <a:t>threads.append(thread1)</a:t>
            </a:r>
          </a:p>
          <a:p>
            <a:pPr marL="0" indent="0">
              <a:buNone/>
            </a:pPr>
            <a:r>
              <a:rPr lang="en-US" dirty="0"/>
              <a:t>threads.append(thread2)</a:t>
            </a:r>
          </a:p>
          <a:p>
            <a:pPr marL="0" indent="0">
              <a:buNone/>
            </a:pPr>
            <a:r>
              <a:rPr lang="en-US" dirty="0"/>
              <a:t># Wait for all threads to complete</a:t>
            </a:r>
          </a:p>
          <a:p>
            <a:pPr marL="0" indent="0">
              <a:buNone/>
            </a:pPr>
            <a:r>
              <a:rPr lang="en-US" dirty="0"/>
              <a:t>for t in threads:</a:t>
            </a:r>
          </a:p>
          <a:p>
            <a:pPr marL="0" indent="0">
              <a:buNone/>
            </a:pPr>
            <a:r>
              <a:rPr lang="en-US" dirty="0"/>
              <a:t>   t.join()</a:t>
            </a:r>
          </a:p>
          <a:p>
            <a:pPr marL="0" indent="0">
              <a:buNone/>
            </a:pPr>
            <a:r>
              <a:rPr lang="en-US" dirty="0"/>
              <a:t>print("Exiting Main Thread")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0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2C8F-1ACB-4B8B-8AD9-D15DC528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12" y="993913"/>
            <a:ext cx="8596668" cy="53655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# Importing library</a:t>
            </a:r>
          </a:p>
          <a:p>
            <a:pPr marL="0" indent="0">
              <a:buNone/>
            </a:pPr>
            <a:r>
              <a:rPr lang="en-IN" dirty="0"/>
              <a:t>import qrcode</a:t>
            </a:r>
          </a:p>
          <a:p>
            <a:pPr marL="0" indent="0">
              <a:buNone/>
            </a:pPr>
            <a:r>
              <a:rPr lang="en-IN" dirty="0"/>
              <a:t># Data to encode</a:t>
            </a:r>
          </a:p>
          <a:p>
            <a:pPr marL="0" indent="0">
              <a:buNone/>
            </a:pPr>
            <a:r>
              <a:rPr lang="en-IN" dirty="0"/>
              <a:t>data = "GeeksforGeeks"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Creating an instance of QRCode class</a:t>
            </a:r>
          </a:p>
          <a:p>
            <a:pPr marL="0" indent="0">
              <a:buNone/>
            </a:pPr>
            <a:r>
              <a:rPr lang="en-IN" dirty="0"/>
              <a:t>qr = qrcode.QRCode(version = 1,</a:t>
            </a:r>
          </a:p>
          <a:p>
            <a:pPr marL="0" indent="0">
              <a:buNone/>
            </a:pPr>
            <a:r>
              <a:rPr lang="en-IN" dirty="0"/>
              <a:t>				box_size = 10,</a:t>
            </a:r>
          </a:p>
          <a:p>
            <a:pPr marL="0" indent="0">
              <a:buNone/>
            </a:pPr>
            <a:r>
              <a:rPr lang="en-IN" dirty="0"/>
              <a:t>				border = 5)</a:t>
            </a:r>
          </a:p>
          <a:p>
            <a:pPr marL="0" indent="0">
              <a:buNone/>
            </a:pPr>
            <a:r>
              <a:rPr lang="en-IN" dirty="0"/>
              <a:t># Adding data to the instance '</a:t>
            </a:r>
            <a:r>
              <a:rPr lang="en-IN" dirty="0" err="1"/>
              <a:t>qr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qr.add_data(data)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qr.make(fit = True)</a:t>
            </a:r>
          </a:p>
          <a:p>
            <a:pPr marL="0" indent="0">
              <a:buNone/>
            </a:pPr>
            <a:r>
              <a:rPr lang="en-IN" dirty="0"/>
              <a:t>img = qr.make_image(fill_color = 'red',</a:t>
            </a:r>
          </a:p>
          <a:p>
            <a:pPr marL="0" indent="0">
              <a:buNone/>
            </a:pPr>
            <a:r>
              <a:rPr lang="en-IN" dirty="0"/>
              <a:t>					back_color = 'white')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img.save('MyQRCode2.png')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59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5F62-23F4-4761-A5B7-2EAE6B8D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38" y="424071"/>
            <a:ext cx="9209965" cy="5935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Add image: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Pip install pillow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import tkinter</a:t>
            </a:r>
          </a:p>
          <a:p>
            <a:pPr marL="0" indent="0">
              <a:buNone/>
            </a:pPr>
            <a:r>
              <a:rPr lang="en-IN" dirty="0"/>
              <a:t>from tkinter import *</a:t>
            </a:r>
          </a:p>
          <a:p>
            <a:pPr marL="0" indent="0">
              <a:buNone/>
            </a:pPr>
            <a:r>
              <a:rPr lang="en-IN" dirty="0"/>
              <a:t>from PIL import Image, ImageTk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root = Tk()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Create a photoimage object of the image in the path</a:t>
            </a:r>
          </a:p>
          <a:p>
            <a:pPr marL="0" indent="0">
              <a:buNone/>
            </a:pPr>
            <a:r>
              <a:rPr lang="en-IN" dirty="0"/>
              <a:t>image1 = Image.open("D:\\sa2.jpg")</a:t>
            </a:r>
          </a:p>
          <a:p>
            <a:pPr marL="0" indent="0">
              <a:buNone/>
            </a:pPr>
            <a:r>
              <a:rPr lang="en-IN" dirty="0"/>
              <a:t>test = ImageTk.PhotoImage(image1)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label1 = tkinter.Label(image=test)</a:t>
            </a:r>
          </a:p>
          <a:p>
            <a:pPr marL="0" indent="0">
              <a:buNone/>
            </a:pPr>
            <a:r>
              <a:rPr lang="en-IN" dirty="0"/>
              <a:t>label1.image = test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Position image</a:t>
            </a:r>
          </a:p>
          <a:p>
            <a:pPr marL="0" indent="0">
              <a:buNone/>
            </a:pPr>
            <a:r>
              <a:rPr lang="en-IN" dirty="0"/>
              <a:t>label1.place(x=20, y=20)</a:t>
            </a:r>
          </a:p>
          <a:p>
            <a:pPr marL="0" indent="0">
              <a:buNone/>
            </a:pPr>
            <a:r>
              <a:rPr lang="en-IN" dirty="0"/>
              <a:t>root.mainloop()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50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98F72-14F8-4716-BED6-FE203813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&lt;h1&gt;Hello all&lt;/h1&gt;</a:t>
            </a:r>
          </a:p>
          <a:p>
            <a:pPr marL="0" indent="0">
              <a:buNone/>
            </a:pPr>
            <a:r>
              <a:rPr lang="en-US" dirty="0"/>
              <a:t>&lt;img src='</a:t>
            </a:r>
          </a:p>
          <a:p>
            <a:pPr marL="0" indent="0">
              <a:buNone/>
            </a:pPr>
            <a:r>
              <a:rPr lang="en-US" dirty="0"/>
              <a:t>https://images.unsplash.com/photo-1630304565761-d6f8d5a0facd?ixlib=rb-4.0.3&amp;ixid=M3wxMjA3fDB8MHxzZWFyY2h8NXx8Y3V0ZSUyMGJhYnl8ZW58MHx8MHx8fDA%3D&amp;w=1000&amp;q=80'/&gt;&lt;/body&gt;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8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F9C6-1363-4C79-BABE-7F22C60C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9843"/>
            <a:ext cx="8596668" cy="54715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&lt;h1&gt;Hello all&lt;/h1&gt;</a:t>
            </a:r>
          </a:p>
          <a:p>
            <a:pPr marL="0" indent="0">
              <a:buNone/>
            </a:pPr>
            <a:r>
              <a:rPr lang="en-US" dirty="0"/>
              <a:t>&lt;img src='https://img.freepik.com/free-photo/wide-angle-shot-single-tree-growing-clouded-sky-during-sunset-surrounded-by-grass_181624-22807.jpg'/&gt;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1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E5A3-9B58-4C2A-8E5E-4C1E5579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7079"/>
            <a:ext cx="8596668" cy="55642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&lt;h1&gt;Hello all&lt;/h1&gt;</a:t>
            </a:r>
          </a:p>
          <a:p>
            <a:pPr marL="0" indent="0">
              <a:buNone/>
            </a:pPr>
            <a:r>
              <a:rPr lang="en-US" dirty="0"/>
              <a:t>&lt;img src='https://wallpapers.com/images/high/flower-headband-cute-baby-girl-j43hru7e5pmbsle6.webp'/&gt;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32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776" y="513233"/>
            <a:ext cx="8596668" cy="56364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Threads &amp; Multi-threading: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method:</a:t>
            </a:r>
          </a:p>
          <a:p>
            <a:pPr marL="0" indent="0">
              <a:buNone/>
            </a:pPr>
            <a:r>
              <a:rPr lang="en-US" dirty="0"/>
              <a:t>start()</a:t>
            </a:r>
          </a:p>
          <a:p>
            <a:pPr marL="0" indent="0">
              <a:buNone/>
            </a:pPr>
            <a:r>
              <a:rPr lang="en-US" dirty="0"/>
              <a:t>run()</a:t>
            </a:r>
          </a:p>
          <a:p>
            <a:pPr marL="0" indent="0">
              <a:buNone/>
            </a:pPr>
            <a:r>
              <a:rPr lang="en-US" dirty="0"/>
              <a:t>join()</a:t>
            </a:r>
          </a:p>
          <a:p>
            <a:pPr marL="0" indent="0">
              <a:buNone/>
            </a:pPr>
            <a:r>
              <a:rPr lang="en-US" dirty="0"/>
              <a:t>setname()</a:t>
            </a:r>
          </a:p>
          <a:p>
            <a:pPr marL="0" indent="0">
              <a:buNone/>
            </a:pPr>
            <a:r>
              <a:rPr lang="en-US" dirty="0"/>
              <a:t>getname()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import threading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exitFlag = 0</a:t>
            </a:r>
          </a:p>
          <a:p>
            <a:pPr marL="0" indent="0">
              <a:buNone/>
            </a:pPr>
            <a:r>
              <a:rPr lang="en-US" dirty="0"/>
              <a:t>class myThread (threading.Thread):</a:t>
            </a:r>
          </a:p>
          <a:p>
            <a:pPr marL="0" indent="0">
              <a:buNone/>
            </a:pPr>
            <a:r>
              <a:rPr lang="en-US" dirty="0"/>
              <a:t>   def __init__(self, threadID, name, counter):</a:t>
            </a:r>
          </a:p>
          <a:p>
            <a:pPr marL="0" indent="0">
              <a:buNone/>
            </a:pPr>
            <a:r>
              <a:rPr lang="en-US" dirty="0"/>
              <a:t>      threading.Thread.__init__(self)</a:t>
            </a:r>
          </a:p>
          <a:p>
            <a:pPr marL="0" indent="0">
              <a:buNone/>
            </a:pPr>
            <a:r>
              <a:rPr lang="en-US" dirty="0"/>
              <a:t>      self.threadID = threadID</a:t>
            </a:r>
          </a:p>
          <a:p>
            <a:pPr marL="0" indent="0">
              <a:buNone/>
            </a:pPr>
            <a:r>
              <a:rPr lang="en-US" dirty="0"/>
              <a:t>      self.name = name</a:t>
            </a:r>
          </a:p>
          <a:p>
            <a:pPr marL="0" indent="0">
              <a:buNone/>
            </a:pPr>
            <a:r>
              <a:rPr lang="en-US" dirty="0"/>
              <a:t>      self.counter = counter      </a:t>
            </a:r>
          </a:p>
          <a:p>
            <a:pPr marL="0" indent="0">
              <a:buNone/>
            </a:pPr>
            <a:r>
              <a:rPr lang="en-US" dirty="0"/>
              <a:t>   def run(self):</a:t>
            </a:r>
          </a:p>
          <a:p>
            <a:pPr marL="0" indent="0">
              <a:buNone/>
            </a:pPr>
            <a:r>
              <a:rPr lang="en-US" dirty="0"/>
              <a:t>      print ("Starting " + self.name)</a:t>
            </a:r>
          </a:p>
          <a:p>
            <a:pPr marL="0" indent="0">
              <a:buNone/>
            </a:pPr>
            <a:r>
              <a:rPr lang="en-US" dirty="0"/>
              <a:t>      print_time(self.name, 2, self.counter)</a:t>
            </a:r>
          </a:p>
          <a:p>
            <a:pPr marL="0" indent="0">
              <a:buNone/>
            </a:pPr>
            <a:r>
              <a:rPr lang="en-US" dirty="0"/>
              <a:t>      print ("Exiting " + self.name)</a:t>
            </a:r>
          </a:p>
          <a:p>
            <a:pPr marL="0" indent="0">
              <a:buNone/>
            </a:pPr>
            <a:r>
              <a:rPr lang="en-US" dirty="0"/>
              <a:t>def print_time(threadName, counter, delay):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5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8641"/>
            <a:ext cx="8596668" cy="5492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while counter:</a:t>
            </a:r>
          </a:p>
          <a:p>
            <a:pPr marL="0" indent="0">
              <a:buNone/>
            </a:pPr>
            <a:r>
              <a:rPr lang="en-US" dirty="0"/>
              <a:t>      if exitFlag:</a:t>
            </a:r>
          </a:p>
          <a:p>
            <a:pPr marL="0" indent="0">
              <a:buNone/>
            </a:pPr>
            <a:r>
              <a:rPr lang="en-US" dirty="0"/>
              <a:t>         threadName.exit()</a:t>
            </a:r>
          </a:p>
          <a:p>
            <a:pPr marL="0" indent="0">
              <a:buNone/>
            </a:pPr>
            <a:r>
              <a:rPr lang="en-US" dirty="0"/>
              <a:t>      time.sleep(delay)</a:t>
            </a:r>
          </a:p>
          <a:p>
            <a:pPr marL="0" indent="0">
              <a:buNone/>
            </a:pPr>
            <a:r>
              <a:rPr lang="en-US" dirty="0"/>
              <a:t>      print ("%s: %s" % (threadName, time.ctime(</a:t>
            </a:r>
            <a:r>
              <a:rPr lang="en-US" dirty="0" err="1"/>
              <a:t>time.time</a:t>
            </a:r>
            <a:r>
              <a:rPr lang="en-US" dirty="0"/>
              <a:t>())))</a:t>
            </a:r>
          </a:p>
          <a:p>
            <a:pPr marL="0" indent="0">
              <a:buNone/>
            </a:pPr>
            <a:r>
              <a:rPr lang="en-US" dirty="0"/>
              <a:t>      counter -= 1</a:t>
            </a:r>
          </a:p>
          <a:p>
            <a:pPr marL="0" indent="0">
              <a:buNone/>
            </a:pPr>
            <a:r>
              <a:rPr lang="en-US" dirty="0"/>
              <a:t># Create new threads</a:t>
            </a:r>
          </a:p>
          <a:p>
            <a:pPr marL="0" indent="0">
              <a:buNone/>
            </a:pPr>
            <a:r>
              <a:rPr lang="en-US" dirty="0"/>
              <a:t>thread1 = myThread(1, "facebook", 1)</a:t>
            </a:r>
          </a:p>
          <a:p>
            <a:pPr marL="0" indent="0">
              <a:buNone/>
            </a:pPr>
            <a:r>
              <a:rPr lang="en-US" dirty="0"/>
              <a:t>thread2 = myThread(2, "What's app", 2)</a:t>
            </a:r>
          </a:p>
          <a:p>
            <a:pPr marL="0" indent="0">
              <a:buNone/>
            </a:pPr>
            <a:r>
              <a:rPr lang="en-US" dirty="0"/>
              <a:t>thread3  =myThread  (3,"Instagram",3)</a:t>
            </a:r>
          </a:p>
          <a:p>
            <a:pPr marL="0" indent="0">
              <a:buNone/>
            </a:pPr>
            <a:r>
              <a:rPr lang="en-US" dirty="0"/>
              <a:t>thread4  =myThread  (4,"Notepad",4)</a:t>
            </a:r>
          </a:p>
          <a:p>
            <a:pPr marL="0" indent="0">
              <a:buNone/>
            </a:pPr>
            <a:r>
              <a:rPr lang="en-US" dirty="0"/>
              <a:t># Start new Threads</a:t>
            </a:r>
          </a:p>
          <a:p>
            <a:pPr marL="0" indent="0">
              <a:buNone/>
            </a:pPr>
            <a:r>
              <a:rPr lang="en-US" dirty="0"/>
              <a:t>thread1.start()</a:t>
            </a:r>
          </a:p>
          <a:p>
            <a:pPr marL="0" indent="0">
              <a:buNone/>
            </a:pPr>
            <a:r>
              <a:rPr lang="en-US" dirty="0"/>
              <a:t>thread1.join()</a:t>
            </a:r>
          </a:p>
          <a:p>
            <a:pPr marL="0" indent="0">
              <a:buNone/>
            </a:pPr>
            <a:r>
              <a:rPr lang="en-US" dirty="0"/>
              <a:t>thread2.start()</a:t>
            </a:r>
          </a:p>
          <a:p>
            <a:pPr marL="0" indent="0">
              <a:buNone/>
            </a:pPr>
            <a:r>
              <a:rPr lang="en-US" dirty="0"/>
              <a:t>thread2.join()</a:t>
            </a:r>
          </a:p>
          <a:p>
            <a:pPr marL="0" indent="0">
              <a:buNone/>
            </a:pPr>
            <a:r>
              <a:rPr lang="en-US" dirty="0"/>
              <a:t>thread3.start()</a:t>
            </a:r>
          </a:p>
          <a:p>
            <a:pPr marL="0" indent="0">
              <a:buNone/>
            </a:pPr>
            <a:r>
              <a:rPr lang="en-US" dirty="0"/>
              <a:t>thread3.join()</a:t>
            </a:r>
          </a:p>
          <a:p>
            <a:pPr marL="0" indent="0">
              <a:buNone/>
            </a:pPr>
            <a:r>
              <a:rPr lang="en-US" dirty="0"/>
              <a:t>thread4.start()</a:t>
            </a:r>
          </a:p>
          <a:p>
            <a:pPr marL="0" indent="0">
              <a:buNone/>
            </a:pPr>
            <a:r>
              <a:rPr lang="en-US" dirty="0"/>
              <a:t>thread4.join()</a:t>
            </a:r>
          </a:p>
          <a:p>
            <a:pPr marL="0" indent="0">
              <a:buNone/>
            </a:pPr>
            <a:r>
              <a:rPr lang="en-US" dirty="0"/>
              <a:t>print ("Exiting Main Thread")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08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8641"/>
            <a:ext cx="8596668" cy="54927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threading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Import threading</a:t>
            </a:r>
          </a:p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class myThread (threading.Thread):</a:t>
            </a:r>
          </a:p>
          <a:p>
            <a:pPr marL="0" indent="0">
              <a:buNone/>
            </a:pPr>
            <a:r>
              <a:rPr lang="en-US" dirty="0"/>
              <a:t>   def __init__(self, threadID, name, counter):</a:t>
            </a:r>
          </a:p>
          <a:p>
            <a:pPr marL="0" indent="0">
              <a:buNone/>
            </a:pPr>
            <a:r>
              <a:rPr lang="en-US" dirty="0"/>
              <a:t>      threading.Thread.__init__(self)</a:t>
            </a:r>
          </a:p>
          <a:p>
            <a:pPr marL="0" indent="0">
              <a:buNone/>
            </a:pPr>
            <a:r>
              <a:rPr lang="en-US" dirty="0"/>
              <a:t>      self.threadID = threadID</a:t>
            </a:r>
          </a:p>
          <a:p>
            <a:pPr marL="0" indent="0">
              <a:buNone/>
            </a:pPr>
            <a:r>
              <a:rPr lang="en-US" dirty="0"/>
              <a:t>      self.name = name</a:t>
            </a:r>
          </a:p>
          <a:p>
            <a:pPr marL="0" indent="0">
              <a:buNone/>
            </a:pPr>
            <a:r>
              <a:rPr lang="en-US" dirty="0"/>
              <a:t>      self.counter = counter</a:t>
            </a:r>
          </a:p>
          <a:p>
            <a:pPr marL="0" indent="0">
              <a:buNone/>
            </a:pPr>
            <a:r>
              <a:rPr lang="en-US" dirty="0"/>
              <a:t>   def run(self):</a:t>
            </a:r>
          </a:p>
          <a:p>
            <a:pPr marL="0" indent="0">
              <a:buNone/>
            </a:pPr>
            <a:r>
              <a:rPr lang="en-US" dirty="0"/>
              <a:t>       print("Starting " + self.name)</a:t>
            </a:r>
          </a:p>
          <a:p>
            <a:pPr marL="0" indent="0">
              <a:buNone/>
            </a:pPr>
            <a:r>
              <a:rPr lang="en-US" dirty="0"/>
              <a:t>       threadLock.acquire()</a:t>
            </a:r>
          </a:p>
          <a:p>
            <a:pPr marL="0" indent="0">
              <a:buNone/>
            </a:pPr>
            <a:r>
              <a:rPr lang="en-US" dirty="0"/>
              <a:t>       print_time(self.name, self.counter, 3)</a:t>
            </a:r>
          </a:p>
          <a:p>
            <a:pPr marL="0" indent="0">
              <a:buNone/>
            </a:pPr>
            <a:r>
              <a:rPr lang="en-US" dirty="0"/>
              <a:t>       threadLock.release()</a:t>
            </a:r>
          </a:p>
          <a:p>
            <a:pPr marL="0" indent="0">
              <a:buNone/>
            </a:pPr>
            <a:r>
              <a:rPr lang="en-US" dirty="0"/>
              <a:t>def print_time(threadName, delay, counter):</a:t>
            </a:r>
          </a:p>
          <a:p>
            <a:pPr marL="0" indent="0">
              <a:buNone/>
            </a:pPr>
            <a:r>
              <a:rPr lang="en-US" dirty="0"/>
              <a:t>   while counter:</a:t>
            </a:r>
          </a:p>
          <a:p>
            <a:pPr marL="0" indent="0">
              <a:buNone/>
            </a:pPr>
            <a:r>
              <a:rPr lang="en-US" dirty="0"/>
              <a:t>      time.sleep(delay)</a:t>
            </a:r>
          </a:p>
          <a:p>
            <a:pPr marL="0" indent="0">
              <a:buNone/>
            </a:pPr>
            <a:r>
              <a:rPr lang="en-US" dirty="0"/>
              <a:t>      print("%s: %s" % (threadName, time.ctime(</a:t>
            </a:r>
            <a:r>
              <a:rPr lang="en-US" dirty="0" err="1"/>
              <a:t>time.time</a:t>
            </a:r>
            <a:r>
              <a:rPr lang="en-US" dirty="0"/>
              <a:t>())))</a:t>
            </a:r>
          </a:p>
          <a:p>
            <a:pPr marL="0" indent="0">
              <a:buNone/>
            </a:pPr>
            <a:r>
              <a:rPr lang="en-US" dirty="0"/>
              <a:t>      counter -=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76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1578</TotalTime>
  <Words>873</Words>
  <Application>Microsoft Office PowerPoint</Application>
  <PresentationFormat>Widescreen</PresentationFormat>
  <Paragraphs>150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QR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dc:creator>Admin</dc:creator>
  <cp:lastModifiedBy>ADMIN</cp:lastModifiedBy>
  <cp:revision>16</cp:revision>
  <dcterms:created xsi:type="dcterms:W3CDTF">2023-05-23T10:45:54Z</dcterms:created>
  <dcterms:modified xsi:type="dcterms:W3CDTF">2025-03-04T09:38:16Z</dcterms:modified>
</cp:coreProperties>
</file>