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58" r:id="rId8"/>
    <p:sldId id="262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sql.com/downloads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1672-2980-499F-80E8-09A38B05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589" y="185530"/>
            <a:ext cx="7393578" cy="6311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PYTHON MYSQL DATABASE</a:t>
            </a:r>
            <a:br>
              <a:rPr lang="en-US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DD5C8-F6C5-4F4D-84A6-FCEFFF83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68" y="816638"/>
            <a:ext cx="8594733" cy="53174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 be able to experiment with the code examples in this tutorial, you should have MySQL installed on your computer.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You can download a MySQL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data baseat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hlinkClick r:id="rId2"/>
              </a:rPr>
              <a:t>https://www.mysql.com/downloads</a:t>
            </a:r>
            <a:r>
              <a:rPr lang="en-US" dirty="0" smtClean="0">
                <a:solidFill>
                  <a:srgbClr val="FF0000"/>
                </a:solidFill>
                <a:latin typeface="Verdana" panose="020B0604030504040204" pitchFamily="34" charset="0"/>
                <a:hlinkClick r:id="rId2"/>
              </a:rPr>
              <a:t>/</a:t>
            </a:r>
            <a:endParaRPr lang="en-US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/>
              <a:t>Install MySQL Driver</a:t>
            </a:r>
          </a:p>
          <a:p>
            <a:pPr marL="0" indent="0">
              <a:buNone/>
            </a:pPr>
            <a:r>
              <a:rPr lang="en-US" dirty="0"/>
              <a:t>Python needs a MySQL driver to access the MySQL database.</a:t>
            </a:r>
          </a:p>
          <a:p>
            <a:pPr marL="0" indent="0">
              <a:buNone/>
            </a:pPr>
            <a:r>
              <a:rPr lang="en-US" dirty="0"/>
              <a:t>In this tutorial we will use the driver "MySQL Connector".</a:t>
            </a:r>
          </a:p>
          <a:p>
            <a:pPr marL="0" indent="0">
              <a:buNone/>
            </a:pPr>
            <a:r>
              <a:rPr lang="en-US" dirty="0"/>
              <a:t>We recommend that you use PIP to install "MySQL Connector".</a:t>
            </a:r>
          </a:p>
          <a:p>
            <a:pPr marL="0" indent="0">
              <a:buNone/>
            </a:pPr>
            <a:r>
              <a:rPr lang="en-US" dirty="0"/>
              <a:t>PIP is most likely already installed in your Python environment.</a:t>
            </a:r>
          </a:p>
          <a:p>
            <a:pPr marL="0" indent="0">
              <a:buNone/>
            </a:pPr>
            <a:r>
              <a:rPr lang="en-US" dirty="0"/>
              <a:t>Navigate your command line to the location of PIP, and type the following:</a:t>
            </a:r>
          </a:p>
          <a:p>
            <a:pPr marL="0" indent="0">
              <a:buNone/>
            </a:pPr>
            <a:r>
              <a:rPr lang="en-IN" dirty="0"/>
              <a:t>Download and install "MySQL Connector":</a:t>
            </a:r>
          </a:p>
          <a:p>
            <a:pPr marL="0" indent="0">
              <a:buNone/>
            </a:pPr>
            <a:r>
              <a:rPr lang="en-IN" dirty="0"/>
              <a:t>C:\Users\</a:t>
            </a:r>
            <a:r>
              <a:rPr lang="en-IN" i="1" dirty="0"/>
              <a:t>Your Name</a:t>
            </a:r>
            <a:r>
              <a:rPr lang="en-IN" dirty="0"/>
              <a:t>\</a:t>
            </a:r>
            <a:r>
              <a:rPr lang="en-IN" dirty="0" err="1"/>
              <a:t>AppData</a:t>
            </a:r>
            <a:r>
              <a:rPr lang="en-IN" dirty="0"/>
              <a:t>\Local\Programs\Python\Python36-32\Scripts&gt;python -m pip install mysql-connector-python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49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8ED6-E7E6-41D8-93D9-DEEC4381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data&amp; READ data from 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4848-7DD1-45B5-BD71-2104D0DCC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5217"/>
            <a:ext cx="8596668" cy="471614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9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6235-AEAD-4359-A435-8B40A90E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5288"/>
            <a:ext cx="8596668" cy="591350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data &amp; DELETE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906F-065E-4B40-B1D9-F698190B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0417"/>
            <a:ext cx="8596668" cy="502094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8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49" y="391886"/>
            <a:ext cx="8596668" cy="5662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Now you have downloaded and installed a MySQL driver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Test MySQL Connector</a:t>
            </a:r>
          </a:p>
          <a:p>
            <a:pPr marL="0" indent="0">
              <a:buNone/>
            </a:pPr>
            <a:r>
              <a:rPr lang="en-US" dirty="0"/>
              <a:t>To test if the installation was successful, or if you already have "MySQL Connector" installed, create a Python page with the following content:</a:t>
            </a:r>
          </a:p>
          <a:p>
            <a:pPr marL="0" indent="0">
              <a:buNone/>
            </a:pPr>
            <a:r>
              <a:rPr lang="en-US" dirty="0"/>
              <a:t>demo_mysql_test.py:</a:t>
            </a:r>
          </a:p>
          <a:p>
            <a:pPr marL="0" indent="0">
              <a:buNone/>
            </a:pPr>
            <a:r>
              <a:rPr lang="en-US" dirty="0"/>
              <a:t>import mysql.connector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Run </a:t>
            </a:r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IN" dirty="0"/>
              <a:t>Create Connection</a:t>
            </a:r>
          </a:p>
          <a:p>
            <a:pPr marL="0" indent="0">
              <a:buNone/>
            </a:pPr>
            <a:r>
              <a:rPr lang="en-IN" dirty="0"/>
              <a:t>Start by creating a connection to the database.</a:t>
            </a:r>
          </a:p>
          <a:p>
            <a:pPr marL="0" indent="0">
              <a:buNone/>
            </a:pPr>
            <a:r>
              <a:rPr lang="en-IN" dirty="0"/>
              <a:t>Use the username and password from your MySQL database:</a:t>
            </a:r>
          </a:p>
          <a:p>
            <a:pPr marL="0" indent="0">
              <a:buNone/>
            </a:pPr>
            <a:r>
              <a:rPr lang="en-IN" dirty="0"/>
              <a:t>demo_mysql_connection.py:</a:t>
            </a:r>
          </a:p>
          <a:p>
            <a:pPr marL="0" indent="0">
              <a:buNone/>
            </a:pPr>
            <a:r>
              <a:rPr lang="en-IN" dirty="0"/>
              <a:t>import mysql.connector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mydb = mysql.connector.connect(</a:t>
            </a:r>
            <a:br>
              <a:rPr lang="en-IN" dirty="0"/>
            </a:br>
            <a:r>
              <a:rPr lang="en-IN" dirty="0"/>
              <a:t>  host="localhost",</a:t>
            </a:r>
            <a:br>
              <a:rPr lang="en-IN" dirty="0"/>
            </a:br>
            <a:r>
              <a:rPr lang="en-IN" dirty="0"/>
              <a:t>  user="</a:t>
            </a:r>
            <a:r>
              <a:rPr lang="en-IN" i="1" dirty="0"/>
              <a:t>yourusername</a:t>
            </a:r>
            <a:r>
              <a:rPr lang="en-IN" dirty="0"/>
              <a:t>",</a:t>
            </a:r>
            <a:br>
              <a:rPr lang="en-IN" dirty="0"/>
            </a:br>
            <a:r>
              <a:rPr lang="en-IN" dirty="0"/>
              <a:t>  password="</a:t>
            </a:r>
            <a:r>
              <a:rPr lang="en-IN" i="1" dirty="0"/>
              <a:t>yourpassword</a:t>
            </a:r>
            <a:r>
              <a:rPr lang="en-IN" dirty="0"/>
              <a:t>"</a:t>
            </a:r>
            <a:br>
              <a:rPr lang="en-IN" dirty="0"/>
            </a:b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print(mydb)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41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258"/>
            <a:ext cx="8596668" cy="731520"/>
          </a:xfrm>
        </p:spPr>
        <p:txBody>
          <a:bodyPr>
            <a:normAutofit fontScale="90000"/>
          </a:bodyPr>
          <a:lstStyle/>
          <a:p>
            <a:r>
              <a:rPr lang="en-IN" dirty="0"/>
              <a:t>Python MySQL Create Database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92779"/>
            <a:ext cx="8596668" cy="5048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Creating a Database</a:t>
            </a:r>
          </a:p>
          <a:p>
            <a:pPr marL="0" indent="0">
              <a:buNone/>
            </a:pPr>
            <a:r>
              <a:rPr lang="en-IN" dirty="0"/>
              <a:t>To create a database in MySQL, use the "CREATE DATABASE" statement: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Example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create a database named "mydatabase":</a:t>
            </a:r>
          </a:p>
          <a:p>
            <a:pPr marL="0" indent="0">
              <a:buNone/>
            </a:pPr>
            <a:r>
              <a:rPr lang="en-IN" dirty="0"/>
              <a:t>import mysql.connector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mydb = mysql.connector.connect(</a:t>
            </a:r>
            <a:br>
              <a:rPr lang="en-IN" dirty="0"/>
            </a:br>
            <a:r>
              <a:rPr lang="en-IN" dirty="0"/>
              <a:t>  host="localhost",</a:t>
            </a:r>
            <a:br>
              <a:rPr lang="en-IN" dirty="0"/>
            </a:br>
            <a:r>
              <a:rPr lang="en-IN" dirty="0"/>
              <a:t>  user="</a:t>
            </a:r>
            <a:r>
              <a:rPr lang="en-IN" i="1" dirty="0"/>
              <a:t>yourusername</a:t>
            </a:r>
            <a:r>
              <a:rPr lang="en-IN" dirty="0"/>
              <a:t>",</a:t>
            </a:r>
            <a:br>
              <a:rPr lang="en-IN" dirty="0"/>
            </a:br>
            <a:r>
              <a:rPr lang="en-IN" dirty="0"/>
              <a:t>  password="</a:t>
            </a:r>
            <a:r>
              <a:rPr lang="en-IN" i="1" dirty="0"/>
              <a:t>yourpassword</a:t>
            </a:r>
            <a:r>
              <a:rPr lang="en-IN" dirty="0"/>
              <a:t>"</a:t>
            </a:r>
            <a:br>
              <a:rPr lang="en-IN" dirty="0"/>
            </a:b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mycursor = mydb.cursor()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mycursor.execute("CREATE DATABASE mydatabase")</a:t>
            </a:r>
          </a:p>
          <a:p>
            <a:pPr marL="0" indent="0">
              <a:buNone/>
            </a:pPr>
            <a:r>
              <a:rPr lang="en-US" dirty="0"/>
              <a:t>If the above code was executed with no errors, you have successfully created a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4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00447"/>
            <a:ext cx="8596668" cy="57409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Check if Database Exists</a:t>
            </a:r>
          </a:p>
          <a:p>
            <a:pPr marL="0" indent="0">
              <a:buNone/>
            </a:pPr>
            <a:r>
              <a:rPr lang="en-IN" dirty="0"/>
              <a:t>You can check if a database exist by listing all databases in your system by using the "SHOW DATABASES" statement: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IN" dirty="0"/>
              <a:t>Return a list of your system's databases:</a:t>
            </a:r>
          </a:p>
          <a:p>
            <a:pPr marL="0" indent="0">
              <a:buNone/>
            </a:pPr>
            <a:r>
              <a:rPr lang="en-IN" dirty="0"/>
              <a:t>import mysql.connector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mydb = mysql.connector.connect(</a:t>
            </a:r>
            <a:br>
              <a:rPr lang="en-IN" dirty="0"/>
            </a:br>
            <a:r>
              <a:rPr lang="en-IN" dirty="0"/>
              <a:t>  host="localhost",</a:t>
            </a:r>
            <a:br>
              <a:rPr lang="en-IN" dirty="0"/>
            </a:br>
            <a:r>
              <a:rPr lang="en-IN" dirty="0"/>
              <a:t>  user="</a:t>
            </a:r>
            <a:r>
              <a:rPr lang="en-IN" i="1" dirty="0"/>
              <a:t>yourusername</a:t>
            </a:r>
            <a:r>
              <a:rPr lang="en-IN" dirty="0"/>
              <a:t>",</a:t>
            </a:r>
            <a:br>
              <a:rPr lang="en-IN" dirty="0"/>
            </a:br>
            <a:r>
              <a:rPr lang="en-IN" dirty="0"/>
              <a:t>  password="</a:t>
            </a:r>
            <a:r>
              <a:rPr lang="en-IN" i="1" dirty="0"/>
              <a:t>yourpassword</a:t>
            </a:r>
            <a:r>
              <a:rPr lang="en-IN" dirty="0"/>
              <a:t>"</a:t>
            </a:r>
            <a:br>
              <a:rPr lang="en-IN" dirty="0"/>
            </a:b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mycursor = mydb.cursor()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mycursor.execute("SHOW DATABASES")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for x in mycursor:</a:t>
            </a:r>
            <a:br>
              <a:rPr lang="en-IN" dirty="0"/>
            </a:br>
            <a:r>
              <a:rPr lang="en-IN" dirty="0"/>
              <a:t>  print(x)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Run </a:t>
            </a:r>
            <a:r>
              <a:rPr lang="en-IN" dirty="0" smtClean="0">
                <a:solidFill>
                  <a:srgbClr val="FF0000"/>
                </a:solidFill>
              </a:rPr>
              <a:t>example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Or you can try to access the database when making the connection:</a:t>
            </a:r>
          </a:p>
          <a:p>
            <a:pPr marL="0" indent="0">
              <a:buNone/>
            </a:pPr>
            <a:r>
              <a:rPr lang="en-IN" dirty="0"/>
              <a:t>Example</a:t>
            </a:r>
          </a:p>
          <a:p>
            <a:pPr marL="0" indent="0">
              <a:buNone/>
            </a:pPr>
            <a:r>
              <a:rPr lang="en-IN" dirty="0"/>
              <a:t>Try connecting to the database "mydatabase":</a:t>
            </a:r>
          </a:p>
          <a:p>
            <a:pPr marL="0" indent="0">
              <a:buNone/>
            </a:pPr>
            <a:r>
              <a:rPr lang="en-IN" dirty="0"/>
              <a:t>import mysql.connector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mydb = mysql.connector.connect(</a:t>
            </a:r>
            <a:br>
              <a:rPr lang="en-IN" dirty="0"/>
            </a:br>
            <a:r>
              <a:rPr lang="en-IN" dirty="0"/>
              <a:t>  host="localhost",</a:t>
            </a:r>
            <a:br>
              <a:rPr lang="en-IN" dirty="0"/>
            </a:br>
            <a:r>
              <a:rPr lang="en-IN" dirty="0"/>
              <a:t>  user="</a:t>
            </a:r>
            <a:r>
              <a:rPr lang="en-IN" i="1" dirty="0"/>
              <a:t>yourusername</a:t>
            </a:r>
            <a:r>
              <a:rPr lang="en-IN" dirty="0"/>
              <a:t>",</a:t>
            </a:r>
            <a:br>
              <a:rPr lang="en-IN" dirty="0"/>
            </a:br>
            <a:r>
              <a:rPr lang="en-IN" dirty="0"/>
              <a:t>  password="</a:t>
            </a:r>
            <a:r>
              <a:rPr lang="en-IN" i="1" dirty="0"/>
              <a:t>yourpassword</a:t>
            </a:r>
            <a:r>
              <a:rPr lang="en-IN" dirty="0"/>
              <a:t>",</a:t>
            </a:r>
            <a:br>
              <a:rPr lang="en-IN" dirty="0"/>
            </a:br>
            <a:r>
              <a:rPr lang="en-IN" b="1" dirty="0"/>
              <a:t>  database="mydatabase"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19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9007"/>
            <a:ext cx="8596668" cy="587828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MySQL Create Table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6835"/>
            <a:ext cx="8596668" cy="52445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Creating a Table</a:t>
            </a:r>
          </a:p>
          <a:p>
            <a:pPr marL="0" indent="0">
              <a:buNone/>
            </a:pPr>
            <a:r>
              <a:rPr lang="en-US" dirty="0"/>
              <a:t>To create a table in MySQL, use the "CREATE TABLE" statement.</a:t>
            </a:r>
          </a:p>
          <a:p>
            <a:pPr marL="0" indent="0">
              <a:buNone/>
            </a:pPr>
            <a:r>
              <a:rPr lang="en-US" dirty="0"/>
              <a:t>Make sure you define the name of the database when you create the </a:t>
            </a:r>
            <a:r>
              <a:rPr lang="en-US" dirty="0" smtClean="0"/>
              <a:t>connection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Example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Create a table named "customers":</a:t>
            </a:r>
          </a:p>
          <a:p>
            <a:pPr marL="0" indent="0">
              <a:buNone/>
            </a:pPr>
            <a:r>
              <a:rPr lang="en-IN" dirty="0"/>
              <a:t>import mysql.connector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mydb = mysql.connector.connect(</a:t>
            </a:r>
            <a:br>
              <a:rPr lang="en-IN" dirty="0"/>
            </a:br>
            <a:r>
              <a:rPr lang="en-IN" dirty="0"/>
              <a:t>  host="localhost",</a:t>
            </a:r>
            <a:br>
              <a:rPr lang="en-IN" dirty="0"/>
            </a:br>
            <a:r>
              <a:rPr lang="en-IN" dirty="0"/>
              <a:t>  user="</a:t>
            </a:r>
            <a:r>
              <a:rPr lang="en-IN" i="1" dirty="0"/>
              <a:t>yourusername</a:t>
            </a:r>
            <a:r>
              <a:rPr lang="en-IN" dirty="0"/>
              <a:t>",</a:t>
            </a:r>
            <a:br>
              <a:rPr lang="en-IN" dirty="0"/>
            </a:br>
            <a:r>
              <a:rPr lang="en-IN" dirty="0"/>
              <a:t>  password="</a:t>
            </a:r>
            <a:r>
              <a:rPr lang="en-IN" i="1" dirty="0"/>
              <a:t>yourpassword</a:t>
            </a:r>
            <a:r>
              <a:rPr lang="en-IN" dirty="0"/>
              <a:t>",</a:t>
            </a:r>
            <a:br>
              <a:rPr lang="en-IN" dirty="0"/>
            </a:br>
            <a:r>
              <a:rPr lang="en-IN" dirty="0"/>
              <a:t>  database="mydatabase"</a:t>
            </a:r>
            <a:br>
              <a:rPr lang="en-IN" dirty="0"/>
            </a:b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mycursor = mydb.cursor()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mycursor.execute("CREATE TABLE customers (name VARCHAR(255), address VARCHAR(255))")</a:t>
            </a:r>
          </a:p>
          <a:p>
            <a:pPr marL="0" indent="0">
              <a:buNone/>
            </a:pPr>
            <a:r>
              <a:rPr lang="en-US" dirty="0"/>
              <a:t>If the above code was executed with no errors, you have now successfully created a table.</a:t>
            </a:r>
          </a:p>
        </p:txBody>
      </p:sp>
    </p:spTree>
    <p:extLst>
      <p:ext uri="{BB962C8B-B14F-4D97-AF65-F5344CB8AC3E}">
        <p14:creationId xmlns:p14="http://schemas.microsoft.com/office/powerpoint/2010/main" val="185576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817"/>
            <a:ext cx="8596668" cy="75764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Check if Table Exists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7463"/>
            <a:ext cx="8596668" cy="5113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 can check if a table exist by listing all tables in your database with the "SHOW TABLES" statement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IN" dirty="0"/>
              <a:t>Return a list of your system's databases:</a:t>
            </a:r>
          </a:p>
          <a:p>
            <a:pPr marL="0" indent="0">
              <a:buNone/>
            </a:pPr>
            <a:r>
              <a:rPr lang="en-IN" dirty="0"/>
              <a:t>import mysql.connector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mydb = mysql.connector.connect(</a:t>
            </a:r>
            <a:br>
              <a:rPr lang="en-IN" dirty="0"/>
            </a:br>
            <a:r>
              <a:rPr lang="en-IN" dirty="0"/>
              <a:t>  host="localhost",</a:t>
            </a:r>
            <a:br>
              <a:rPr lang="en-IN" dirty="0"/>
            </a:br>
            <a:r>
              <a:rPr lang="en-IN" dirty="0"/>
              <a:t>  user="</a:t>
            </a:r>
            <a:r>
              <a:rPr lang="en-IN" i="1" dirty="0"/>
              <a:t>yourusername</a:t>
            </a:r>
            <a:r>
              <a:rPr lang="en-IN" dirty="0"/>
              <a:t>",</a:t>
            </a:r>
            <a:br>
              <a:rPr lang="en-IN" dirty="0"/>
            </a:br>
            <a:r>
              <a:rPr lang="en-IN" dirty="0"/>
              <a:t>  password="</a:t>
            </a:r>
            <a:r>
              <a:rPr lang="en-IN" i="1" dirty="0"/>
              <a:t>yourpassword</a:t>
            </a:r>
            <a:r>
              <a:rPr lang="en-IN" dirty="0"/>
              <a:t>",</a:t>
            </a:r>
            <a:br>
              <a:rPr lang="en-IN" dirty="0"/>
            </a:br>
            <a:r>
              <a:rPr lang="en-IN" dirty="0"/>
              <a:t>  database="mydatabase"</a:t>
            </a:r>
            <a:br>
              <a:rPr lang="en-IN" dirty="0"/>
            </a:b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mycursor = mydb.cursor()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mycursor.execute("SHOW TABLES")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for x in mycursor:</a:t>
            </a:r>
            <a:br>
              <a:rPr lang="en-IN" dirty="0"/>
            </a:br>
            <a:r>
              <a:rPr lang="en-IN" dirty="0"/>
              <a:t>  print(x)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16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6397-5CCA-42EC-A064-9E220A04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8784"/>
            <a:ext cx="8596668" cy="5168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Configuration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F025-9C6A-4FFE-A7BB-C2C8FC796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74643"/>
            <a:ext cx="8596668" cy="51667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Configuration steps:</a:t>
            </a:r>
          </a:p>
          <a:p>
            <a:pPr marL="0" indent="0">
              <a:buNone/>
            </a:pPr>
            <a:r>
              <a:rPr lang="en-US" dirty="0"/>
              <a:t>mysqld --console --initialize</a:t>
            </a:r>
          </a:p>
          <a:p>
            <a:pPr marL="0" indent="0">
              <a:buNone/>
            </a:pPr>
            <a:r>
              <a:rPr lang="en-IN" dirty="0"/>
              <a:t>2023-04-27T05:09:42.212260Z 1 [Note] </a:t>
            </a:r>
          </a:p>
          <a:p>
            <a:pPr marL="0" indent="0">
              <a:buNone/>
            </a:pPr>
            <a:r>
              <a:rPr lang="en-IN" dirty="0"/>
              <a:t>A temporary password is generated for root@localhost: 1lGd#SlfeHw;</a:t>
            </a:r>
          </a:p>
          <a:p>
            <a:pPr marL="0" indent="0">
              <a:buNone/>
            </a:pPr>
            <a:r>
              <a:rPr lang="en-IN" dirty="0"/>
              <a:t>host: localhost</a:t>
            </a:r>
          </a:p>
          <a:p>
            <a:pPr marL="0" indent="0">
              <a:buNone/>
            </a:pPr>
            <a:r>
              <a:rPr lang="en-IN" dirty="0"/>
              <a:t>username: root</a:t>
            </a:r>
          </a:p>
          <a:p>
            <a:pPr marL="0" indent="0">
              <a:buNone/>
            </a:pPr>
            <a:r>
              <a:rPr lang="en-IN" dirty="0"/>
              <a:t>password: 1lGd#SlfeHw;</a:t>
            </a:r>
          </a:p>
          <a:p>
            <a:pPr marL="0" indent="0">
              <a:buNone/>
            </a:pPr>
            <a:r>
              <a:rPr lang="en-IN" dirty="0"/>
              <a:t>start server:</a:t>
            </a:r>
          </a:p>
          <a:p>
            <a:pPr marL="0" indent="0">
              <a:buNone/>
            </a:pPr>
            <a:r>
              <a:rPr lang="en-IN" dirty="0"/>
              <a:t>mysqld --console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open new cmd:</a:t>
            </a:r>
          </a:p>
          <a:p>
            <a:pPr marL="0" indent="0">
              <a:buNone/>
            </a:pPr>
            <a:r>
              <a:rPr lang="en-IN" dirty="0"/>
              <a:t>Login:</a:t>
            </a:r>
          </a:p>
          <a:p>
            <a:pPr marL="0" indent="0">
              <a:buNone/>
            </a:pPr>
            <a:r>
              <a:rPr lang="en-IN" dirty="0"/>
              <a:t>mysql -u root -p</a:t>
            </a:r>
          </a:p>
        </p:txBody>
      </p:sp>
    </p:spTree>
    <p:extLst>
      <p:ext uri="{BB962C8B-B14F-4D97-AF65-F5344CB8AC3E}">
        <p14:creationId xmlns:p14="http://schemas.microsoft.com/office/powerpoint/2010/main" val="66820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F7EE-5C94-4A22-9EB3-2262F2C1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4071"/>
            <a:ext cx="8596668" cy="56172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Change password:</a:t>
            </a:r>
          </a:p>
          <a:p>
            <a:pPr marL="0" indent="0" algn="just">
              <a:buNone/>
            </a:pPr>
            <a:r>
              <a:rPr lang="en-US" dirty="0"/>
              <a:t>mysql&gt; alter user "root"@"localhost" identified by "anup";</a:t>
            </a:r>
          </a:p>
          <a:p>
            <a:pPr marL="0" indent="0" algn="just">
              <a:buNone/>
            </a:pPr>
            <a:r>
              <a:rPr lang="en-US" dirty="0"/>
              <a:t>create Database:</a:t>
            </a:r>
          </a:p>
          <a:p>
            <a:pPr marL="0" indent="0" algn="just">
              <a:buNone/>
            </a:pPr>
            <a:r>
              <a:rPr lang="en-US" dirty="0"/>
              <a:t>create database college;</a:t>
            </a:r>
          </a:p>
          <a:p>
            <a:pPr marL="0" indent="0" algn="just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09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24BA-C756-4218-940D-3C010AA7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8783"/>
            <a:ext cx="8596668" cy="61785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DB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F3A2-0C1E-4545-82D4-FB7D9D7F0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4157"/>
            <a:ext cx="8596668" cy="50872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8598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1464</TotalTime>
  <Words>317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Verdana</vt:lpstr>
      <vt:lpstr>Wingdings 3</vt:lpstr>
      <vt:lpstr>Facet</vt:lpstr>
      <vt:lpstr> PYTHON MYSQL DATABASE </vt:lpstr>
      <vt:lpstr>PowerPoint Presentation</vt:lpstr>
      <vt:lpstr>Python MySQL Create Database </vt:lpstr>
      <vt:lpstr>PowerPoint Presentation</vt:lpstr>
      <vt:lpstr>Python MySQL Create Table   </vt:lpstr>
      <vt:lpstr>Check if Table Exists </vt:lpstr>
      <vt:lpstr>Configuration steps</vt:lpstr>
      <vt:lpstr>PowerPoint Presentation</vt:lpstr>
      <vt:lpstr>Creating DB table</vt:lpstr>
      <vt:lpstr>INSERT data&amp; READ data from DB</vt:lpstr>
      <vt:lpstr>UPDATE data &amp; DELETE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PPT 4 </dc:title>
  <dc:creator>Admin</dc:creator>
  <cp:lastModifiedBy>Admin</cp:lastModifiedBy>
  <cp:revision>15</cp:revision>
  <dcterms:created xsi:type="dcterms:W3CDTF">2023-05-06T08:57:45Z</dcterms:created>
  <dcterms:modified xsi:type="dcterms:W3CDTF">2023-05-22T10:20:38Z</dcterms:modified>
</cp:coreProperties>
</file>