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xmlns="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052E-4A56-4A67-970C-A3A7FAB841AB}" type="datetimeFigureOut">
              <a:rPr lang="en-IN" smtClean="0"/>
              <a:pPr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2779-9154-4AF8-A3A0-0703883A3E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6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A88F8-AFE8-44AD-AC7E-C9561ADE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Python control flow statement: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8E7A90-B686-42EB-BDF7-569567CD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513"/>
            <a:ext cx="8596668" cy="443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CONTROL FLOW: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1.DECISION 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2.LOOPING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3.LOOP CONTROL STATEMENT: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Statement// Link Void C Or C++ 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55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C37F55-32AA-4347-9239-C59AD8D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17" y="0"/>
            <a:ext cx="8596668" cy="629478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Loop control statement:</a:t>
            </a:r>
          </a:p>
          <a:p>
            <a:pPr marL="0" indent="0">
              <a:buNone/>
            </a:pPr>
            <a:r>
              <a:rPr lang="en-US" dirty="0"/>
              <a:t>Control statement in python is used of control the order of execution of the program based on the value and logics.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Types of control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Continue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Continue: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i=0</a:t>
            </a:r>
          </a:p>
          <a:p>
            <a:pPr marL="0" indent="0">
              <a:buNone/>
            </a:pPr>
            <a:r>
              <a:rPr lang="en-US" dirty="0"/>
              <a:t>while i&lt;=10:</a:t>
            </a:r>
          </a:p>
          <a:p>
            <a:pPr marL="0" indent="0">
              <a:buNone/>
            </a:pPr>
            <a:r>
              <a:rPr lang="en-US" dirty="0"/>
              <a:t>  i+=1</a:t>
            </a:r>
          </a:p>
          <a:p>
            <a:pPr marL="0" indent="0">
              <a:buNone/>
            </a:pPr>
            <a:r>
              <a:rPr lang="en-US" dirty="0"/>
              <a:t>if i==5:</a:t>
            </a:r>
          </a:p>
          <a:p>
            <a:pPr marL="0" indent="0">
              <a:buNone/>
            </a:pPr>
            <a:r>
              <a:rPr lang="en-US" dirty="0"/>
              <a:t> Continue</a:t>
            </a:r>
          </a:p>
          <a:p>
            <a:pPr marL="0" indent="0">
              <a:buNone/>
            </a:pPr>
            <a:r>
              <a:rPr lang="en-US" dirty="0"/>
              <a:t>print(i)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5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6675C3-2B6E-47E4-83DD-385D72AD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77078"/>
            <a:ext cx="4184035" cy="5564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Break: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n=5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while n &gt;0: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n=n-1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if n==2: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print(n)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print('loop')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loop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6F15D5-C856-4FEC-95D8-F91AFE8A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0214" y="238539"/>
            <a:ext cx="4184034" cy="55642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n=5</a:t>
            </a:r>
          </a:p>
          <a:p>
            <a:pPr marL="0" indent="0">
              <a:buNone/>
            </a:pPr>
            <a:r>
              <a:rPr lang="en-IN" dirty="0"/>
              <a:t>while n &gt;0:</a:t>
            </a:r>
          </a:p>
          <a:p>
            <a:pPr marL="0" indent="0">
              <a:buNone/>
            </a:pPr>
            <a:r>
              <a:rPr lang="en-IN" dirty="0"/>
              <a:t>    n=n-1</a:t>
            </a:r>
          </a:p>
          <a:p>
            <a:pPr marL="0" indent="0">
              <a:buNone/>
            </a:pPr>
            <a:r>
              <a:rPr lang="en-IN" dirty="0"/>
              <a:t>    if n==2:</a:t>
            </a:r>
          </a:p>
          <a:p>
            <a:pPr marL="0" indent="0">
              <a:buNone/>
            </a:pPr>
            <a:r>
              <a:rPr lang="en-IN" dirty="0"/>
              <a:t>        continue</a:t>
            </a:r>
          </a:p>
          <a:p>
            <a:pPr marL="0" indent="0">
              <a:buNone/>
            </a:pPr>
            <a:r>
              <a:rPr lang="en-IN" dirty="0"/>
              <a:t>        break</a:t>
            </a:r>
          </a:p>
          <a:p>
            <a:pPr marL="0" indent="0">
              <a:buNone/>
            </a:pPr>
            <a:r>
              <a:rPr lang="en-IN" dirty="0"/>
              <a:t>    print(n)</a:t>
            </a:r>
          </a:p>
          <a:p>
            <a:pPr marL="0" indent="0">
              <a:buNone/>
            </a:pPr>
            <a:r>
              <a:rPr lang="en-IN" dirty="0"/>
              <a:t>print('loop’)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nl-NL" dirty="0"/>
              <a:t>4</a:t>
            </a:r>
          </a:p>
          <a:p>
            <a:pPr marL="0" indent="0">
              <a:buNone/>
            </a:pPr>
            <a:r>
              <a:rPr lang="nl-NL" dirty="0"/>
              <a:t>3</a:t>
            </a:r>
          </a:p>
          <a:p>
            <a:pPr marL="0" indent="0">
              <a:buNone/>
            </a:pPr>
            <a:r>
              <a:rPr lang="nl-NL" dirty="0"/>
              <a:t>1</a:t>
            </a:r>
          </a:p>
          <a:p>
            <a:pPr marL="0" indent="0">
              <a:buNone/>
            </a:pPr>
            <a:r>
              <a:rPr lang="nl-NL" dirty="0"/>
              <a:t>0</a:t>
            </a:r>
          </a:p>
          <a:p>
            <a:pPr marL="0" indent="0">
              <a:buNone/>
            </a:pPr>
            <a:r>
              <a:rPr lang="nl-NL" dirty="0"/>
              <a:t>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358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957F2-8F17-4F5D-B0DD-6DCEB41E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21" y="547467"/>
            <a:ext cx="8596668" cy="57630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Pass:</a:t>
            </a:r>
          </a:p>
          <a:p>
            <a:pPr marL="0" indent="0">
              <a:buNone/>
            </a:pPr>
            <a:r>
              <a:rPr lang="sv-SE" dirty="0">
                <a:solidFill>
                  <a:schemeClr val="tx1"/>
                </a:solidFill>
              </a:rPr>
              <a:t>se={’p’,’a’,'s','s'}</a:t>
            </a:r>
          </a:p>
          <a:p>
            <a:pPr marL="0" indent="0">
              <a:buNone/>
            </a:pPr>
            <a:r>
              <a:rPr lang="sv-SE" dirty="0">
                <a:solidFill>
                  <a:schemeClr val="tx1"/>
                </a:solidFill>
              </a:rPr>
              <a:t>for val in se:</a:t>
            </a:r>
          </a:p>
          <a:p>
            <a:pPr marL="0" indent="0">
              <a:buNone/>
            </a:pPr>
            <a:r>
              <a:rPr lang="sv-SE" dirty="0">
                <a:solidFill>
                  <a:schemeClr val="tx1"/>
                </a:solidFill>
              </a:rPr>
              <a:t>    pass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sv-SE" dirty="0">
                <a:solidFill>
                  <a:schemeClr val="tx1"/>
                </a:solidFill>
              </a:rPr>
              <a:t>Run the porgram no out put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114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3E0A8-190C-4F99-A1F5-5C7E7DD4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FUNCTION IN PYTHON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CEE2E-ECA2-4E37-BB8C-21D2CAAA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99" y="1306968"/>
            <a:ext cx="8596668" cy="46101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Types of function: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Built-in function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User-defined 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User-defined function</a:t>
            </a:r>
          </a:p>
          <a:p>
            <a:pPr marL="0" indent="0">
              <a:buNone/>
            </a:pPr>
            <a:r>
              <a:rPr lang="en-IN" dirty="0"/>
              <a:t>Function blocks should begin the keywords def followed by the function name and parenthesis with colon.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Create your own function: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def Fun():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print(“inside function”)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Fun()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634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6A03C00-2884-40D8-8E04-D4FC1EED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25425"/>
            <a:ext cx="8596312" cy="5816600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Function parameter &amp; variable arguments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Function return value:</a:t>
            </a:r>
          </a:p>
          <a:p>
            <a:pPr marL="0" indent="0">
              <a:buNone/>
            </a:pPr>
            <a:r>
              <a:rPr lang="en-IN" dirty="0"/>
              <a:t>def testfunction(username):</a:t>
            </a:r>
          </a:p>
          <a:p>
            <a:pPr marL="0" indent="0">
              <a:buNone/>
            </a:pPr>
            <a:r>
              <a:rPr lang="en-IN" dirty="0"/>
              <a:t>    """  hello world</a:t>
            </a:r>
          </a:p>
          <a:p>
            <a:pPr marL="0" indent="0">
              <a:buNone/>
            </a:pPr>
            <a:r>
              <a:rPr lang="en-IN" dirty="0"/>
              <a:t>    computer</a:t>
            </a:r>
          </a:p>
          <a:p>
            <a:pPr marL="0" indent="0">
              <a:buNone/>
            </a:pPr>
            <a:r>
              <a:rPr lang="en-IN" dirty="0"/>
              <a:t>    system"""</a:t>
            </a:r>
          </a:p>
          <a:p>
            <a:pPr marL="0" indent="0">
              <a:buNone/>
            </a:pPr>
            <a:r>
              <a:rPr lang="en-IN" dirty="0"/>
              <a:t>    print("hello,"+username+".world!")</a:t>
            </a:r>
          </a:p>
          <a:p>
            <a:pPr marL="0" indent="0">
              <a:buNone/>
            </a:pPr>
            <a:r>
              <a:rPr lang="en-IN" dirty="0"/>
              <a:t>testfunction("username")</a:t>
            </a:r>
          </a:p>
          <a:p>
            <a:pPr marL="0" indent="0">
              <a:buNone/>
            </a:pPr>
            <a:r>
              <a:rPr lang="en-IN" dirty="0"/>
              <a:t>print(testfunction.__doc__)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Output:</a:t>
            </a:r>
          </a:p>
          <a:p>
            <a:pPr marL="0" indent="0">
              <a:buNone/>
            </a:pPr>
            <a:r>
              <a:rPr lang="en-US" dirty="0"/>
              <a:t>hello,username.world!</a:t>
            </a:r>
          </a:p>
          <a:p>
            <a:pPr marL="0" indent="0">
              <a:buNone/>
            </a:pPr>
            <a:r>
              <a:rPr lang="en-US" dirty="0"/>
              <a:t>  hello world</a:t>
            </a:r>
          </a:p>
          <a:p>
            <a:pPr marL="0" indent="0">
              <a:buNone/>
            </a:pPr>
            <a:r>
              <a:rPr lang="en-US" dirty="0"/>
              <a:t>    computer</a:t>
            </a:r>
          </a:p>
          <a:p>
            <a:pPr marL="0" indent="0">
              <a:buNone/>
            </a:pPr>
            <a:r>
              <a:rPr lang="en-US" dirty="0"/>
              <a:t>   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56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876A0-4C52-442C-BE73-E68C72B2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9"/>
            <a:ext cx="8596668" cy="626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argument type (default, keyword, arbitrary)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Function argument:</a:t>
            </a:r>
          </a:p>
          <a:p>
            <a:pPr marL="0" indent="0">
              <a:buNone/>
            </a:pPr>
            <a:r>
              <a:rPr lang="en-US" dirty="0"/>
              <a:t>def hello(name,msg):</a:t>
            </a:r>
          </a:p>
          <a:p>
            <a:pPr marL="0" indent="0">
              <a:buNone/>
            </a:pPr>
            <a:r>
              <a:rPr lang="en-US" dirty="0"/>
              <a:t>    print("hi",name+','+msg)</a:t>
            </a:r>
          </a:p>
          <a:p>
            <a:pPr marL="0" indent="0">
              <a:buNone/>
            </a:pPr>
            <a:r>
              <a:rPr lang="en-US" dirty="0"/>
              <a:t>hello(“</a:t>
            </a:r>
            <a:r>
              <a:rPr lang="en-US" dirty="0" err="1"/>
              <a:t>sara</a:t>
            </a:r>
            <a:r>
              <a:rPr lang="en-US" dirty="0"/>
              <a:t>","of count!")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IN" dirty="0"/>
              <a:t>hi number,of count!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15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6F609-11EB-4930-B5C9-11477E84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791"/>
            <a:ext cx="8596668" cy="578957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Variable length arguments: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Default argument:</a:t>
            </a:r>
          </a:p>
          <a:p>
            <a:pPr marL="0" indent="0">
              <a:buNone/>
            </a:pPr>
            <a:r>
              <a:rPr lang="en-US" dirty="0"/>
              <a:t>def functiontest(name,msg="good morning!"):</a:t>
            </a:r>
          </a:p>
          <a:p>
            <a:pPr marL="0" indent="0">
              <a:buNone/>
            </a:pPr>
            <a:r>
              <a:rPr lang="en-US" dirty="0"/>
              <a:t>    print("hello",name+','+msg)</a:t>
            </a:r>
          </a:p>
          <a:p>
            <a:pPr marL="0" indent="0">
              <a:buNone/>
            </a:pPr>
            <a:r>
              <a:rPr lang="en-US" dirty="0"/>
              <a:t>functiontest("python")</a:t>
            </a:r>
          </a:p>
          <a:p>
            <a:pPr marL="0" indent="0">
              <a:buNone/>
            </a:pPr>
            <a:r>
              <a:rPr lang="en-US" dirty="0"/>
              <a:t>functiontest("python","how are you?")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hello python,good morning!</a:t>
            </a:r>
          </a:p>
          <a:p>
            <a:pPr marL="0" indent="0">
              <a:buNone/>
            </a:pPr>
            <a:r>
              <a:rPr lang="en-US" dirty="0"/>
              <a:t>hello python,how are you?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Keyword argument:</a:t>
            </a:r>
          </a:p>
          <a:p>
            <a:pPr marL="0" indent="0">
              <a:buNone/>
            </a:pPr>
            <a:r>
              <a:rPr lang="en-US" dirty="0"/>
              <a:t>def na(name,msg):</a:t>
            </a:r>
          </a:p>
          <a:p>
            <a:pPr marL="0" indent="0">
              <a:buNone/>
            </a:pPr>
            <a:r>
              <a:rPr lang="en-US" dirty="0"/>
              <a:t>    print("Hello",name+','+msg)</a:t>
            </a:r>
          </a:p>
          <a:p>
            <a:pPr marL="0" indent="0">
              <a:buNone/>
            </a:pPr>
            <a:r>
              <a:rPr lang="en-US" dirty="0"/>
              <a:t>na("Python",“java")</a:t>
            </a:r>
          </a:p>
          <a:p>
            <a:pPr marL="0" indent="0">
              <a:buNone/>
            </a:pPr>
            <a:r>
              <a:rPr lang="en-US" dirty="0"/>
              <a:t>na(name="Hello world",msg="how are you?")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Hello Python,java</a:t>
            </a:r>
          </a:p>
          <a:p>
            <a:pPr marL="0" indent="0">
              <a:buNone/>
            </a:pPr>
            <a:r>
              <a:rPr lang="en-US" dirty="0"/>
              <a:t>Hello Hello world,how are you?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777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06787F-D24B-4C88-AFA5-7D5D3CA2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12225"/>
            <a:ext cx="8518628" cy="618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Function recursion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Arbitrary argument:</a:t>
            </a:r>
          </a:p>
          <a:p>
            <a:pPr marL="0" indent="0">
              <a:buNone/>
            </a:pPr>
            <a:r>
              <a:rPr lang="en-IN" dirty="0"/>
              <a:t>def functiontest(*names):</a:t>
            </a:r>
          </a:p>
          <a:p>
            <a:pPr marL="0" indent="0">
              <a:buNone/>
            </a:pPr>
            <a:r>
              <a:rPr lang="en-IN" dirty="0"/>
              <a:t>    for name in names:</a:t>
            </a:r>
          </a:p>
          <a:p>
            <a:pPr marL="0" indent="0">
              <a:buNone/>
            </a:pPr>
            <a:r>
              <a:rPr lang="en-IN" dirty="0"/>
              <a:t>        print("hi",name)</a:t>
            </a:r>
          </a:p>
          <a:p>
            <a:pPr marL="0" indent="0">
              <a:buNone/>
            </a:pPr>
            <a:r>
              <a:rPr lang="en-IN" dirty="0"/>
              <a:t>functiontest("radhika","jaya","ramya")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hi radhika</a:t>
            </a:r>
          </a:p>
          <a:p>
            <a:pPr marL="0" indent="0">
              <a:buNone/>
            </a:pPr>
            <a:r>
              <a:rPr lang="en-IN" dirty="0"/>
              <a:t>hi jaya</a:t>
            </a:r>
          </a:p>
          <a:p>
            <a:pPr marL="0" indent="0">
              <a:buNone/>
            </a:pPr>
            <a:r>
              <a:rPr lang="en-IN" dirty="0"/>
              <a:t>hi ramya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5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83" y="609600"/>
            <a:ext cx="8770419" cy="927652"/>
          </a:xfrm>
        </p:spPr>
        <p:txBody>
          <a:bodyPr/>
          <a:lstStyle/>
          <a:p>
            <a:r>
              <a:rPr lang="en-US" dirty="0"/>
              <a:t>Function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6702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Recursion:</a:t>
            </a:r>
          </a:p>
          <a:p>
            <a:pPr marL="0" indent="0">
              <a:buNone/>
            </a:pPr>
            <a:r>
              <a:rPr lang="en-US" dirty="0"/>
              <a:t>def factorial(x):</a:t>
            </a:r>
          </a:p>
          <a:p>
            <a:pPr marL="0" indent="0">
              <a:buNone/>
            </a:pPr>
            <a:r>
              <a:rPr lang="en-US" dirty="0"/>
              <a:t>    if x==1:</a:t>
            </a:r>
          </a:p>
          <a:p>
            <a:pPr marL="0" indent="0">
              <a:buNone/>
            </a:pPr>
            <a:r>
              <a:rPr lang="en-US" dirty="0"/>
              <a:t>        return 1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return(x*factorial(x-1))</a:t>
            </a:r>
          </a:p>
          <a:p>
            <a:pPr marL="0" indent="0">
              <a:buNone/>
            </a:pPr>
            <a:r>
              <a:rPr lang="en-US" dirty="0"/>
              <a:t>x=4</a:t>
            </a:r>
          </a:p>
          <a:p>
            <a:pPr marL="0" indent="0">
              <a:buNone/>
            </a:pPr>
            <a:r>
              <a:rPr lang="en-US" dirty="0"/>
              <a:t>print("the factorial value of given number",num,"is",factorial(num))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the factorial value of given number 4 is 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219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6715B-7F5A-49C9-9462-FFFFEFC9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549"/>
            <a:ext cx="8596668" cy="574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Lambda fonction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ANONYMAUS OR LAMBDA FUNCTION: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fr-FR" dirty="0"/>
              <a:t>double=lambda a:a*20</a:t>
            </a:r>
          </a:p>
          <a:p>
            <a:pPr marL="0" indent="0">
              <a:buNone/>
            </a:pPr>
            <a:r>
              <a:rPr lang="fr-FR" dirty="0"/>
              <a:t>print(double(5))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100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ANONYMOUS OR LAMBDA FUNCTION:</a:t>
            </a:r>
          </a:p>
          <a:p>
            <a:pPr marL="0" indent="0">
              <a:buNone/>
            </a:pPr>
            <a:r>
              <a:rPr lang="fr-FR" dirty="0"/>
              <a:t>double=lambda a:a*20</a:t>
            </a:r>
          </a:p>
          <a:p>
            <a:pPr marL="0" indent="0">
              <a:buNone/>
            </a:pPr>
            <a:r>
              <a:rPr lang="fr-FR" dirty="0"/>
              <a:t>print(double(5))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100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42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5BCD6-3481-4E69-B528-12E25285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/>
              <a:t>DECISION MAKING: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BD4599-886C-4E63-8BC3-F496BE5A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5128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ladder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Simple If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the usual logical conditions form mathematics: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Equals: a==b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equals: a!&lt;=b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than: a&lt;b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to: a&lt;=b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:a&gt;b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to: a&gt;=b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08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D7C5CEB-1F93-4687-9372-113EAC28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425450"/>
            <a:ext cx="8596312" cy="56165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Filtering &amp; mapping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def cadd():</a:t>
            </a:r>
          </a:p>
          <a:p>
            <a:pPr marL="0" indent="0">
              <a:buNone/>
            </a:pPr>
            <a:r>
              <a:rPr lang="en-IN" dirty="0"/>
              <a:t>    z=[10,30,40,50,41,40,31,33,45]</a:t>
            </a:r>
          </a:p>
          <a:p>
            <a:pPr marL="0" indent="0">
              <a:buNone/>
            </a:pPr>
            <a:r>
              <a:rPr lang="en-IN" dirty="0"/>
              <a:t>    result=list(filter(lambda a:a&gt;15,z))</a:t>
            </a:r>
          </a:p>
          <a:p>
            <a:pPr marL="0" indent="0">
              <a:buNone/>
            </a:pPr>
            <a:r>
              <a:rPr lang="en-IN" dirty="0"/>
              <a:t>    print(result)</a:t>
            </a:r>
          </a:p>
          <a:p>
            <a:pPr marL="0" indent="0">
              <a:buNone/>
            </a:pPr>
            <a:r>
              <a:rPr lang="en-IN" dirty="0"/>
              <a:t>cadd()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[30, 40, 50, 41, 40, 31, 33, 45]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7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257BF-81C8-47CA-BE90-10397E69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447"/>
            <a:ext cx="8596668" cy="576491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ANONYMOUS OR LAMBDA FUNCTION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def cadd():</a:t>
            </a:r>
          </a:p>
          <a:p>
            <a:pPr marL="0" indent="0">
              <a:buNone/>
            </a:pPr>
            <a:r>
              <a:rPr lang="en-US" dirty="0"/>
              <a:t>    z=[10,30,60]</a:t>
            </a:r>
          </a:p>
          <a:p>
            <a:pPr marL="0" indent="0">
              <a:buNone/>
            </a:pPr>
            <a:r>
              <a:rPr lang="en-US" dirty="0"/>
              <a:t>    result=list(map(lambda a:a*5,z))</a:t>
            </a:r>
          </a:p>
          <a:p>
            <a:pPr marL="0" indent="0">
              <a:buNone/>
            </a:pPr>
            <a:r>
              <a:rPr lang="en-US" dirty="0"/>
              <a:t>    print(result)</a:t>
            </a:r>
          </a:p>
          <a:p>
            <a:pPr marL="0" indent="0">
              <a:buNone/>
            </a:pPr>
            <a:r>
              <a:rPr lang="en-US" dirty="0"/>
              <a:t>cadd()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[50, 150, 300]</a:t>
            </a:r>
          </a:p>
        </p:txBody>
      </p:sp>
    </p:spTree>
    <p:extLst>
      <p:ext uri="{BB962C8B-B14F-4D97-AF65-F5344CB8AC3E}">
        <p14:creationId xmlns:p14="http://schemas.microsoft.com/office/powerpoint/2010/main" xmlns="" val="32915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32307C-D0DA-4308-AEDC-5337CF2B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44" y="341244"/>
            <a:ext cx="8596668" cy="617551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“if statement “is written by using the if keyword.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statement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num=3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num&gt;0: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print(num,"is a positive number.")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print("this is always printed.")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3 is a positive number.</a:t>
            </a:r>
          </a:p>
          <a:p>
            <a:pPr marL="0" indent="0">
              <a:buNone/>
            </a:pPr>
            <a:r>
              <a:rPr lang="en-US" dirty="0"/>
              <a:t>this is always printed.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else statement: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num=3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num&gt;=0: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print("greater than zero")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print("less than zero")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greater than zero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422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16E52-79FB-481C-B8CC-4275A4AF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86" y="132522"/>
            <a:ext cx="8596668" cy="618713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elif 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/>
              <a:t>num=3.4</a:t>
            </a:r>
          </a:p>
          <a:p>
            <a:pPr marL="0" indent="0">
              <a:buNone/>
            </a:pPr>
            <a:r>
              <a:rPr lang="en-IN" dirty="0"/>
              <a:t>if num&gt;0:</a:t>
            </a:r>
          </a:p>
          <a:p>
            <a:pPr marL="0" indent="0">
              <a:buNone/>
            </a:pPr>
            <a:r>
              <a:rPr lang="en-IN" dirty="0"/>
              <a:t>    print("greater than zero")</a:t>
            </a:r>
          </a:p>
          <a:p>
            <a:pPr marL="0" indent="0">
              <a:buNone/>
            </a:pPr>
            <a:r>
              <a:rPr lang="en-IN" dirty="0"/>
              <a:t>elif num==0:</a:t>
            </a:r>
          </a:p>
          <a:p>
            <a:pPr marL="0" indent="0">
              <a:buNone/>
            </a:pPr>
            <a:r>
              <a:rPr lang="en-IN" dirty="0"/>
              <a:t>    print("zero")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 print("less than zero")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greater than zero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61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1ACD4-B4D4-4A2B-B240-B68B1B3B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1061"/>
            <a:ext cx="8596668" cy="6175513"/>
          </a:xfrm>
        </p:spPr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Nested if: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x=80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y=10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z=9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x&gt;y: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print("x is greater 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elif x&gt;z: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print("x is greater 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elif x&gt;z: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print("y is greater")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print("z is greater")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x is greater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858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A4A99-98D9-4657-B867-DF01CBCC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265044"/>
            <a:ext cx="8929445" cy="586908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Looping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While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For loop: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loop: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number=[6,5,6,7,8,9,2,3]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for val in number:</a:t>
            </a:r>
          </a:p>
          <a:p>
            <a:pPr marL="0" indent="0">
              <a:buNone/>
            </a:pPr>
            <a:r>
              <a:rPr lang="en-US" dirty="0"/>
              <a:t> sum=sum+val</a:t>
            </a:r>
          </a:p>
          <a:p>
            <a:pPr marL="0" indent="0">
              <a:buNone/>
            </a:pPr>
            <a:r>
              <a:rPr lang="en-US" dirty="0"/>
              <a:t>print("the sum is",sum)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the sum is 46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60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9AC31-DF59-4981-AD35-B069170DCB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078" y="277813"/>
            <a:ext cx="8119235" cy="57642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While loop: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n=1</a:t>
            </a:r>
          </a:p>
          <a:p>
            <a:pPr marL="0" indent="0">
              <a:buNone/>
            </a:pPr>
            <a:r>
              <a:rPr lang="en-IN" dirty="0"/>
              <a:t>sum=0</a:t>
            </a:r>
          </a:p>
          <a:p>
            <a:pPr marL="0" indent="0">
              <a:buNone/>
            </a:pPr>
            <a:r>
              <a:rPr lang="en-IN" dirty="0"/>
              <a:t>i=1</a:t>
            </a:r>
          </a:p>
          <a:p>
            <a:pPr marL="0" indent="0">
              <a:buNone/>
            </a:pPr>
            <a:r>
              <a:rPr lang="en-IN" dirty="0"/>
              <a:t>while i&lt;=n:</a:t>
            </a:r>
          </a:p>
          <a:p>
            <a:pPr marL="0" indent="0">
              <a:buNone/>
            </a:pPr>
            <a:r>
              <a:rPr lang="en-IN" dirty="0"/>
              <a:t>    sum=sum+i</a:t>
            </a:r>
          </a:p>
          <a:p>
            <a:pPr marL="0" indent="0">
              <a:buNone/>
            </a:pPr>
            <a:r>
              <a:rPr lang="en-IN" dirty="0"/>
              <a:t>    i=i+1</a:t>
            </a:r>
          </a:p>
          <a:p>
            <a:pPr marL="0" indent="0">
              <a:buNone/>
            </a:pPr>
            <a:r>
              <a:rPr lang="en-IN" dirty="0"/>
              <a:t>    print("the sum is",sum)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the sum is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71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2C2F4-425C-4231-BF80-A9C6A073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035"/>
            <a:ext cx="8596668" cy="58293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Control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While Loop With Else: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While with condition at middle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a=0</a:t>
            </a:r>
          </a:p>
          <a:p>
            <a:pPr marL="0" indent="0">
              <a:buNone/>
            </a:pPr>
            <a:r>
              <a:rPr lang="en-US" dirty="0"/>
              <a:t>while (a==10):</a:t>
            </a:r>
          </a:p>
          <a:p>
            <a:pPr marL="0" indent="0">
              <a:buNone/>
            </a:pPr>
            <a:r>
              <a:rPr lang="en-US" dirty="0"/>
              <a:t>    print(a)</a:t>
            </a:r>
          </a:p>
          <a:p>
            <a:pPr marL="0" indent="0">
              <a:buNone/>
            </a:pPr>
            <a:r>
              <a:rPr lang="en-US" dirty="0"/>
              <a:t>    a=a+1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print("while loop compleated")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while loop compleated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863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BA1E4-BB49-4905-A2E1-E03F8248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0817"/>
            <a:ext cx="8596668" cy="563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While with conditional at middle: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Vowels="aeiouAEIOU"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v=input("enter a vowel,")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if  v in Vowels: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break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print("this is a vowel.try agin")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print("thank you")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enter a vowel,a</a:t>
            </a:r>
          </a:p>
          <a:p>
            <a:pPr marL="0" indent="0">
              <a:buNone/>
            </a:pP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0359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2035</TotalTime>
  <Words>995</Words>
  <Application>Microsoft Office PowerPoint</Application>
  <PresentationFormat>Custom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Python control flow statement:</vt:lpstr>
      <vt:lpstr>DECISION MAKING: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FUNCTION IN PYTHON </vt:lpstr>
      <vt:lpstr>Slide 14</vt:lpstr>
      <vt:lpstr>Slide 15</vt:lpstr>
      <vt:lpstr>Slide 16</vt:lpstr>
      <vt:lpstr>Slide 17</vt:lpstr>
      <vt:lpstr>Function Recursion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PPT 2</dc:title>
  <dc:creator>Admin</dc:creator>
  <cp:lastModifiedBy>SANGEETHA ISAI</cp:lastModifiedBy>
  <cp:revision>85</cp:revision>
  <dcterms:created xsi:type="dcterms:W3CDTF">2080-08-22T05:04:35Z</dcterms:created>
  <dcterms:modified xsi:type="dcterms:W3CDTF">2025-03-13T23:34:33Z</dcterms:modified>
</cp:coreProperties>
</file>