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606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09D3-8DA9-4D7E-AE62-8419E46F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9270"/>
            <a:ext cx="7852711" cy="596347"/>
          </a:xfrm>
        </p:spPr>
        <p:txBody>
          <a:bodyPr>
            <a:normAutofit fontScale="90000"/>
          </a:bodyPr>
          <a:lstStyle/>
          <a:p>
            <a:r>
              <a:rPr lang="en-US" dirty="0"/>
              <a:t>TURTLE GRAPHIC BASIC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6B85-62EA-4A03-BC9A-4843FB56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797" y="1099931"/>
            <a:ext cx="7811588" cy="521972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3"/>
                </a:solidFill>
              </a:rPr>
              <a:t>Python Graphics basic level: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module -turtle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turtle</a:t>
            </a:r>
          </a:p>
          <a:p>
            <a:pPr marL="0" indent="0">
              <a:buNone/>
            </a:pPr>
            <a:r>
              <a:rPr lang="en-IN" dirty="0"/>
              <a:t>z=turtle.Turtle()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turtle</a:t>
            </a:r>
          </a:p>
          <a:p>
            <a:pPr marL="0" indent="0">
              <a:buNone/>
            </a:pPr>
            <a:r>
              <a:rPr lang="en-IN" dirty="0"/>
              <a:t>z=turtle.Turtle()</a:t>
            </a:r>
          </a:p>
          <a:p>
            <a:pPr marL="0" indent="0">
              <a:buNone/>
            </a:pPr>
            <a:r>
              <a:rPr lang="en-IN" dirty="0"/>
              <a:t>z.pencolor("red")</a:t>
            </a:r>
          </a:p>
          <a:p>
            <a:pPr marL="0" indent="0">
              <a:buNone/>
            </a:pPr>
            <a:r>
              <a:rPr lang="en-IN" dirty="0"/>
              <a:t>z.forward(100)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34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3E68-C8E9-4E2E-94E0-2B9F7F41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2853"/>
            <a:ext cx="8596668" cy="54185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from turtle import *</a:t>
            </a:r>
          </a:p>
          <a:p>
            <a:pPr marL="0" indent="0">
              <a:buNone/>
            </a:pPr>
            <a:r>
              <a:rPr lang="en-IN" dirty="0"/>
              <a:t>colors=['blue','green','red','orange','yellow','brown']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pensize(5)</a:t>
            </a:r>
          </a:p>
          <a:p>
            <a:pPr marL="0" indent="0">
              <a:buNone/>
            </a:pPr>
            <a:r>
              <a:rPr lang="en-IN" dirty="0"/>
              <a:t>bgcolor('black')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 in range(100):</a:t>
            </a:r>
          </a:p>
          <a:p>
            <a:pPr marL="0" indent="0">
              <a:buNone/>
            </a:pPr>
            <a:r>
              <a:rPr lang="en-IN" dirty="0"/>
              <a:t>   pencolor(colors[i%6])</a:t>
            </a:r>
          </a:p>
          <a:p>
            <a:pPr marL="0" indent="0">
              <a:buNone/>
            </a:pPr>
            <a:r>
              <a:rPr lang="en-IN" dirty="0"/>
              <a:t>   forward(i)</a:t>
            </a:r>
          </a:p>
          <a:p>
            <a:pPr marL="0" indent="0">
              <a:buNone/>
            </a:pPr>
            <a:r>
              <a:rPr lang="en-IN" dirty="0"/>
              <a:t>   left(60)</a:t>
            </a:r>
          </a:p>
          <a:p>
            <a:pPr marL="0" indent="0">
              <a:buNone/>
            </a:pPr>
            <a:r>
              <a:rPr lang="en-IN" dirty="0"/>
              <a:t>penup()</a:t>
            </a:r>
          </a:p>
          <a:p>
            <a:pPr marL="0" indent="0">
              <a:buNone/>
            </a:pPr>
            <a:r>
              <a:rPr lang="en-IN" dirty="0"/>
              <a:t>setpos(150,50)</a:t>
            </a:r>
          </a:p>
          <a:p>
            <a:pPr marL="0" indent="0">
              <a:buNone/>
            </a:pPr>
            <a:r>
              <a:rPr lang="en-IN" dirty="0"/>
              <a:t>pendown()</a:t>
            </a:r>
          </a:p>
          <a:p>
            <a:pPr marL="0" indent="0">
              <a:buNone/>
            </a:pPr>
            <a:r>
              <a:rPr lang="en-IN" dirty="0"/>
              <a:t>write(‘Radhika -Livewire',font=('arail',30,'bold'))</a:t>
            </a:r>
          </a:p>
          <a:p>
            <a:pPr marL="0" indent="0">
              <a:buNone/>
            </a:pPr>
            <a:r>
              <a:rPr lang="en-IN" dirty="0">
                <a:latin typeface="Bahnschrif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26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4EBE-2374-43D1-9699-F16B1666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7809"/>
            <a:ext cx="8596668" cy="56835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from turtle import *</a:t>
            </a:r>
          </a:p>
          <a:p>
            <a:pPr marL="0" indent="0">
              <a:buNone/>
            </a:pPr>
            <a:r>
              <a:rPr lang="en-IN" dirty="0"/>
              <a:t>colors=['blue','green','red','orange','yellow','brown']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pensize(5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bgcolor('black')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 in range(25):</a:t>
            </a:r>
          </a:p>
          <a:p>
            <a:pPr marL="0" indent="0">
              <a:buNone/>
            </a:pPr>
            <a:r>
              <a:rPr lang="en-IN" dirty="0"/>
              <a:t>   pencolor(colors[i%6])</a:t>
            </a:r>
          </a:p>
          <a:p>
            <a:pPr marL="0" indent="0">
              <a:buNone/>
            </a:pPr>
            <a:r>
              <a:rPr lang="en-IN" dirty="0"/>
              <a:t>   forward(i)</a:t>
            </a:r>
          </a:p>
          <a:p>
            <a:pPr marL="0" indent="0">
              <a:buNone/>
            </a:pPr>
            <a:r>
              <a:rPr lang="en-IN" dirty="0"/>
              <a:t>   left(59)</a:t>
            </a:r>
          </a:p>
          <a:p>
            <a:pPr marL="0" indent="0">
              <a:buNone/>
            </a:pPr>
            <a:r>
              <a:rPr lang="en-IN" dirty="0"/>
              <a:t>penup()</a:t>
            </a:r>
          </a:p>
          <a:p>
            <a:pPr marL="0" indent="0">
              <a:buNone/>
            </a:pPr>
            <a:r>
              <a:rPr lang="en-IN" dirty="0"/>
              <a:t>setpos(150,50)</a:t>
            </a:r>
          </a:p>
          <a:p>
            <a:pPr marL="0" indent="0">
              <a:buNone/>
            </a:pPr>
            <a:r>
              <a:rPr lang="en-IN" dirty="0"/>
              <a:t>pendown()</a:t>
            </a:r>
          </a:p>
          <a:p>
            <a:pPr marL="0" indent="0">
              <a:buNone/>
            </a:pPr>
            <a:r>
              <a:rPr lang="en-IN" dirty="0"/>
              <a:t>write(‘Radhika -Livewire',font=('arail',30,'bold'))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30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84F1-DB62-4FE8-B34E-B382B3C6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7"/>
            <a:ext cx="8596668" cy="5882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turtle</a:t>
            </a:r>
          </a:p>
          <a:p>
            <a:pPr marL="0" indent="0">
              <a:buNone/>
            </a:pPr>
            <a:r>
              <a:rPr lang="en-IN" dirty="0"/>
              <a:t>from turtle import 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z=turtle.Screen()</a:t>
            </a:r>
          </a:p>
          <a:p>
            <a:pPr marL="0" indent="0">
              <a:buNone/>
            </a:pPr>
            <a:r>
              <a:rPr lang="en-IN" dirty="0"/>
              <a:t>t=turtle.Turtle()</a:t>
            </a:r>
          </a:p>
          <a:p>
            <a:pPr marL="0" indent="0">
              <a:buNone/>
            </a:pPr>
            <a:r>
              <a:rPr lang="en-IN" dirty="0"/>
              <a:t>speed(0)</a:t>
            </a:r>
          </a:p>
          <a:p>
            <a:pPr marL="0" indent="0">
              <a:buNone/>
            </a:pPr>
            <a:r>
              <a:rPr lang="en-IN" dirty="0"/>
              <a:t>t.penup()</a:t>
            </a:r>
          </a:p>
          <a:p>
            <a:pPr marL="0" indent="0">
              <a:buNone/>
            </a:pPr>
            <a:r>
              <a:rPr lang="en-IN" dirty="0"/>
              <a:t>t.goto(-400,250)</a:t>
            </a:r>
          </a:p>
          <a:p>
            <a:pPr marL="0" indent="0">
              <a:buNone/>
            </a:pPr>
            <a:r>
              <a:rPr lang="en-IN" dirty="0"/>
              <a:t>t.pendown()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#orange</a:t>
            </a:r>
          </a:p>
          <a:p>
            <a:pPr marL="0" indent="0">
              <a:buNone/>
            </a:pPr>
            <a:r>
              <a:rPr lang="en-IN" dirty="0"/>
              <a:t>t.color('orange')</a:t>
            </a:r>
          </a:p>
          <a:p>
            <a:pPr marL="0" indent="0">
              <a:buNone/>
            </a:pPr>
            <a:r>
              <a:rPr lang="en-IN" dirty="0"/>
              <a:t>t.begin_fill()</a:t>
            </a:r>
          </a:p>
          <a:p>
            <a:pPr marL="0" indent="0">
              <a:buNone/>
            </a:pPr>
            <a:r>
              <a:rPr lang="en-IN" dirty="0"/>
              <a:t>t.fd(800)</a:t>
            </a:r>
          </a:p>
          <a:p>
            <a:pPr marL="0" indent="0">
              <a:buNone/>
            </a:pPr>
            <a:r>
              <a:rPr lang="en-IN" dirty="0"/>
              <a:t>t.right(90)</a:t>
            </a:r>
          </a:p>
          <a:p>
            <a:pPr marL="0" indent="0">
              <a:buNone/>
            </a:pPr>
            <a:r>
              <a:rPr lang="en-IN" dirty="0"/>
              <a:t>t.fd(160)</a:t>
            </a:r>
          </a:p>
          <a:p>
            <a:pPr marL="0" indent="0">
              <a:buNone/>
            </a:pPr>
            <a:r>
              <a:rPr lang="en-IN" dirty="0"/>
              <a:t>t.right(90)</a:t>
            </a:r>
          </a:p>
          <a:p>
            <a:pPr marL="0" indent="0">
              <a:buNone/>
            </a:pPr>
            <a:r>
              <a:rPr lang="en-IN" dirty="0"/>
              <a:t>t.fd(800)</a:t>
            </a:r>
          </a:p>
          <a:p>
            <a:pPr marL="0" indent="0">
              <a:buNone/>
            </a:pPr>
            <a:r>
              <a:rPr lang="en-IN" dirty="0"/>
              <a:t>t.end_fill()</a:t>
            </a:r>
          </a:p>
          <a:p>
            <a:pPr marL="0" indent="0">
              <a:buNone/>
            </a:pPr>
            <a:r>
              <a:rPr lang="en-IN" dirty="0"/>
              <a:t>t.left(90)</a:t>
            </a:r>
          </a:p>
          <a:p>
            <a:pPr marL="0" indent="0">
              <a:buNone/>
            </a:pPr>
            <a:r>
              <a:rPr lang="en-IN" dirty="0"/>
              <a:t>t.fd(160)</a:t>
            </a:r>
          </a:p>
        </p:txBody>
      </p:sp>
    </p:spTree>
    <p:extLst>
      <p:ext uri="{BB962C8B-B14F-4D97-AF65-F5344CB8AC3E}">
        <p14:creationId xmlns:p14="http://schemas.microsoft.com/office/powerpoint/2010/main" val="37818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ADAF-9D67-4A3A-8812-17492EFD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044"/>
            <a:ext cx="8596668" cy="57498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#green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t.end_filt.color</a:t>
            </a:r>
            <a:r>
              <a:rPr lang="en-IN" dirty="0"/>
              <a:t>('green')</a:t>
            </a:r>
          </a:p>
          <a:p>
            <a:pPr marL="0" indent="0">
              <a:buNone/>
            </a:pPr>
            <a:r>
              <a:rPr lang="en-IN" dirty="0" err="1"/>
              <a:t>t.begin_fill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t.fd</a:t>
            </a:r>
            <a:r>
              <a:rPr lang="en-IN" dirty="0"/>
              <a:t>(160)</a:t>
            </a:r>
          </a:p>
          <a:p>
            <a:pPr marL="0" indent="0">
              <a:buNone/>
            </a:pPr>
            <a:r>
              <a:rPr lang="en-IN" dirty="0" err="1"/>
              <a:t>t.left</a:t>
            </a:r>
            <a:r>
              <a:rPr lang="en-IN" dirty="0"/>
              <a:t>(90)</a:t>
            </a:r>
          </a:p>
          <a:p>
            <a:pPr marL="0" indent="0">
              <a:buNone/>
            </a:pPr>
            <a:r>
              <a:rPr lang="en-IN" dirty="0" err="1"/>
              <a:t>t.fd</a:t>
            </a:r>
            <a:r>
              <a:rPr lang="en-IN" dirty="0"/>
              <a:t>(800)</a:t>
            </a:r>
          </a:p>
          <a:p>
            <a:pPr marL="0" indent="0">
              <a:buNone/>
            </a:pPr>
            <a:r>
              <a:rPr lang="en-IN" dirty="0" err="1"/>
              <a:t>t.left</a:t>
            </a:r>
            <a:r>
              <a:rPr lang="en-IN" dirty="0"/>
              <a:t>(90)</a:t>
            </a:r>
          </a:p>
          <a:p>
            <a:pPr marL="0" indent="0">
              <a:buNone/>
            </a:pPr>
            <a:r>
              <a:rPr lang="en-IN" dirty="0" err="1"/>
              <a:t>t.fd</a:t>
            </a:r>
            <a:r>
              <a:rPr lang="en-IN" dirty="0"/>
              <a:t>(160)</a:t>
            </a:r>
          </a:p>
          <a:p>
            <a:pPr marL="0" indent="0">
              <a:buNone/>
            </a:pPr>
            <a:r>
              <a:rPr lang="en-IN" dirty="0" err="1"/>
              <a:t>t.end_fill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# blue circle</a:t>
            </a:r>
          </a:p>
          <a:p>
            <a:pPr marL="0" indent="0">
              <a:buNone/>
            </a:pPr>
            <a:r>
              <a:rPr lang="en-IN" dirty="0" err="1"/>
              <a:t>t.penup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t.goto</a:t>
            </a:r>
            <a:r>
              <a:rPr lang="en-IN" dirty="0"/>
              <a:t>(70,5)</a:t>
            </a:r>
          </a:p>
          <a:p>
            <a:pPr marL="0" indent="0">
              <a:buNone/>
            </a:pPr>
            <a:r>
              <a:rPr lang="en-IN" dirty="0" err="1"/>
              <a:t>t.pendown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t.color</a:t>
            </a:r>
            <a:r>
              <a:rPr lang="en-IN" dirty="0"/>
              <a:t>('blue')</a:t>
            </a:r>
          </a:p>
          <a:p>
            <a:pPr marL="0" indent="0">
              <a:buNone/>
            </a:pPr>
            <a:r>
              <a:rPr lang="en-IN" dirty="0" err="1"/>
              <a:t>t.begin_fill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t.circle</a:t>
            </a:r>
            <a:r>
              <a:rPr lang="en-IN" dirty="0"/>
              <a:t>(70)l()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9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22825-B14E-493F-A2D5-FF4A02A7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636588"/>
            <a:ext cx="8596312" cy="32060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IN" dirty="0"/>
              <a:t>#white circle</a:t>
            </a:r>
          </a:p>
          <a:p>
            <a:pPr marL="0" indent="0">
              <a:buNone/>
            </a:pPr>
            <a:r>
              <a:rPr lang="en-IN" dirty="0" err="1"/>
              <a:t>t.penup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t.goto</a:t>
            </a:r>
            <a:r>
              <a:rPr lang="en-IN" dirty="0"/>
              <a:t>(60,5)</a:t>
            </a:r>
          </a:p>
          <a:p>
            <a:pPr marL="0" indent="0">
              <a:buNone/>
            </a:pPr>
            <a:r>
              <a:rPr lang="en-IN" dirty="0" err="1"/>
              <a:t>t.pendown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t.color</a:t>
            </a:r>
            <a:r>
              <a:rPr lang="en-IN" dirty="0"/>
              <a:t>('white')</a:t>
            </a:r>
          </a:p>
          <a:p>
            <a:pPr marL="0" indent="0">
              <a:buNone/>
            </a:pPr>
            <a:r>
              <a:rPr lang="en-IN" dirty="0" err="1"/>
              <a:t>t.begin_fill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t.circle</a:t>
            </a:r>
            <a:r>
              <a:rPr lang="en-IN" dirty="0"/>
              <a:t>(60)</a:t>
            </a:r>
          </a:p>
          <a:p>
            <a:pPr marL="0" indent="0">
              <a:buNone/>
            </a:pPr>
            <a:r>
              <a:rPr lang="en-IN" dirty="0" err="1"/>
              <a:t>t.end_fill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81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7931-D83C-40F1-8C43-DFE7A9DA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1250"/>
            <a:ext cx="8596668" cy="56570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#circle</a:t>
            </a:r>
          </a:p>
          <a:p>
            <a:pPr marL="0" indent="0">
              <a:buNone/>
            </a:pPr>
            <a:r>
              <a:rPr lang="en-IN" dirty="0" err="1"/>
              <a:t>t.penup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t.goto</a:t>
            </a:r>
            <a:r>
              <a:rPr lang="en-IN" dirty="0"/>
              <a:t>(20,5)</a:t>
            </a:r>
          </a:p>
          <a:p>
            <a:pPr marL="0" indent="0">
              <a:buNone/>
            </a:pPr>
            <a:r>
              <a:rPr lang="en-IN" dirty="0" err="1"/>
              <a:t>t.pendown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t.color</a:t>
            </a:r>
            <a:r>
              <a:rPr lang="en-IN" dirty="0"/>
              <a:t>('blue')</a:t>
            </a:r>
          </a:p>
          <a:p>
            <a:pPr marL="0" indent="0">
              <a:buNone/>
            </a:pPr>
            <a:r>
              <a:rPr lang="en-IN" dirty="0" err="1"/>
              <a:t>t.begin_fill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t.circle</a:t>
            </a:r>
            <a:r>
              <a:rPr lang="en-IN" dirty="0"/>
              <a:t>(20)</a:t>
            </a:r>
          </a:p>
          <a:p>
            <a:pPr marL="0" indent="0">
              <a:buNone/>
            </a:pPr>
            <a:r>
              <a:rPr lang="en-IN" dirty="0" err="1"/>
              <a:t>t.end_fill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#line</a:t>
            </a:r>
          </a:p>
          <a:p>
            <a:pPr marL="0" indent="0">
              <a:buNone/>
            </a:pPr>
            <a:r>
              <a:rPr lang="en-IN" dirty="0" err="1"/>
              <a:t>t.penup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t.goto</a:t>
            </a:r>
            <a:r>
              <a:rPr lang="en-IN" dirty="0"/>
              <a:t>(0,0)</a:t>
            </a:r>
          </a:p>
          <a:p>
            <a:pPr marL="0" indent="0">
              <a:buNone/>
            </a:pPr>
            <a:r>
              <a:rPr lang="en-IN" dirty="0" err="1"/>
              <a:t>t.pendown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t.pensize</a:t>
            </a:r>
            <a:r>
              <a:rPr lang="en-IN" dirty="0"/>
              <a:t>(2)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range(24):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t.fd</a:t>
            </a:r>
            <a:r>
              <a:rPr lang="en-IN" dirty="0"/>
              <a:t>(60)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t.backward</a:t>
            </a:r>
            <a:r>
              <a:rPr lang="en-IN" dirty="0"/>
              <a:t>(60)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t.left</a:t>
            </a:r>
            <a:r>
              <a:rPr lang="en-IN" dirty="0"/>
              <a:t>(15)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7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3E0-AE01-41FE-B309-9D662AAB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993" y="2980546"/>
            <a:ext cx="5247758" cy="11842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ANIMATION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0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B572-AB58-4E6A-90D8-68592312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8" y="515889"/>
            <a:ext cx="8596668" cy="55907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Matplotlib:</a:t>
            </a:r>
          </a:p>
          <a:p>
            <a:pPr marL="0" indent="0">
              <a:buNone/>
            </a:pPr>
            <a:r>
              <a:rPr lang="en-US" dirty="0"/>
              <a:t>You can create animations in Python by calling a plot function inside of a loop (usually a for-loop).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from matplotlib import pyplot as plt</a:t>
            </a:r>
          </a:p>
          <a:p>
            <a:pPr marL="0" indent="0">
              <a:buNone/>
            </a:pPr>
            <a:r>
              <a:rPr lang="en-IN" dirty="0"/>
              <a:t> x = []</a:t>
            </a:r>
          </a:p>
          <a:p>
            <a:pPr marL="0" indent="0">
              <a:buNone/>
            </a:pPr>
            <a:r>
              <a:rPr lang="en-IN" dirty="0"/>
              <a:t>y = []</a:t>
            </a:r>
          </a:p>
          <a:p>
            <a:pPr marL="0" indent="0">
              <a:buNone/>
            </a:pPr>
            <a:r>
              <a:rPr lang="en-IN" dirty="0"/>
              <a:t> for i in range(100):</a:t>
            </a:r>
          </a:p>
          <a:p>
            <a:pPr marL="0" indent="0">
              <a:buNone/>
            </a:pPr>
            <a:r>
              <a:rPr lang="en-IN" dirty="0"/>
              <a:t>    x.append(i)</a:t>
            </a:r>
          </a:p>
          <a:p>
            <a:pPr marL="0" indent="0">
              <a:buNone/>
            </a:pPr>
            <a:r>
              <a:rPr lang="en-IN" dirty="0"/>
              <a:t>    y.append(i)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# Mention x and y limits to define their range</a:t>
            </a:r>
          </a:p>
          <a:p>
            <a:pPr marL="0" indent="0">
              <a:buNone/>
            </a:pPr>
            <a:r>
              <a:rPr lang="en-IN" dirty="0"/>
              <a:t>    plt.xlim(0, 100)</a:t>
            </a:r>
          </a:p>
          <a:p>
            <a:pPr marL="0" indent="0">
              <a:buNone/>
            </a:pPr>
            <a:r>
              <a:rPr lang="en-IN" dirty="0"/>
              <a:t>    plt.ylim(0, 100)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# Plotting graph</a:t>
            </a:r>
          </a:p>
          <a:p>
            <a:pPr marL="0" indent="0">
              <a:buNone/>
            </a:pPr>
            <a:r>
              <a:rPr lang="en-IN" dirty="0"/>
              <a:t>    plt.plot(x, y, color = 'green')</a:t>
            </a:r>
          </a:p>
          <a:p>
            <a:pPr marL="0" indent="0">
              <a:buNone/>
            </a:pPr>
            <a:r>
              <a:rPr lang="en-IN" dirty="0"/>
              <a:t>    plt.pause(0.01)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01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2F56-87EC-4AE9-A73E-0473AC09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783"/>
            <a:ext cx="8596668" cy="58425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from matplotlib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matplotlib.animation</a:t>
            </a:r>
            <a:r>
              <a:rPr lang="en-IN" dirty="0"/>
              <a:t> import </a:t>
            </a:r>
            <a:r>
              <a:rPr lang="en-IN" dirty="0" err="1"/>
              <a:t>FuncAnimation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random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/>
              <a:t> x = []</a:t>
            </a:r>
          </a:p>
          <a:p>
            <a:pPr marL="0" indent="0">
              <a:buNone/>
            </a:pPr>
            <a:r>
              <a:rPr lang="en-IN" dirty="0"/>
              <a:t>y = []</a:t>
            </a:r>
          </a:p>
          <a:p>
            <a:pPr marL="0" indent="0">
              <a:buNone/>
            </a:pPr>
            <a:r>
              <a:rPr lang="en-IN" dirty="0" err="1"/>
              <a:t>colors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fig = </a:t>
            </a: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=(7,5))</a:t>
            </a:r>
          </a:p>
          <a:p>
            <a:pPr marL="0" indent="0">
              <a:buNone/>
            </a:pPr>
            <a:r>
              <a:rPr lang="en-IN" dirty="0"/>
              <a:t> def </a:t>
            </a:r>
            <a:r>
              <a:rPr lang="en-IN" dirty="0" err="1"/>
              <a:t>animation_func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x.append</a:t>
            </a:r>
            <a:r>
              <a:rPr lang="en-IN" dirty="0"/>
              <a:t>(</a:t>
            </a:r>
            <a:r>
              <a:rPr lang="en-IN" dirty="0" err="1"/>
              <a:t>random.randint</a:t>
            </a:r>
            <a:r>
              <a:rPr lang="en-IN" dirty="0"/>
              <a:t>(0,100))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y.append</a:t>
            </a:r>
            <a:r>
              <a:rPr lang="en-IN" dirty="0"/>
              <a:t>(</a:t>
            </a:r>
            <a:r>
              <a:rPr lang="en-IN" dirty="0" err="1"/>
              <a:t>random.randint</a:t>
            </a:r>
            <a:r>
              <a:rPr lang="en-IN" dirty="0"/>
              <a:t>(0,100))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colors.append</a:t>
            </a:r>
            <a:r>
              <a:rPr lang="en-IN" dirty="0"/>
              <a:t>(</a:t>
            </a:r>
            <a:r>
              <a:rPr lang="en-IN" dirty="0" err="1"/>
              <a:t>np.random.rand</a:t>
            </a:r>
            <a:r>
              <a:rPr lang="en-IN" dirty="0"/>
              <a:t>(1))</a:t>
            </a:r>
          </a:p>
          <a:p>
            <a:pPr marL="0" indent="0">
              <a:buNone/>
            </a:pPr>
            <a:r>
              <a:rPr lang="en-IN" dirty="0"/>
              <a:t>    area = </a:t>
            </a:r>
            <a:r>
              <a:rPr lang="en-IN" dirty="0" err="1"/>
              <a:t>random.randint</a:t>
            </a:r>
            <a:r>
              <a:rPr lang="en-IN" dirty="0"/>
              <a:t>(0,30) * </a:t>
            </a:r>
            <a:r>
              <a:rPr lang="en-IN" dirty="0" err="1"/>
              <a:t>random.randint</a:t>
            </a:r>
            <a:r>
              <a:rPr lang="en-IN" dirty="0"/>
              <a:t>(0,30)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plt.xlim</a:t>
            </a:r>
            <a:r>
              <a:rPr lang="en-IN" dirty="0"/>
              <a:t>(0,100)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plt.ylim</a:t>
            </a:r>
            <a:r>
              <a:rPr lang="en-IN" dirty="0"/>
              <a:t>(0,100)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plt.scatter</a:t>
            </a:r>
            <a:r>
              <a:rPr lang="en-IN" dirty="0"/>
              <a:t>(x, y, c = </a:t>
            </a:r>
            <a:r>
              <a:rPr lang="en-IN" dirty="0" err="1"/>
              <a:t>colors</a:t>
            </a:r>
            <a:r>
              <a:rPr lang="en-IN" dirty="0"/>
              <a:t>, s = area, alpha = 0.5)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animation = </a:t>
            </a:r>
            <a:r>
              <a:rPr lang="en-IN" dirty="0" err="1"/>
              <a:t>FuncAnimation</a:t>
            </a:r>
            <a:r>
              <a:rPr lang="en-IN" dirty="0"/>
              <a:t>(fig, </a:t>
            </a:r>
            <a:r>
              <a:rPr lang="en-IN" dirty="0" err="1"/>
              <a:t>animation_func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                   interval = 100)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01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0B9C-05C2-4F9A-9698-4EFD151D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023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GAMINGS: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0B42-350B-4B8A-87AB-06497AF3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4278"/>
            <a:ext cx="8596668" cy="49016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from random import randrange</a:t>
            </a:r>
          </a:p>
          <a:p>
            <a:pPr marL="0" indent="0">
              <a:buNone/>
            </a:pPr>
            <a:r>
              <a:rPr lang="en-US" dirty="0"/>
              <a:t>from turtle import *</a:t>
            </a:r>
          </a:p>
          <a:p>
            <a:pPr marL="0" indent="0">
              <a:buNone/>
            </a:pPr>
            <a:r>
              <a:rPr lang="en-US" dirty="0"/>
              <a:t>from freegames import square, vector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food = vector(0, 0)</a:t>
            </a:r>
          </a:p>
          <a:p>
            <a:pPr marL="0" indent="0">
              <a:buNone/>
            </a:pPr>
            <a:r>
              <a:rPr lang="en-US" dirty="0"/>
              <a:t>snake = [vector(10, 0)]</a:t>
            </a:r>
          </a:p>
          <a:p>
            <a:pPr marL="0" indent="0">
              <a:buNone/>
            </a:pPr>
            <a:r>
              <a:rPr lang="en-US" dirty="0"/>
              <a:t>aim = vector(0, -10)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change(x, y):</a:t>
            </a:r>
          </a:p>
          <a:p>
            <a:pPr marL="0" indent="0">
              <a:buNone/>
            </a:pPr>
            <a:r>
              <a:rPr lang="en-US" dirty="0"/>
              <a:t>    """Change snake direction."""</a:t>
            </a:r>
          </a:p>
          <a:p>
            <a:pPr marL="0" indent="0">
              <a:buNone/>
            </a:pPr>
            <a:r>
              <a:rPr lang="en-US" dirty="0"/>
              <a:t>    aim.x = x</a:t>
            </a:r>
          </a:p>
          <a:p>
            <a:pPr marL="0" indent="0">
              <a:buNone/>
            </a:pPr>
            <a:r>
              <a:rPr lang="en-US" dirty="0"/>
              <a:t>    aim.y = y</a:t>
            </a:r>
          </a:p>
          <a:p>
            <a:pPr marL="0" indent="0">
              <a:buNone/>
            </a:pPr>
            <a:r>
              <a:rPr lang="en-US" dirty="0"/>
              <a:t>def inside(head):</a:t>
            </a:r>
          </a:p>
          <a:p>
            <a:pPr marL="0" indent="0">
              <a:buNone/>
            </a:pPr>
            <a:r>
              <a:rPr lang="en-US" dirty="0"/>
              <a:t>    """Return True if head inside boundaries."""</a:t>
            </a:r>
          </a:p>
          <a:p>
            <a:pPr marL="0" indent="0">
              <a:buNone/>
            </a:pPr>
            <a:r>
              <a:rPr lang="en-US" dirty="0"/>
              <a:t>    return -200 &lt; head.x &lt; 190 and -200 &lt; head.y &lt; 190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9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8B70-B73F-4CBD-A906-EFB35921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97" y="385786"/>
            <a:ext cx="8596668" cy="52727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turtle</a:t>
            </a:r>
          </a:p>
          <a:p>
            <a:pPr marL="0" indent="0">
              <a:buNone/>
            </a:pPr>
            <a:r>
              <a:rPr lang="en-IN" dirty="0"/>
              <a:t>z=turtle.Turtle()</a:t>
            </a:r>
          </a:p>
          <a:p>
            <a:pPr marL="0" indent="0">
              <a:buNone/>
            </a:pPr>
            <a:r>
              <a:rPr lang="en-IN" dirty="0"/>
              <a:t>z.pencolor("red")</a:t>
            </a:r>
          </a:p>
          <a:p>
            <a:pPr marL="0" indent="0">
              <a:buNone/>
            </a:pPr>
            <a:r>
              <a:rPr lang="en-IN" dirty="0"/>
              <a:t>z.forward(100)</a:t>
            </a:r>
          </a:p>
          <a:p>
            <a:pPr marL="0" indent="0">
              <a:buNone/>
            </a:pPr>
            <a:r>
              <a:rPr lang="en-IN" dirty="0"/>
              <a:t>z.right(90)</a:t>
            </a:r>
          </a:p>
          <a:p>
            <a:pPr marL="0" indent="0">
              <a:buNone/>
            </a:pPr>
            <a:r>
              <a:rPr lang="en-IN" dirty="0"/>
              <a:t>z.forward(100)</a:t>
            </a:r>
          </a:p>
          <a:p>
            <a:pPr marL="0" indent="0">
              <a:buNone/>
            </a:pPr>
            <a:r>
              <a:rPr lang="en-IN" dirty="0"/>
              <a:t>z.right(90)</a:t>
            </a:r>
          </a:p>
          <a:p>
            <a:pPr marL="0" indent="0">
              <a:buNone/>
            </a:pPr>
            <a:r>
              <a:rPr lang="en-IN" dirty="0"/>
              <a:t>z.forward(100)</a:t>
            </a:r>
          </a:p>
          <a:p>
            <a:pPr marL="0" indent="0">
              <a:buNone/>
            </a:pPr>
            <a:r>
              <a:rPr lang="en-IN" dirty="0"/>
              <a:t>z.right(90)</a:t>
            </a:r>
          </a:p>
          <a:p>
            <a:pPr marL="0" indent="0">
              <a:buNone/>
            </a:pPr>
            <a:r>
              <a:rPr lang="en-IN" dirty="0"/>
              <a:t>z.forward(100)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1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E584-F1D3-4EAA-9A26-F1401BB5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8871"/>
            <a:ext cx="8596668" cy="53124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def move():</a:t>
            </a:r>
          </a:p>
          <a:p>
            <a:pPr marL="0" indent="0">
              <a:buNone/>
            </a:pPr>
            <a:r>
              <a:rPr lang="en-IN" dirty="0"/>
              <a:t>    """Move snake forward one segment."""</a:t>
            </a:r>
          </a:p>
          <a:p>
            <a:pPr marL="0" indent="0">
              <a:buNone/>
            </a:pPr>
            <a:r>
              <a:rPr lang="en-IN" dirty="0"/>
              <a:t>    head = snake[-1].copy()</a:t>
            </a:r>
          </a:p>
          <a:p>
            <a:pPr marL="0" indent="0">
              <a:buNone/>
            </a:pPr>
            <a:r>
              <a:rPr lang="en-IN" dirty="0"/>
              <a:t>    head.move(aim)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if not inside(head) or head in snake:</a:t>
            </a:r>
          </a:p>
          <a:p>
            <a:pPr marL="0" indent="0">
              <a:buNone/>
            </a:pPr>
            <a:r>
              <a:rPr lang="en-IN" dirty="0"/>
              <a:t>        square(head.x, head.y, 9, 'red')</a:t>
            </a:r>
          </a:p>
          <a:p>
            <a:pPr marL="0" indent="0">
              <a:buNone/>
            </a:pPr>
            <a:r>
              <a:rPr lang="en-IN" dirty="0"/>
              <a:t>        update()</a:t>
            </a:r>
          </a:p>
          <a:p>
            <a:pPr marL="0" indent="0">
              <a:buNone/>
            </a:pPr>
            <a:r>
              <a:rPr lang="en-IN" dirty="0"/>
              <a:t>        return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snake.append(head)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if head == food:</a:t>
            </a:r>
          </a:p>
          <a:p>
            <a:pPr marL="0" indent="0">
              <a:buNone/>
            </a:pPr>
            <a:r>
              <a:rPr lang="en-IN" dirty="0"/>
              <a:t>        print('Snake:', len(snake))</a:t>
            </a:r>
          </a:p>
          <a:p>
            <a:pPr marL="0" indent="0">
              <a:buNone/>
            </a:pPr>
            <a:r>
              <a:rPr lang="en-IN" dirty="0"/>
              <a:t>        food.x = randrange(-15, 15) * 10</a:t>
            </a:r>
          </a:p>
          <a:p>
            <a:pPr marL="0" indent="0">
              <a:buNone/>
            </a:pPr>
            <a:r>
              <a:rPr lang="en-IN" dirty="0"/>
              <a:t>        food.y = randrange(-15, 15) * 10</a:t>
            </a:r>
          </a:p>
          <a:p>
            <a:pPr marL="0" indent="0">
              <a:buNone/>
            </a:pPr>
            <a:r>
              <a:rPr lang="en-IN" dirty="0"/>
              <a:t>    else:</a:t>
            </a:r>
          </a:p>
          <a:p>
            <a:pPr marL="0" indent="0">
              <a:buNone/>
            </a:pPr>
            <a:r>
              <a:rPr lang="en-IN" dirty="0"/>
              <a:t>        snake.pop(0)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clear()</a:t>
            </a:r>
          </a:p>
        </p:txBody>
      </p:sp>
    </p:spTree>
    <p:extLst>
      <p:ext uri="{BB962C8B-B14F-4D97-AF65-F5344CB8AC3E}">
        <p14:creationId xmlns:p14="http://schemas.microsoft.com/office/powerpoint/2010/main" val="326677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F444-93AA-455B-84D1-F2593AE6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3339"/>
            <a:ext cx="8596668" cy="54980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for body in snake:</a:t>
            </a:r>
          </a:p>
          <a:p>
            <a:pPr marL="0" indent="0">
              <a:buNone/>
            </a:pPr>
            <a:r>
              <a:rPr lang="en-IN" dirty="0"/>
              <a:t>        square(body.x, body.y, 9, 'black')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square(food.x, food.y, 9, 'green')</a:t>
            </a:r>
          </a:p>
          <a:p>
            <a:pPr marL="0" indent="0">
              <a:buNone/>
            </a:pPr>
            <a:r>
              <a:rPr lang="en-IN" dirty="0"/>
              <a:t>    update()</a:t>
            </a:r>
          </a:p>
          <a:p>
            <a:pPr marL="0" indent="0">
              <a:buNone/>
            </a:pPr>
            <a:r>
              <a:rPr lang="en-IN" dirty="0"/>
              <a:t>    ontimer(move, 100)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setup(420, 420, 370, 0)</a:t>
            </a:r>
          </a:p>
          <a:p>
            <a:pPr marL="0" indent="0">
              <a:buNone/>
            </a:pPr>
            <a:r>
              <a:rPr lang="en-IN" dirty="0"/>
              <a:t>hideturtle()</a:t>
            </a:r>
          </a:p>
          <a:p>
            <a:pPr marL="0" indent="0">
              <a:buNone/>
            </a:pPr>
            <a:r>
              <a:rPr lang="en-IN" dirty="0"/>
              <a:t>tracer(False)</a:t>
            </a:r>
          </a:p>
          <a:p>
            <a:pPr marL="0" indent="0">
              <a:buNone/>
            </a:pPr>
            <a:r>
              <a:rPr lang="en-IN" dirty="0"/>
              <a:t>listen()</a:t>
            </a:r>
          </a:p>
          <a:p>
            <a:pPr marL="0" indent="0">
              <a:buNone/>
            </a:pPr>
            <a:r>
              <a:rPr lang="en-IN" dirty="0"/>
              <a:t>onkey(lambda: change(10, 0), 'Right')</a:t>
            </a:r>
          </a:p>
          <a:p>
            <a:pPr marL="0" indent="0">
              <a:buNone/>
            </a:pPr>
            <a:r>
              <a:rPr lang="en-IN" dirty="0"/>
              <a:t>onkey(lambda: change(-10, 0), 'Left')</a:t>
            </a:r>
          </a:p>
          <a:p>
            <a:pPr marL="0" indent="0">
              <a:buNone/>
            </a:pPr>
            <a:r>
              <a:rPr lang="en-IN" dirty="0"/>
              <a:t>onkey(lambda: change(0, 10), 'Up')</a:t>
            </a:r>
          </a:p>
          <a:p>
            <a:pPr marL="0" indent="0">
              <a:buNone/>
            </a:pPr>
            <a:r>
              <a:rPr lang="en-IN" dirty="0"/>
              <a:t>onkey(lambda: change(0, -10), 'Down')</a:t>
            </a:r>
          </a:p>
          <a:p>
            <a:pPr marL="0" indent="0">
              <a:buNone/>
            </a:pPr>
            <a:r>
              <a:rPr lang="en-IN" dirty="0"/>
              <a:t>move()</a:t>
            </a:r>
          </a:p>
          <a:p>
            <a:pPr marL="0" indent="0">
              <a:buNone/>
            </a:pPr>
            <a:r>
              <a:rPr lang="en-IN" dirty="0"/>
              <a:t>done()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2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88E1-5E3D-4E5C-BCB0-4AD48758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1549"/>
            <a:ext cx="8596668" cy="57498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def drawo(x, y):</a:t>
            </a:r>
          </a:p>
          <a:p>
            <a:pPr marL="0" indent="0">
              <a:buNone/>
            </a:pPr>
            <a:r>
              <a:rPr lang="en-US" dirty="0"/>
              <a:t>    """Draw O player."""</a:t>
            </a:r>
          </a:p>
          <a:p>
            <a:pPr marL="0" indent="0">
              <a:buNone/>
            </a:pPr>
            <a:r>
              <a:rPr lang="en-US" dirty="0"/>
              <a:t>    up()</a:t>
            </a:r>
          </a:p>
          <a:p>
            <a:pPr marL="0" indent="0">
              <a:buNone/>
            </a:pPr>
            <a:r>
              <a:rPr lang="en-US" dirty="0"/>
              <a:t>    goto(x + 67, y + 5)</a:t>
            </a:r>
          </a:p>
          <a:p>
            <a:pPr marL="0" indent="0">
              <a:buNone/>
            </a:pPr>
            <a:r>
              <a:rPr lang="en-US" dirty="0"/>
              <a:t>    down()</a:t>
            </a:r>
          </a:p>
          <a:p>
            <a:pPr marL="0" indent="0">
              <a:buNone/>
            </a:pPr>
            <a:r>
              <a:rPr lang="en-US" dirty="0"/>
              <a:t>    circle(62)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floor(value):</a:t>
            </a:r>
          </a:p>
          <a:p>
            <a:pPr marL="0" indent="0">
              <a:buNone/>
            </a:pPr>
            <a:r>
              <a:rPr lang="en-US" dirty="0"/>
              <a:t>    """Round value down to grid with square size 133."""</a:t>
            </a:r>
          </a:p>
          <a:p>
            <a:pPr marL="0" indent="0">
              <a:buNone/>
            </a:pPr>
            <a:r>
              <a:rPr lang="en-US" dirty="0"/>
              <a:t>    return ((value + 200) // 133) * 133 - 200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 = {'player': 0}</a:t>
            </a:r>
          </a:p>
          <a:p>
            <a:pPr marL="0" indent="0">
              <a:buNone/>
            </a:pPr>
            <a:r>
              <a:rPr lang="en-US" dirty="0"/>
              <a:t>players = [drawx, drawo]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70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EBCA-0D90-4CFE-AAF9-8A6B9E0A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8871"/>
            <a:ext cx="8596668" cy="53124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def tap(x, y):</a:t>
            </a:r>
          </a:p>
          <a:p>
            <a:pPr marL="0" indent="0">
              <a:buNone/>
            </a:pPr>
            <a:r>
              <a:rPr lang="en-IN" dirty="0"/>
              <a:t>    """Draw X or O in tapped square."""</a:t>
            </a:r>
          </a:p>
          <a:p>
            <a:pPr marL="0" indent="0">
              <a:buNone/>
            </a:pPr>
            <a:r>
              <a:rPr lang="en-IN" dirty="0"/>
              <a:t>    x = floor(x)</a:t>
            </a:r>
          </a:p>
          <a:p>
            <a:pPr marL="0" indent="0">
              <a:buNone/>
            </a:pPr>
            <a:r>
              <a:rPr lang="en-IN" dirty="0"/>
              <a:t>    y = floor(y)</a:t>
            </a:r>
          </a:p>
          <a:p>
            <a:pPr marL="0" indent="0">
              <a:buNone/>
            </a:pPr>
            <a:r>
              <a:rPr lang="en-IN" dirty="0"/>
              <a:t>    player = state['player']</a:t>
            </a:r>
          </a:p>
          <a:p>
            <a:pPr marL="0" indent="0">
              <a:buNone/>
            </a:pPr>
            <a:r>
              <a:rPr lang="en-IN" dirty="0"/>
              <a:t>    draw = players[player]</a:t>
            </a:r>
          </a:p>
          <a:p>
            <a:pPr marL="0" indent="0">
              <a:buNone/>
            </a:pPr>
            <a:r>
              <a:rPr lang="en-IN" dirty="0"/>
              <a:t>    draw(x, y)</a:t>
            </a:r>
          </a:p>
          <a:p>
            <a:pPr marL="0" indent="0">
              <a:buNone/>
            </a:pPr>
            <a:r>
              <a:rPr lang="en-IN" dirty="0"/>
              <a:t>    update()</a:t>
            </a:r>
          </a:p>
          <a:p>
            <a:pPr marL="0" indent="0">
              <a:buNone/>
            </a:pPr>
            <a:r>
              <a:rPr lang="en-IN" dirty="0"/>
              <a:t>    state['player'] = not player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setup(420, 420, 370, 0)</a:t>
            </a:r>
          </a:p>
          <a:p>
            <a:pPr marL="0" indent="0">
              <a:buNone/>
            </a:pPr>
            <a:r>
              <a:rPr lang="en-IN" dirty="0"/>
              <a:t>hideturtle()</a:t>
            </a:r>
          </a:p>
          <a:p>
            <a:pPr marL="0" indent="0">
              <a:buNone/>
            </a:pPr>
            <a:r>
              <a:rPr lang="en-IN" dirty="0"/>
              <a:t>tracer(False)</a:t>
            </a:r>
          </a:p>
          <a:p>
            <a:pPr marL="0" indent="0">
              <a:buNone/>
            </a:pPr>
            <a:r>
              <a:rPr lang="en-IN" dirty="0"/>
              <a:t>grid()</a:t>
            </a:r>
          </a:p>
          <a:p>
            <a:pPr marL="0" indent="0">
              <a:buNone/>
            </a:pPr>
            <a:r>
              <a:rPr lang="en-IN" dirty="0"/>
              <a:t>update()</a:t>
            </a:r>
          </a:p>
          <a:p>
            <a:pPr marL="0" indent="0">
              <a:buNone/>
            </a:pPr>
            <a:r>
              <a:rPr lang="en-IN" dirty="0"/>
              <a:t>onscreenclick(tap)</a:t>
            </a:r>
          </a:p>
          <a:p>
            <a:pPr marL="0" indent="0">
              <a:buNone/>
            </a:pPr>
            <a:r>
              <a:rPr lang="en-IN" dirty="0"/>
              <a:t>done()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816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81" y="496390"/>
            <a:ext cx="8596668" cy="55188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Reference Types: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59 Iterators:</a:t>
            </a:r>
          </a:p>
          <a:p>
            <a:pPr marL="0" indent="0">
              <a:buNone/>
            </a:pPr>
            <a:r>
              <a:rPr lang="en-IN" dirty="0" err="1"/>
              <a:t>iter</a:t>
            </a:r>
            <a:r>
              <a:rPr lang="en-IN" dirty="0"/>
              <a:t>() - print data</a:t>
            </a:r>
          </a:p>
          <a:p>
            <a:pPr marL="0" indent="0">
              <a:buNone/>
            </a:pPr>
            <a:r>
              <a:rPr lang="en-IN" dirty="0"/>
              <a:t>next() - next value</a:t>
            </a:r>
          </a:p>
          <a:p>
            <a:pPr marL="0" indent="0">
              <a:buNone/>
            </a:pPr>
            <a:r>
              <a:rPr lang="en-IN" dirty="0"/>
              <a:t>z=</a:t>
            </a:r>
            <a:r>
              <a:rPr lang="en-IN" dirty="0" err="1"/>
              <a:t>iter</a:t>
            </a:r>
            <a:r>
              <a:rPr lang="en-IN" dirty="0"/>
              <a:t>(["Ajay","</a:t>
            </a:r>
            <a:r>
              <a:rPr lang="en-IN" dirty="0" err="1"/>
              <a:t>Bala</a:t>
            </a:r>
            <a:r>
              <a:rPr lang="en-IN" dirty="0"/>
              <a:t>","Hari"])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print(next(z))</a:t>
            </a:r>
          </a:p>
          <a:p>
            <a:pPr marL="0" indent="0">
              <a:buNone/>
            </a:pPr>
            <a:r>
              <a:rPr lang="en-IN" dirty="0"/>
              <a:t>print(next(z))</a:t>
            </a:r>
          </a:p>
          <a:p>
            <a:pPr marL="0" indent="0">
              <a:buNone/>
            </a:pPr>
            <a:r>
              <a:rPr lang="en-IN" dirty="0"/>
              <a:t>print(next(z))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60 Generators:</a:t>
            </a:r>
          </a:p>
          <a:p>
            <a:pPr marL="0" indent="0">
              <a:buNone/>
            </a:pPr>
            <a:r>
              <a:rPr lang="en-IN" dirty="0"/>
              <a:t>yield()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anup</a:t>
            </a:r>
            <a:r>
              <a:rPr lang="en-IN" dirty="0"/>
              <a:t>(z):</a:t>
            </a:r>
          </a:p>
          <a:p>
            <a:pPr marL="0" indent="0">
              <a:buNone/>
            </a:pPr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range(1, z+1):</a:t>
            </a:r>
          </a:p>
          <a:p>
            <a:pPr marL="0" indent="0">
              <a:buNone/>
            </a:pPr>
            <a:r>
              <a:rPr lang="en-IN" dirty="0"/>
              <a:t>        yield </a:t>
            </a:r>
            <a:r>
              <a:rPr lang="en-IN" dirty="0" err="1"/>
              <a:t>i+i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rezult</a:t>
            </a:r>
            <a:r>
              <a:rPr lang="en-IN" dirty="0"/>
              <a:t>=</a:t>
            </a:r>
            <a:r>
              <a:rPr lang="en-IN" dirty="0" err="1"/>
              <a:t>anup</a:t>
            </a:r>
            <a:r>
              <a:rPr lang="en-IN" dirty="0"/>
              <a:t>(3)</a:t>
            </a:r>
          </a:p>
          <a:p>
            <a:pPr marL="0" indent="0">
              <a:buNone/>
            </a:pPr>
            <a:r>
              <a:rPr lang="en-IN" dirty="0"/>
              <a:t>       print(next(</a:t>
            </a:r>
            <a:r>
              <a:rPr lang="en-IN" dirty="0" err="1"/>
              <a:t>rezult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print(next(</a:t>
            </a:r>
            <a:r>
              <a:rPr lang="en-IN" dirty="0" err="1"/>
              <a:t>rezult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print(next(</a:t>
            </a:r>
            <a:r>
              <a:rPr lang="en-IN" dirty="0" err="1"/>
              <a:t>rezult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4194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2331"/>
            <a:ext cx="8596668" cy="53490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61 Closure :</a:t>
            </a:r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Outer(</a:t>
            </a:r>
            <a:r>
              <a:rPr lang="en-IN" dirty="0" err="1"/>
              <a:t>msg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Inner():</a:t>
            </a:r>
          </a:p>
          <a:p>
            <a:pPr marL="0" indent="0">
              <a:buNone/>
            </a:pPr>
            <a:r>
              <a:rPr lang="en-IN" dirty="0"/>
              <a:t>        print(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Inner()</a:t>
            </a:r>
          </a:p>
          <a:p>
            <a:pPr marL="0" indent="0">
              <a:buNone/>
            </a:pPr>
            <a:r>
              <a:rPr lang="en-IN" dirty="0"/>
              <a:t>Outer("Hello Everyone")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62 Decorators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first(z):</a:t>
            </a:r>
          </a:p>
          <a:p>
            <a:pPr marL="0" indent="0">
              <a:buNone/>
            </a:pPr>
            <a:r>
              <a:rPr lang="en-IN" dirty="0"/>
              <a:t>    print(z)</a:t>
            </a:r>
          </a:p>
          <a:p>
            <a:pPr marL="0" indent="0">
              <a:buNone/>
            </a:pPr>
            <a:r>
              <a:rPr lang="en-IN" dirty="0"/>
              <a:t>first("Hello")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second=first</a:t>
            </a:r>
          </a:p>
          <a:p>
            <a:pPr marL="0" indent="0">
              <a:buNone/>
            </a:pPr>
            <a:r>
              <a:rPr lang="en-IN" dirty="0"/>
              <a:t>second("Hi")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third=second</a:t>
            </a:r>
          </a:p>
          <a:p>
            <a:pPr marL="0" indent="0">
              <a:buNone/>
            </a:pPr>
            <a:r>
              <a:rPr lang="en-IN" dirty="0"/>
              <a:t>third("Hey")</a:t>
            </a:r>
          </a:p>
        </p:txBody>
      </p:sp>
    </p:spTree>
    <p:extLst>
      <p:ext uri="{BB962C8B-B14F-4D97-AF65-F5344CB8AC3E}">
        <p14:creationId xmlns:p14="http://schemas.microsoft.com/office/powerpoint/2010/main" val="1690205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2515"/>
            <a:ext cx="8596668" cy="55188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Threads &amp; Multi-threading: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method: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start()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run()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join()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setname()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getname()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7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9897"/>
            <a:ext cx="8596668" cy="52314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import threading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 err="1"/>
              <a:t>exitFlag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threadID</a:t>
            </a:r>
            <a:r>
              <a:rPr lang="en-US" dirty="0"/>
              <a:t>, name, counter):</a:t>
            </a:r>
          </a:p>
          <a:p>
            <a:pPr marL="0" indent="0">
              <a:buNone/>
            </a:pPr>
            <a:r>
              <a:rPr lang="en-US" dirty="0"/>
              <a:t>      threading.Thread.__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self.threadID</a:t>
            </a:r>
            <a:r>
              <a:rPr lang="en-US" dirty="0"/>
              <a:t> = </a:t>
            </a:r>
            <a:r>
              <a:rPr lang="en-US" dirty="0" err="1"/>
              <a:t>threadID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self.name = name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self.counter</a:t>
            </a:r>
            <a:r>
              <a:rPr lang="en-US" dirty="0"/>
              <a:t> = counter   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run(self):</a:t>
            </a:r>
          </a:p>
          <a:p>
            <a:pPr marL="0" indent="0">
              <a:buNone/>
            </a:pPr>
            <a:r>
              <a:rPr lang="en-US" dirty="0"/>
              <a:t>      print ("Starting " + self.name)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print_time</a:t>
            </a:r>
            <a:r>
              <a:rPr lang="en-US" dirty="0"/>
              <a:t>(self.name, 2, </a:t>
            </a:r>
            <a:r>
              <a:rPr lang="en-US" dirty="0" err="1"/>
              <a:t>self.counter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print ("Exiting " + self.name)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print_time</a:t>
            </a:r>
            <a:r>
              <a:rPr lang="en-US" dirty="0"/>
              <a:t>(</a:t>
            </a:r>
            <a:r>
              <a:rPr lang="en-US" dirty="0" err="1"/>
              <a:t>threadName</a:t>
            </a:r>
            <a:r>
              <a:rPr lang="en-US" dirty="0"/>
              <a:t>, counter, delay):</a:t>
            </a:r>
          </a:p>
          <a:p>
            <a:pPr marL="0" indent="0">
              <a:buNone/>
            </a:pPr>
            <a:r>
              <a:rPr lang="en-US" dirty="0"/>
              <a:t>   while counter: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exitFlag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threadName.exit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time.sleep</a:t>
            </a:r>
            <a:r>
              <a:rPr lang="en-US" dirty="0"/>
              <a:t>(delay)</a:t>
            </a:r>
          </a:p>
          <a:p>
            <a:pPr marL="0" indent="0">
              <a:buNone/>
            </a:pPr>
            <a:r>
              <a:rPr lang="en-US" dirty="0"/>
              <a:t>      print ("%s: %s" % (</a:t>
            </a:r>
            <a:r>
              <a:rPr lang="en-US" dirty="0" err="1"/>
              <a:t>threadName</a:t>
            </a:r>
            <a:r>
              <a:rPr lang="en-US" dirty="0"/>
              <a:t>, </a:t>
            </a:r>
            <a:r>
              <a:rPr lang="en-US" dirty="0" err="1"/>
              <a:t>time.ctime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())))</a:t>
            </a:r>
          </a:p>
          <a:p>
            <a:pPr marL="0" indent="0">
              <a:buNone/>
            </a:pPr>
            <a:r>
              <a:rPr lang="en-US" dirty="0"/>
              <a:t>      counter -=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958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1703"/>
            <a:ext cx="8596668" cy="54796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Create new threads</a:t>
            </a:r>
          </a:p>
          <a:p>
            <a:pPr marL="0" indent="0">
              <a:buNone/>
            </a:pPr>
            <a:r>
              <a:rPr lang="en-US" dirty="0"/>
              <a:t>thread1 = </a:t>
            </a:r>
            <a:r>
              <a:rPr lang="en-US" dirty="0" err="1"/>
              <a:t>myThread</a:t>
            </a:r>
            <a:r>
              <a:rPr lang="en-US" dirty="0"/>
              <a:t>(1, "</a:t>
            </a:r>
            <a:r>
              <a:rPr lang="en-US" dirty="0" err="1"/>
              <a:t>facebook</a:t>
            </a:r>
            <a:r>
              <a:rPr lang="en-US" dirty="0"/>
              <a:t>", 1)</a:t>
            </a:r>
          </a:p>
          <a:p>
            <a:pPr marL="0" indent="0">
              <a:buNone/>
            </a:pPr>
            <a:r>
              <a:rPr lang="en-US" dirty="0"/>
              <a:t>thread2 = </a:t>
            </a:r>
            <a:r>
              <a:rPr lang="en-US" dirty="0" err="1"/>
              <a:t>myThread</a:t>
            </a:r>
            <a:r>
              <a:rPr lang="en-US" dirty="0"/>
              <a:t>(2, "What's app", 2)</a:t>
            </a:r>
          </a:p>
          <a:p>
            <a:pPr marL="0" indent="0">
              <a:buNone/>
            </a:pPr>
            <a:r>
              <a:rPr lang="en-US" dirty="0"/>
              <a:t>thread3  =</a:t>
            </a:r>
            <a:r>
              <a:rPr lang="en-US" dirty="0" err="1"/>
              <a:t>myThread</a:t>
            </a:r>
            <a:r>
              <a:rPr lang="en-US" dirty="0"/>
              <a:t>  (3,"Instagram",3)</a:t>
            </a:r>
          </a:p>
          <a:p>
            <a:pPr marL="0" indent="0">
              <a:buNone/>
            </a:pPr>
            <a:r>
              <a:rPr lang="en-US" dirty="0"/>
              <a:t>thread4  =</a:t>
            </a:r>
            <a:r>
              <a:rPr lang="en-US" dirty="0" err="1"/>
              <a:t>myThread</a:t>
            </a:r>
            <a:r>
              <a:rPr lang="en-US" dirty="0"/>
              <a:t>  (4,"Notepad",4)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Start new Threads</a:t>
            </a:r>
          </a:p>
          <a:p>
            <a:pPr marL="0" indent="0">
              <a:buNone/>
            </a:pPr>
            <a:r>
              <a:rPr lang="en-US" dirty="0"/>
              <a:t>thread1.start()</a:t>
            </a:r>
          </a:p>
          <a:p>
            <a:pPr marL="0" indent="0">
              <a:buNone/>
            </a:pPr>
            <a:r>
              <a:rPr lang="en-US" dirty="0"/>
              <a:t>thread1.join()</a:t>
            </a:r>
          </a:p>
          <a:p>
            <a:pPr marL="0" indent="0">
              <a:buNone/>
            </a:pPr>
            <a:r>
              <a:rPr lang="en-US" dirty="0"/>
              <a:t>thread2.start()</a:t>
            </a:r>
          </a:p>
          <a:p>
            <a:pPr marL="0" indent="0">
              <a:buNone/>
            </a:pPr>
            <a:r>
              <a:rPr lang="en-US" dirty="0"/>
              <a:t>thread2.join()</a:t>
            </a:r>
          </a:p>
          <a:p>
            <a:pPr marL="0" indent="0">
              <a:buNone/>
            </a:pPr>
            <a:r>
              <a:rPr lang="en-US" dirty="0"/>
              <a:t>thread3.start()</a:t>
            </a:r>
          </a:p>
          <a:p>
            <a:pPr marL="0" indent="0">
              <a:buNone/>
            </a:pPr>
            <a:r>
              <a:rPr lang="en-US" dirty="0"/>
              <a:t>thread3.join()</a:t>
            </a:r>
          </a:p>
          <a:p>
            <a:pPr marL="0" indent="0">
              <a:buNone/>
            </a:pPr>
            <a:r>
              <a:rPr lang="en-US" dirty="0"/>
              <a:t>thread4.start()</a:t>
            </a:r>
          </a:p>
          <a:p>
            <a:pPr marL="0" indent="0">
              <a:buNone/>
            </a:pPr>
            <a:r>
              <a:rPr lang="en-US" dirty="0"/>
              <a:t>thread4.join()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("Exiting Main Thread")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0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3955"/>
            <a:ext cx="8596668" cy="54274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import threading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threadID</a:t>
            </a:r>
            <a:r>
              <a:rPr lang="en-US" dirty="0"/>
              <a:t>, name, counter):</a:t>
            </a:r>
          </a:p>
          <a:p>
            <a:pPr marL="0" indent="0">
              <a:buNone/>
            </a:pPr>
            <a:r>
              <a:rPr lang="en-US" dirty="0"/>
              <a:t>      threading.Thread.__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self.threadID</a:t>
            </a:r>
            <a:r>
              <a:rPr lang="en-US" dirty="0"/>
              <a:t> = </a:t>
            </a:r>
            <a:r>
              <a:rPr lang="en-US" dirty="0" err="1"/>
              <a:t>threadID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self.name = name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self.counter</a:t>
            </a:r>
            <a:r>
              <a:rPr lang="en-US" dirty="0"/>
              <a:t> = counter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run(self):</a:t>
            </a:r>
          </a:p>
          <a:p>
            <a:pPr marL="0" indent="0">
              <a:buNone/>
            </a:pPr>
            <a:r>
              <a:rPr lang="en-US" dirty="0"/>
              <a:t>       print("Starting " + self.name)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threadLock.acquire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print_time</a:t>
            </a:r>
            <a:r>
              <a:rPr lang="en-US" dirty="0"/>
              <a:t>(self.name, </a:t>
            </a:r>
            <a:r>
              <a:rPr lang="en-US" dirty="0" err="1"/>
              <a:t>self.counter</a:t>
            </a:r>
            <a:r>
              <a:rPr lang="en-US" dirty="0"/>
              <a:t>, 3)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threadLock.release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print_time</a:t>
            </a:r>
            <a:r>
              <a:rPr lang="en-US" dirty="0"/>
              <a:t>(</a:t>
            </a:r>
            <a:r>
              <a:rPr lang="en-US" dirty="0" err="1"/>
              <a:t>threadName</a:t>
            </a:r>
            <a:r>
              <a:rPr lang="en-US" dirty="0"/>
              <a:t>, delay, counter):</a:t>
            </a:r>
          </a:p>
          <a:p>
            <a:pPr marL="0" indent="0">
              <a:buNone/>
            </a:pPr>
            <a:r>
              <a:rPr lang="en-US" dirty="0"/>
              <a:t>   while counter: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time.sleep</a:t>
            </a:r>
            <a:r>
              <a:rPr lang="en-US" dirty="0"/>
              <a:t>(delay)</a:t>
            </a:r>
          </a:p>
          <a:p>
            <a:pPr marL="0" indent="0">
              <a:buNone/>
            </a:pPr>
            <a:r>
              <a:rPr lang="en-US" dirty="0"/>
              <a:t>      print("%s: %s" % (</a:t>
            </a:r>
            <a:r>
              <a:rPr lang="en-US" dirty="0" err="1"/>
              <a:t>threadName</a:t>
            </a:r>
            <a:r>
              <a:rPr lang="en-US" dirty="0"/>
              <a:t>, </a:t>
            </a:r>
            <a:r>
              <a:rPr lang="en-US" dirty="0" err="1"/>
              <a:t>time.ctime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())))</a:t>
            </a:r>
          </a:p>
          <a:p>
            <a:pPr marL="0" indent="0">
              <a:buNone/>
            </a:pPr>
            <a:r>
              <a:rPr lang="en-US" dirty="0"/>
              <a:t>      counter -=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9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6AEC-03D3-4EAE-9CA4-D454BE59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3583"/>
            <a:ext cx="8596668" cy="553777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turtle</a:t>
            </a:r>
          </a:p>
          <a:p>
            <a:pPr marL="0" indent="0">
              <a:buNone/>
            </a:pPr>
            <a:r>
              <a:rPr lang="en-IN" dirty="0"/>
              <a:t>z=turtle.Turtle()</a:t>
            </a:r>
          </a:p>
          <a:p>
            <a:pPr marL="0" indent="0">
              <a:buNone/>
            </a:pPr>
            <a:r>
              <a:rPr lang="en-IN" dirty="0"/>
              <a:t>z.pencolor("red")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 in range(4):</a:t>
            </a:r>
          </a:p>
          <a:p>
            <a:pPr marL="0" indent="0">
              <a:buNone/>
            </a:pPr>
            <a:r>
              <a:rPr lang="en-IN" dirty="0"/>
              <a:t>   z.forward(100)</a:t>
            </a:r>
          </a:p>
          <a:p>
            <a:pPr marL="0" indent="0">
              <a:buNone/>
            </a:pPr>
            <a:r>
              <a:rPr lang="en-IN" dirty="0"/>
              <a:t>   z.right(90)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809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7201"/>
            <a:ext cx="8596668" cy="5584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threadLock</a:t>
            </a:r>
            <a:r>
              <a:rPr lang="en-US" dirty="0"/>
              <a:t> = </a:t>
            </a:r>
            <a:r>
              <a:rPr lang="en-US" dirty="0" err="1"/>
              <a:t>threading.Lock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threads = []</a:t>
            </a:r>
          </a:p>
          <a:p>
            <a:pPr marL="0" indent="0">
              <a:buNone/>
            </a:pPr>
            <a:r>
              <a:rPr lang="en-US" dirty="0"/>
              <a:t># Create new threads</a:t>
            </a:r>
          </a:p>
          <a:p>
            <a:pPr marL="0" indent="0">
              <a:buNone/>
            </a:pPr>
            <a:r>
              <a:rPr lang="en-US" dirty="0"/>
              <a:t>thread1 = </a:t>
            </a:r>
            <a:r>
              <a:rPr lang="en-US" dirty="0" err="1"/>
              <a:t>myThread</a:t>
            </a:r>
            <a:r>
              <a:rPr lang="en-US" dirty="0"/>
              <a:t>(1, "Notepad", 1)</a:t>
            </a:r>
          </a:p>
          <a:p>
            <a:pPr marL="0" indent="0">
              <a:buNone/>
            </a:pPr>
            <a:r>
              <a:rPr lang="en-US" dirty="0"/>
              <a:t>thread2 = </a:t>
            </a:r>
            <a:r>
              <a:rPr lang="en-US" dirty="0" err="1"/>
              <a:t>myThread</a:t>
            </a:r>
            <a:r>
              <a:rPr lang="en-US" dirty="0"/>
              <a:t>(2, "</a:t>
            </a:r>
            <a:r>
              <a:rPr lang="en-US" dirty="0" err="1"/>
              <a:t>instagram</a:t>
            </a:r>
            <a:r>
              <a:rPr lang="en-US" dirty="0"/>
              <a:t>", 2)</a:t>
            </a:r>
          </a:p>
          <a:p>
            <a:pPr marL="0" indent="0">
              <a:buNone/>
            </a:pPr>
            <a:r>
              <a:rPr lang="en-US" dirty="0"/>
              <a:t># Start new Threads</a:t>
            </a:r>
          </a:p>
          <a:p>
            <a:pPr marL="0" indent="0">
              <a:buNone/>
            </a:pPr>
            <a:r>
              <a:rPr lang="en-US" dirty="0"/>
              <a:t>thread1.start()</a:t>
            </a:r>
          </a:p>
          <a:p>
            <a:pPr marL="0" indent="0">
              <a:buNone/>
            </a:pPr>
            <a:r>
              <a:rPr lang="en-US" dirty="0"/>
              <a:t>thread2.start()</a:t>
            </a:r>
          </a:p>
          <a:p>
            <a:pPr marL="0" indent="0">
              <a:buNone/>
            </a:pPr>
            <a:r>
              <a:rPr lang="en-US" dirty="0"/>
              <a:t># Add threads to thread list</a:t>
            </a:r>
          </a:p>
          <a:p>
            <a:pPr marL="0" indent="0">
              <a:buNone/>
            </a:pPr>
            <a:r>
              <a:rPr lang="en-US" dirty="0" err="1"/>
              <a:t>threads.append</a:t>
            </a:r>
            <a:r>
              <a:rPr lang="en-US" dirty="0"/>
              <a:t>(thread1)</a:t>
            </a:r>
          </a:p>
          <a:p>
            <a:pPr marL="0" indent="0">
              <a:buNone/>
            </a:pPr>
            <a:r>
              <a:rPr lang="en-US" dirty="0" err="1"/>
              <a:t>threads.append</a:t>
            </a:r>
            <a:r>
              <a:rPr lang="en-US" dirty="0"/>
              <a:t>(thread2)</a:t>
            </a:r>
          </a:p>
          <a:p>
            <a:pPr marL="0" indent="0">
              <a:buNone/>
            </a:pPr>
            <a:r>
              <a:rPr lang="en-US" dirty="0"/>
              <a:t># Wait for all threads to complete</a:t>
            </a:r>
          </a:p>
          <a:p>
            <a:pPr marL="0" indent="0">
              <a:buNone/>
            </a:pPr>
            <a:r>
              <a:rPr lang="en-US" dirty="0"/>
              <a:t>for t in threads: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t.join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print("Exiting Main Thread")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6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0891"/>
            <a:ext cx="8596668" cy="54404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CGI :</a:t>
            </a:r>
            <a:r>
              <a:rPr lang="en-IN" dirty="0"/>
              <a:t>  </a:t>
            </a:r>
            <a:r>
              <a:rPr lang="en-IN" dirty="0">
                <a:solidFill>
                  <a:srgbClr val="FF0000"/>
                </a:solidFill>
              </a:rPr>
              <a:t>computer-generated imagery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print("&lt;html&gt;")</a:t>
            </a:r>
          </a:p>
          <a:p>
            <a:pPr marL="0" indent="0">
              <a:buNone/>
            </a:pPr>
            <a:r>
              <a:rPr lang="en-US" dirty="0"/>
              <a:t>print("&lt;body&gt;")</a:t>
            </a:r>
          </a:p>
          <a:p>
            <a:pPr marL="0" indent="0">
              <a:buNone/>
            </a:pPr>
            <a:r>
              <a:rPr lang="en-US" dirty="0"/>
              <a:t>print("&lt;h1&gt;Hello all&lt;/h1&gt;")</a:t>
            </a:r>
          </a:p>
          <a:p>
            <a:pPr marL="0" indent="0">
              <a:buNone/>
            </a:pPr>
            <a:r>
              <a:rPr lang="en-US" dirty="0"/>
              <a:t>print("&lt;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='https://img.freepik.com/free-photo/wide-angle-shot-single-tree-growing-clouded-sky-during-sunset-surrounded-by-grass_181624-22807.jpg'/&gt;")</a:t>
            </a:r>
          </a:p>
          <a:p>
            <a:pPr marL="0" indent="0">
              <a:buNone/>
            </a:pPr>
            <a:r>
              <a:rPr lang="en-US" dirty="0"/>
              <a:t>print("&lt;/body&gt;")</a:t>
            </a:r>
          </a:p>
          <a:p>
            <a:pPr marL="0" indent="0">
              <a:buNone/>
            </a:pPr>
            <a:r>
              <a:rPr lang="en-US" dirty="0"/>
              <a:t>print("&lt;/html&gt;")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660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8011"/>
            <a:ext cx="8596668" cy="56233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print("&lt;html&gt;")</a:t>
            </a:r>
          </a:p>
          <a:p>
            <a:pPr marL="0" indent="0">
              <a:buNone/>
            </a:pPr>
            <a:r>
              <a:rPr lang="en-IN" dirty="0"/>
              <a:t>print("&lt;body&gt;")</a:t>
            </a:r>
          </a:p>
          <a:p>
            <a:pPr marL="0" indent="0">
              <a:buNone/>
            </a:pPr>
            <a:r>
              <a:rPr lang="en-IN" dirty="0"/>
              <a:t>print("&lt;style&gt;h1{</a:t>
            </a:r>
            <a:r>
              <a:rPr lang="en-IN" dirty="0" err="1"/>
              <a:t>color:red</a:t>
            </a:r>
            <a:r>
              <a:rPr lang="en-IN" dirty="0"/>
              <a:t>;}&lt;/style&gt;")</a:t>
            </a:r>
          </a:p>
          <a:p>
            <a:pPr marL="0" indent="0">
              <a:buNone/>
            </a:pPr>
            <a:r>
              <a:rPr lang="en-IN" dirty="0"/>
              <a:t>print("&lt;h1&gt;Hello all&lt;/h1&gt;")</a:t>
            </a:r>
          </a:p>
          <a:p>
            <a:pPr marL="0" indent="0">
              <a:buNone/>
            </a:pPr>
            <a:r>
              <a:rPr lang="en-IN" dirty="0"/>
              <a:t>print("&lt;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='https://img.freepik.com/free-photo/wide-angle-shot-single-tree-growing-clouded-sky-during-sunset-surrounded-by-grass_181624-22807.jpg'/&gt;")</a:t>
            </a:r>
          </a:p>
          <a:p>
            <a:pPr marL="0" indent="0">
              <a:buNone/>
            </a:pPr>
            <a:r>
              <a:rPr lang="en-IN" dirty="0"/>
              <a:t>print("&lt;table&gt;")</a:t>
            </a:r>
          </a:p>
          <a:p>
            <a:pPr marL="0" indent="0">
              <a:buNone/>
            </a:pPr>
            <a:r>
              <a:rPr lang="en-IN" dirty="0"/>
              <a:t>print("&lt;</a:t>
            </a:r>
            <a:r>
              <a:rPr lang="en-IN" dirty="0" err="1"/>
              <a:t>tr</a:t>
            </a:r>
            <a:r>
              <a:rPr lang="en-IN" dirty="0"/>
              <a:t>&gt;&lt;</a:t>
            </a:r>
            <a:r>
              <a:rPr lang="en-IN" dirty="0" err="1"/>
              <a:t>th</a:t>
            </a:r>
            <a:r>
              <a:rPr lang="en-IN" dirty="0"/>
              <a:t>&gt;name&lt;/</a:t>
            </a:r>
            <a:r>
              <a:rPr lang="en-IN" dirty="0" err="1"/>
              <a:t>th</a:t>
            </a:r>
            <a:r>
              <a:rPr lang="en-IN" dirty="0"/>
              <a:t>&gt;&lt;/</a:t>
            </a:r>
            <a:r>
              <a:rPr lang="en-IN" dirty="0" err="1"/>
              <a:t>tr</a:t>
            </a:r>
            <a:r>
              <a:rPr lang="en-IN" dirty="0"/>
              <a:t>&gt;")</a:t>
            </a:r>
          </a:p>
          <a:p>
            <a:pPr marL="0" indent="0">
              <a:buNone/>
            </a:pPr>
            <a:r>
              <a:rPr lang="en-IN" dirty="0"/>
              <a:t>print("&lt;</a:t>
            </a:r>
            <a:r>
              <a:rPr lang="en-IN" dirty="0" err="1"/>
              <a:t>tr</a:t>
            </a:r>
            <a:r>
              <a:rPr lang="en-IN" dirty="0"/>
              <a:t>&gt;&lt;td&gt;Ajay&lt;/td&gt;&lt;/</a:t>
            </a:r>
            <a:r>
              <a:rPr lang="en-IN" dirty="0" err="1"/>
              <a:t>tr</a:t>
            </a:r>
            <a:r>
              <a:rPr lang="en-IN" dirty="0"/>
              <a:t>&gt;")</a:t>
            </a:r>
          </a:p>
          <a:p>
            <a:pPr marL="0" indent="0">
              <a:buNone/>
            </a:pPr>
            <a:r>
              <a:rPr lang="en-IN" dirty="0"/>
              <a:t>print("&lt;/table&gt;")</a:t>
            </a:r>
          </a:p>
          <a:p>
            <a:pPr marL="0" indent="0">
              <a:buNone/>
            </a:pPr>
            <a:r>
              <a:rPr lang="en-IN" dirty="0"/>
              <a:t>print("&lt;/body&gt;")</a:t>
            </a:r>
          </a:p>
          <a:p>
            <a:pPr marL="0" indent="0">
              <a:buNone/>
            </a:pPr>
            <a:r>
              <a:rPr lang="en-IN" dirty="0"/>
              <a:t>print("&lt;/html&gt;")</a:t>
            </a:r>
          </a:p>
        </p:txBody>
      </p:sp>
    </p:spTree>
    <p:extLst>
      <p:ext uri="{BB962C8B-B14F-4D97-AF65-F5344CB8AC3E}">
        <p14:creationId xmlns:p14="http://schemas.microsoft.com/office/powerpoint/2010/main" val="2131281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2515"/>
            <a:ext cx="8596668" cy="55188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25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0891"/>
            <a:ext cx="8596668" cy="544047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9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26C9-B369-4D15-9532-E5DD382D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5774"/>
            <a:ext cx="8596668" cy="670864"/>
          </a:xfrm>
        </p:spPr>
        <p:txBody>
          <a:bodyPr/>
          <a:lstStyle/>
          <a:p>
            <a:r>
              <a:rPr lang="en-US" dirty="0"/>
              <a:t>Turtle graphic 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4D02-9597-4722-A712-033B1461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3428"/>
            <a:ext cx="8596668" cy="50076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turtle</a:t>
            </a:r>
          </a:p>
          <a:p>
            <a:pPr marL="0" indent="0">
              <a:buNone/>
            </a:pPr>
            <a:r>
              <a:rPr lang="en-IN" dirty="0"/>
              <a:t>z=turtle.Turtle()</a:t>
            </a:r>
          </a:p>
          <a:p>
            <a:pPr marL="0" indent="0">
              <a:buNone/>
            </a:pPr>
            <a:r>
              <a:rPr lang="en-IN" dirty="0"/>
              <a:t>z.pencolor("red")</a:t>
            </a:r>
          </a:p>
          <a:p>
            <a:pPr marL="0" indent="0">
              <a:buNone/>
            </a:pPr>
            <a:r>
              <a:rPr lang="en-IN" dirty="0"/>
              <a:t>z.circle(100)</a:t>
            </a:r>
          </a:p>
          <a:p>
            <a:pPr marL="0" indent="0">
              <a:buNone/>
            </a:pPr>
            <a:r>
              <a:rPr lang="en-IN" dirty="0"/>
              <a:t>z.circle(90)</a:t>
            </a:r>
          </a:p>
          <a:p>
            <a:pPr marL="0" indent="0">
              <a:buNone/>
            </a:pPr>
            <a:r>
              <a:rPr lang="en-IN" dirty="0"/>
              <a:t>z.circle(80)</a:t>
            </a:r>
          </a:p>
          <a:p>
            <a:pPr marL="0" indent="0">
              <a:buNone/>
            </a:pPr>
            <a:r>
              <a:rPr lang="en-IN" dirty="0"/>
              <a:t>z.circle(70)</a:t>
            </a:r>
          </a:p>
          <a:p>
            <a:pPr marL="0" indent="0">
              <a:buNone/>
            </a:pPr>
            <a:r>
              <a:rPr lang="en-IN" dirty="0"/>
              <a:t>z.circle(60)</a:t>
            </a:r>
          </a:p>
          <a:p>
            <a:pPr marL="0" indent="0">
              <a:buNone/>
            </a:pPr>
            <a:r>
              <a:rPr lang="en-IN" dirty="0"/>
              <a:t>z.circle(50)</a:t>
            </a:r>
          </a:p>
          <a:p>
            <a:pPr marL="0" indent="0">
              <a:buNone/>
            </a:pPr>
            <a:r>
              <a:rPr lang="en-IN" dirty="0"/>
              <a:t>z.circle(-50)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04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71B4-8937-4CBA-8D3C-1DAE3BDF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2609"/>
            <a:ext cx="8596668" cy="537875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turtle</a:t>
            </a:r>
          </a:p>
          <a:p>
            <a:pPr marL="0" indent="0">
              <a:buNone/>
            </a:pPr>
            <a:r>
              <a:rPr lang="en-IN" dirty="0"/>
              <a:t>z=turtle.Turtle()</a:t>
            </a:r>
          </a:p>
          <a:p>
            <a:pPr marL="0" indent="0">
              <a:buNone/>
            </a:pPr>
            <a:r>
              <a:rPr lang="en-IN" dirty="0"/>
              <a:t>z.pencolor("red")</a:t>
            </a:r>
          </a:p>
          <a:p>
            <a:pPr marL="0" indent="0">
              <a:buNone/>
            </a:pPr>
            <a:r>
              <a:rPr lang="en-IN" dirty="0"/>
              <a:t>for i in range(5):</a:t>
            </a:r>
          </a:p>
          <a:p>
            <a:pPr marL="0" indent="0">
              <a:buNone/>
            </a:pPr>
            <a:r>
              <a:rPr lang="en-IN" dirty="0"/>
              <a:t>   z.right(145)</a:t>
            </a:r>
          </a:p>
          <a:p>
            <a:pPr marL="0" indent="0">
              <a:buNone/>
            </a:pPr>
            <a:r>
              <a:rPr lang="en-IN" dirty="0"/>
              <a:t>   z.forward(350)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89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D05A-C08B-4AB5-B15A-07614C40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0331"/>
            <a:ext cx="8596668" cy="5524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turtle</a:t>
            </a:r>
          </a:p>
          <a:p>
            <a:pPr marL="0" indent="0">
              <a:buNone/>
            </a:pPr>
            <a:r>
              <a:rPr lang="en-IN" dirty="0"/>
              <a:t>z=turtle.Turtle()</a:t>
            </a:r>
          </a:p>
          <a:p>
            <a:pPr marL="0" indent="0">
              <a:buNone/>
            </a:pPr>
            <a:r>
              <a:rPr lang="en-IN" dirty="0"/>
              <a:t>z.pencolor("red")</a:t>
            </a:r>
          </a:p>
          <a:p>
            <a:pPr marL="0" indent="0">
              <a:buNone/>
            </a:pPr>
            <a:r>
              <a:rPr lang="en-IN" dirty="0"/>
              <a:t>z.penup()</a:t>
            </a:r>
          </a:p>
          <a:p>
            <a:pPr marL="0" indent="0">
              <a:buNone/>
            </a:pPr>
            <a:r>
              <a:rPr lang="en-IN" dirty="0"/>
              <a:t>z.setpos(350,150)</a:t>
            </a:r>
          </a:p>
          <a:p>
            <a:pPr marL="0" indent="0">
              <a:buNone/>
            </a:pPr>
            <a:r>
              <a:rPr lang="en-IN" dirty="0"/>
              <a:t>z.pendown()</a:t>
            </a:r>
          </a:p>
          <a:p>
            <a:pPr marL="0" indent="0">
              <a:buNone/>
            </a:pPr>
            <a:r>
              <a:rPr lang="en-IN" dirty="0"/>
              <a:t>for i in range(5):</a:t>
            </a:r>
          </a:p>
          <a:p>
            <a:pPr marL="0" indent="0">
              <a:buNone/>
            </a:pPr>
            <a:r>
              <a:rPr lang="en-IN" dirty="0"/>
              <a:t>   z.right(144)</a:t>
            </a:r>
          </a:p>
          <a:p>
            <a:pPr marL="0" indent="0">
              <a:buNone/>
            </a:pPr>
            <a:r>
              <a:rPr lang="en-IN" dirty="0"/>
              <a:t>   z.forward(350)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138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C241-8FBD-4DBF-A81F-5CA2C3B9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graphic advanced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993A-EA17-41E3-B99D-C2D17AEE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461"/>
            <a:ext cx="8596668" cy="47559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turtle import *</a:t>
            </a:r>
          </a:p>
          <a:p>
            <a:pPr marL="0" indent="0">
              <a:buNone/>
            </a:pPr>
            <a:r>
              <a:rPr lang="en-US" dirty="0"/>
              <a:t>color('</a:t>
            </a:r>
            <a:r>
              <a:rPr lang="en-US" dirty="0" err="1"/>
              <a:t>blue','green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begin_fill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   forward(300)</a:t>
            </a:r>
          </a:p>
          <a:p>
            <a:pPr marL="0" indent="0">
              <a:buNone/>
            </a:pPr>
            <a:r>
              <a:rPr lang="en-US" dirty="0"/>
              <a:t>   left(170)</a:t>
            </a:r>
          </a:p>
          <a:p>
            <a:pPr marL="0" indent="0">
              <a:buNone/>
            </a:pPr>
            <a:r>
              <a:rPr lang="en-US" dirty="0"/>
              <a:t>   if abs(pos())&lt;1:</a:t>
            </a:r>
          </a:p>
          <a:p>
            <a:pPr marL="0" indent="0">
              <a:buNone/>
            </a:pPr>
            <a:r>
              <a:rPr lang="en-US" dirty="0"/>
              <a:t>      break</a:t>
            </a:r>
          </a:p>
          <a:p>
            <a:pPr marL="0" indent="0">
              <a:buNone/>
            </a:pPr>
            <a:r>
              <a:rPr lang="en-US" dirty="0" err="1"/>
              <a:t>end_fill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19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A7C1-5784-4026-929C-E75417C7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287"/>
            <a:ext cx="8596668" cy="58160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from turtle import *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colors=['blue','green','red','orange','yellow','brown']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pensize(5)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for i in range(300):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pencolor(colors[i%6])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forward(i)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left(60)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3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55B4-AF86-4459-8B1B-EA8EE034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7079"/>
            <a:ext cx="8596668" cy="55642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from turtle import *</a:t>
            </a:r>
          </a:p>
          <a:p>
            <a:pPr marL="0" indent="0">
              <a:buNone/>
            </a:pPr>
            <a:r>
              <a:rPr lang="en-US" dirty="0"/>
              <a:t>colors=['blue','green','red','orange']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pensize(5)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 in range(100):</a:t>
            </a:r>
          </a:p>
          <a:p>
            <a:pPr marL="0" indent="0">
              <a:buNone/>
            </a:pPr>
            <a:r>
              <a:rPr lang="en-US" dirty="0"/>
              <a:t>   pencolor(colors[i%4])</a:t>
            </a:r>
          </a:p>
          <a:p>
            <a:pPr marL="0" indent="0">
              <a:buNone/>
            </a:pPr>
            <a:r>
              <a:rPr lang="en-US" dirty="0"/>
              <a:t>   forward(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left(90)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255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7876</TotalTime>
  <Words>2465</Words>
  <Application>Microsoft Office PowerPoint</Application>
  <PresentationFormat>Widescreen</PresentationFormat>
  <Paragraphs>457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Adobe Heiti Std R</vt:lpstr>
      <vt:lpstr>Arial</vt:lpstr>
      <vt:lpstr>Bahnschrift Condensed</vt:lpstr>
      <vt:lpstr>Trebuchet MS</vt:lpstr>
      <vt:lpstr>Wingdings 3</vt:lpstr>
      <vt:lpstr>Facet</vt:lpstr>
      <vt:lpstr>TURTLE GRAPHIC BASIC LEVEL</vt:lpstr>
      <vt:lpstr>PowerPoint Presentation</vt:lpstr>
      <vt:lpstr>PowerPoint Presentation</vt:lpstr>
      <vt:lpstr>Turtle graphic example:</vt:lpstr>
      <vt:lpstr>PowerPoint Presentation</vt:lpstr>
      <vt:lpstr>PowerPoint Presentation</vt:lpstr>
      <vt:lpstr>Turtle graphic advanced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</vt:lpstr>
      <vt:lpstr>PowerPoint Presentation</vt:lpstr>
      <vt:lpstr>PowerPoint Presentation</vt:lpstr>
      <vt:lpstr>GAMINGS: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GRAPHIC BASIC LEVEL</dc:title>
  <dc:creator>Admin</dc:creator>
  <cp:lastModifiedBy>ADMIN</cp:lastModifiedBy>
  <cp:revision>47</cp:revision>
  <dcterms:created xsi:type="dcterms:W3CDTF">2023-05-15T10:17:06Z</dcterms:created>
  <dcterms:modified xsi:type="dcterms:W3CDTF">2025-07-19T06:17:43Z</dcterms:modified>
</cp:coreProperties>
</file>