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2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83386-49A3-4C1B-8C16-D795A45FF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39844-2606-49C4-B8CD-899976A9A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95478-8F1E-4792-8EAD-D5BBF641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2020-04-20-Mon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C9110-6EF2-4B95-9723-257DDC44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6DE5E-50DA-4035-84BF-B3277DFD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2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7B8F9-2CD6-4DA4-B007-01AEF72A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2C543-A6C4-4988-AD6B-2AC34F312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2AAAE-4B7D-4203-824A-AEF3014C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2020-04-20-Mon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58409-7A49-4811-8DB5-6FBA4D12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4C9BB-23B6-4478-9BAA-7BDB6FE8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9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8332D5-E1CC-48A1-92EB-99819B7F8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7D775-EFEE-4ABC-B6E1-8B425B924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5175F-4E84-4C61-898B-AB756066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2020-04-20-Mon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F91B6-9510-42B0-97C1-7B517A2F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EC150-0213-4FE0-9815-5C953367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16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BDDC1-D4C3-4801-B325-CC2A4D80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6C46B-4815-4AC0-81A7-F786C4E9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7E6DF-8944-4755-AE39-81E491F8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2020-04-20-Mon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4923B-AAC0-45FD-AFB8-CD23932F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5AF85-EE4A-46AC-AD47-E9C4D4C1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4742F-F57D-4ECC-AF7D-3C2B15FF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4DB62-8B0A-40D1-BD62-C2F808BD6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EC1C6-67C9-411A-B708-F115C109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2020-04-20-Mon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7E47B-F92A-495A-8771-2CE9122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40A89-C6BB-488B-9A16-44ABBE1C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1367B-B4DD-4EB1-82E1-7730B0A6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C74B6-D306-4D92-8F71-74D8EDADD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84275-A9B7-4BE9-B10F-10B3B691C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6A251-20D9-4C01-A194-48067FA9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2020-04-20-Mon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4ACF7E-10ED-4D25-92CD-29548376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5EEAD-BA0C-4B46-BB5D-4736CB04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2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D2838-D337-4E2C-BD0A-52617BEB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EB66B-21EB-402E-8FF9-5176FC76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C0D1B0-3A58-45FA-A0C0-93232070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8CC6A0-6794-479A-AF66-1789EF18A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DF725E-463C-41B3-9FEC-34F3819EF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1DA6C0-B325-4BDB-B7E6-1469CD97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2020-04-20-Mon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FAC02A-A498-425D-B042-EA106379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A8F8F6-1D9A-486D-A41D-8119F6D5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0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4B837-72E0-422F-8659-94BB9577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091CCE-9449-4CCE-BD86-D7CE6250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2020-04-20-Mon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FC24F1-1631-4770-AB84-86C622F8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ED69B3-9746-43F9-9305-D0C3902A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8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0C3657-69B3-4678-930C-EFAC045F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2020-04-20-Mon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D4A0BD-D04D-4CC2-86AB-0547EC50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ED54D-795E-4614-A39B-7C3CEA3B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6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90889-4BC8-4649-9380-313B21E5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16518-5BA4-43E1-8A0D-4E823766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F9CC5-2267-4FC0-B1FF-45ED29F60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0F690-69C2-4739-8D85-8854C363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2020-04-20-Mon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BDED92-22FD-416E-93A6-A285427C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80CEE-893B-4B5F-87EA-3D6EB738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5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8C24F-EC77-424B-9CB4-DFBA9C57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D6BCB7-2F31-49CD-A4BB-B3EB15F25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3CF4B-3A08-405F-B2B2-A3A64C434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04920-810D-44F7-8ABD-1EE68C74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7DA-DBDD-4A60-B3F6-BE013A9F8236}" type="datetimeFigureOut">
              <a:rPr lang="zh-CN" altLang="en-US" smtClean="0"/>
              <a:t>2020-04-20-Mon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94CF23-1E6A-4D96-A9F9-A0E35760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D3133C-3C42-4187-A5E9-0F22CB7B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24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2174A0-8FCC-4FD6-A701-A94C3BC4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FA358-A890-44F8-9632-8A85E1CE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2E731-4EBC-4B49-AB16-F3E28E010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AE7DA-DBDD-4A60-B3F6-BE013A9F8236}" type="datetimeFigureOut">
              <a:rPr lang="zh-CN" altLang="en-US" smtClean="0"/>
              <a:t>2020-04-20-Mon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9244A-6A64-4AFD-B2B2-6C801C2DC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5EB4F-8618-44EF-A352-C68587050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0ACE-5598-439A-94B5-0129A9E37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3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cala" descr="卡通画&#10;&#10;描述已自动生成">
            <a:extLst>
              <a:ext uri="{FF2B5EF4-FFF2-40B4-BE49-F238E27FC236}">
                <a16:creationId xmlns:a16="http://schemas.microsoft.com/office/drawing/2014/main" id="{FA0A5572-62CE-4D46-969F-9FBAD933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33" y="5184797"/>
            <a:ext cx="3335294" cy="1260000"/>
          </a:xfrm>
          <a:prstGeom prst="rect">
            <a:avLst/>
          </a:prstGeom>
        </p:spPr>
      </p:pic>
      <p:pic>
        <p:nvPicPr>
          <p:cNvPr id="12" name="impala" descr="图片包含 游戏机&#10;&#10;描述已自动生成">
            <a:extLst>
              <a:ext uri="{FF2B5EF4-FFF2-40B4-BE49-F238E27FC236}">
                <a16:creationId xmlns:a16="http://schemas.microsoft.com/office/drawing/2014/main" id="{E224112F-3A46-4369-AF5D-745E372FC9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3772" y="4073926"/>
            <a:ext cx="1608227" cy="1011596"/>
          </a:xfrm>
          <a:prstGeom prst="rect">
            <a:avLst/>
          </a:prstGeom>
        </p:spPr>
      </p:pic>
      <p:pic>
        <p:nvPicPr>
          <p:cNvPr id="14" name="kafka" descr="图片包含 游戏机&#10;&#10;描述已自动生成">
            <a:extLst>
              <a:ext uri="{FF2B5EF4-FFF2-40B4-BE49-F238E27FC236}">
                <a16:creationId xmlns:a16="http://schemas.microsoft.com/office/drawing/2014/main" id="{F012CBF5-9735-4781-8964-0C1BDC0EA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5" y="2064693"/>
            <a:ext cx="1667554" cy="971465"/>
          </a:xfrm>
          <a:prstGeom prst="rect">
            <a:avLst/>
          </a:prstGeom>
        </p:spPr>
      </p:pic>
      <p:pic>
        <p:nvPicPr>
          <p:cNvPr id="16" name="redis" descr="图片包含 游戏机, 画&#10;&#10;描述已自动生成">
            <a:extLst>
              <a:ext uri="{FF2B5EF4-FFF2-40B4-BE49-F238E27FC236}">
                <a16:creationId xmlns:a16="http://schemas.microsoft.com/office/drawing/2014/main" id="{5CAE1619-AB0C-4B9E-A950-C345D6B9F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27" y="2504329"/>
            <a:ext cx="2880000" cy="1343505"/>
          </a:xfrm>
          <a:prstGeom prst="rect">
            <a:avLst/>
          </a:prstGeom>
        </p:spPr>
      </p:pic>
      <p:pic>
        <p:nvPicPr>
          <p:cNvPr id="18" name="spark" descr="图片包含 游戏机, 画&#10;&#10;描述已自动生成">
            <a:extLst>
              <a:ext uri="{FF2B5EF4-FFF2-40B4-BE49-F238E27FC236}">
                <a16:creationId xmlns:a16="http://schemas.microsoft.com/office/drawing/2014/main" id="{4A070A1C-E403-42E9-B075-2874DB0292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10" y="1074454"/>
            <a:ext cx="1558091" cy="908304"/>
          </a:xfrm>
          <a:prstGeom prst="rect">
            <a:avLst/>
          </a:prstGeom>
        </p:spPr>
      </p:pic>
      <p:pic>
        <p:nvPicPr>
          <p:cNvPr id="20" name="springboot">
            <a:extLst>
              <a:ext uri="{FF2B5EF4-FFF2-40B4-BE49-F238E27FC236}">
                <a16:creationId xmlns:a16="http://schemas.microsoft.com/office/drawing/2014/main" id="{4E0BD6C8-BBC8-469B-BBFE-0372E54DC8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5" y="5184797"/>
            <a:ext cx="2840944" cy="1260000"/>
          </a:xfrm>
          <a:prstGeom prst="rect">
            <a:avLst/>
          </a:prstGeom>
        </p:spPr>
      </p:pic>
      <p:pic>
        <p:nvPicPr>
          <p:cNvPr id="22" name="cdh" descr="图片包含 游戏机&#10;&#10;描述已自动生成">
            <a:extLst>
              <a:ext uri="{FF2B5EF4-FFF2-40B4-BE49-F238E27FC236}">
                <a16:creationId xmlns:a16="http://schemas.microsoft.com/office/drawing/2014/main" id="{3A9466E4-13AD-482D-89C2-1FCD6F5C27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05" y="2342604"/>
            <a:ext cx="2054289" cy="946958"/>
          </a:xfrm>
          <a:prstGeom prst="rect">
            <a:avLst/>
          </a:prstGeom>
        </p:spPr>
      </p:pic>
      <p:pic>
        <p:nvPicPr>
          <p:cNvPr id="24" name="docker" descr="图片包含 游戏机, 画&#10;&#10;描述已自动生成">
            <a:extLst>
              <a:ext uri="{FF2B5EF4-FFF2-40B4-BE49-F238E27FC236}">
                <a16:creationId xmlns:a16="http://schemas.microsoft.com/office/drawing/2014/main" id="{439AE0BA-5C83-4F97-A928-7C103B3757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10" y="5184797"/>
            <a:ext cx="2802090" cy="1260000"/>
          </a:xfrm>
          <a:prstGeom prst="rect">
            <a:avLst/>
          </a:prstGeom>
        </p:spPr>
      </p:pic>
      <p:pic>
        <p:nvPicPr>
          <p:cNvPr id="26" name="es" descr="卡通人物&#10;&#10;描述已自动生成">
            <a:extLst>
              <a:ext uri="{FF2B5EF4-FFF2-40B4-BE49-F238E27FC236}">
                <a16:creationId xmlns:a16="http://schemas.microsoft.com/office/drawing/2014/main" id="{B181F0FC-225B-4E06-A077-B7FE862223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506" y="5183824"/>
            <a:ext cx="2442329" cy="1260000"/>
          </a:xfrm>
          <a:prstGeom prst="rect">
            <a:avLst/>
          </a:prstGeom>
        </p:spPr>
      </p:pic>
      <p:pic>
        <p:nvPicPr>
          <p:cNvPr id="28" name="flink" descr="卡通画&#10;&#10;描述已自动生成">
            <a:extLst>
              <a:ext uri="{FF2B5EF4-FFF2-40B4-BE49-F238E27FC236}">
                <a16:creationId xmlns:a16="http://schemas.microsoft.com/office/drawing/2014/main" id="{2E4DA7B0-5CDC-44D2-9CEC-FDF17166C8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15" y="1072913"/>
            <a:ext cx="1667554" cy="1148905"/>
          </a:xfrm>
          <a:prstGeom prst="rect">
            <a:avLst/>
          </a:prstGeom>
        </p:spPr>
      </p:pic>
      <p:pic>
        <p:nvPicPr>
          <p:cNvPr id="30" name="hbase" descr="卡通人物&#10;&#10;描述已自动生成">
            <a:extLst>
              <a:ext uri="{FF2B5EF4-FFF2-40B4-BE49-F238E27FC236}">
                <a16:creationId xmlns:a16="http://schemas.microsoft.com/office/drawing/2014/main" id="{6E473F1B-2101-44CC-9E86-0D36DA132DA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4573" y="3947110"/>
            <a:ext cx="1357154" cy="1138411"/>
          </a:xfrm>
          <a:prstGeom prst="rect">
            <a:avLst/>
          </a:prstGeom>
        </p:spPr>
      </p:pic>
      <p:pic>
        <p:nvPicPr>
          <p:cNvPr id="32" name="hive" descr="卡通画&#10;&#10;描述已自动生成">
            <a:extLst>
              <a:ext uri="{FF2B5EF4-FFF2-40B4-BE49-F238E27FC236}">
                <a16:creationId xmlns:a16="http://schemas.microsoft.com/office/drawing/2014/main" id="{C7224AED-08A3-4866-AC2A-5E2DD170432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510" y="4073926"/>
            <a:ext cx="1988970" cy="1031318"/>
          </a:xfrm>
          <a:prstGeom prst="rect">
            <a:avLst/>
          </a:prstGeom>
        </p:spPr>
      </p:pic>
      <p:pic>
        <p:nvPicPr>
          <p:cNvPr id="34" name="图片 33" descr="手机屏幕的截图&#10;&#10;描述已自动生成">
            <a:extLst>
              <a:ext uri="{FF2B5EF4-FFF2-40B4-BE49-F238E27FC236}">
                <a16:creationId xmlns:a16="http://schemas.microsoft.com/office/drawing/2014/main" id="{C39F22F9-7ADD-4083-AEA0-BED9EF4BB21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2644" y="1137006"/>
            <a:ext cx="1176658" cy="1155000"/>
          </a:xfrm>
          <a:prstGeom prst="rect">
            <a:avLst/>
          </a:prstGeom>
        </p:spPr>
      </p:pic>
      <p:pic>
        <p:nvPicPr>
          <p:cNvPr id="1026" name="Picture 2" descr="Oozie in Action: Workflow Scheduler for Hadoop | Analytics ...">
            <a:extLst>
              <a:ext uri="{FF2B5EF4-FFF2-40B4-BE49-F238E27FC236}">
                <a16:creationId xmlns:a16="http://schemas.microsoft.com/office/drawing/2014/main" id="{709B927E-1548-4893-8121-BA9013E7F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5" b="28479"/>
          <a:stretch/>
        </p:blipFill>
        <p:spPr bwMode="auto">
          <a:xfrm>
            <a:off x="2659374" y="3418314"/>
            <a:ext cx="1921281" cy="52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B9AA67-6C27-4AD2-BFE1-B86E48FF7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94" y="1109824"/>
            <a:ext cx="2185773" cy="67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9DA4BBF-E325-4983-8ECE-CDFEF5EEB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38" y="4084869"/>
            <a:ext cx="1892199" cy="102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1202E01-E175-4E45-926A-20BEF9432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r="6200"/>
          <a:stretch/>
        </p:blipFill>
        <p:spPr bwMode="auto">
          <a:xfrm>
            <a:off x="303510" y="3247989"/>
            <a:ext cx="2268937" cy="91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D7B889C-8ABF-4979-B72C-8F147FD0D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84173" y="1067755"/>
            <a:ext cx="1667554" cy="105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3F31CE5-9EE7-4438-A791-A38F4DC2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138" y="3331865"/>
            <a:ext cx="1697280" cy="88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F58882D-BB00-4C3A-BCE0-593B0A5EE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4" r="10252"/>
          <a:stretch/>
        </p:blipFill>
        <p:spPr bwMode="auto">
          <a:xfrm>
            <a:off x="8735054" y="4032116"/>
            <a:ext cx="1609892" cy="105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ロシア検索エンジン最大手のYandex社、日本初『ClickHouse Meetup』を ...">
            <a:extLst>
              <a:ext uri="{FF2B5EF4-FFF2-40B4-BE49-F238E27FC236}">
                <a16:creationId xmlns:a16="http://schemas.microsoft.com/office/drawing/2014/main" id="{1D190A19-98A5-4607-9A9A-44CD0764C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593" y="4160901"/>
            <a:ext cx="2338514" cy="9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54840121-1149-4516-9F8D-44A83295D356}"/>
              </a:ext>
            </a:extLst>
          </p:cNvPr>
          <p:cNvGrpSpPr/>
          <p:nvPr/>
        </p:nvGrpSpPr>
        <p:grpSpPr>
          <a:xfrm>
            <a:off x="4415199" y="27030"/>
            <a:ext cx="3284562" cy="995964"/>
            <a:chOff x="3267480" y="2587016"/>
            <a:chExt cx="5580000" cy="1692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86012B5-73D4-4611-BDC7-A68B2E7219D1}"/>
                </a:ext>
              </a:extLst>
            </p:cNvPr>
            <p:cNvSpPr/>
            <p:nvPr/>
          </p:nvSpPr>
          <p:spPr>
            <a:xfrm>
              <a:off x="3267480" y="2587016"/>
              <a:ext cx="5580000" cy="1692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A5E5F58B-6E34-45DC-8280-1EBC312E1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267481" y="2595562"/>
              <a:ext cx="4591050" cy="1666875"/>
            </a:xfrm>
            <a:prstGeom prst="rect">
              <a:avLst/>
            </a:prstGeom>
          </p:spPr>
        </p:pic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BD8B638-A901-44BB-9336-19065A5A313F}"/>
                </a:ext>
              </a:extLst>
            </p:cNvPr>
            <p:cNvGrpSpPr/>
            <p:nvPr/>
          </p:nvGrpSpPr>
          <p:grpSpPr>
            <a:xfrm>
              <a:off x="7622445" y="2847482"/>
              <a:ext cx="1161333" cy="1161448"/>
              <a:chOff x="4296000" y="1629000"/>
              <a:chExt cx="3600000" cy="3600356"/>
            </a:xfrm>
          </p:grpSpPr>
          <p:sp>
            <p:nvSpPr>
              <p:cNvPr id="44" name="正圆主体">
                <a:extLst>
                  <a:ext uri="{FF2B5EF4-FFF2-40B4-BE49-F238E27FC236}">
                    <a16:creationId xmlns:a16="http://schemas.microsoft.com/office/drawing/2014/main" id="{F7923522-D6DF-421C-A631-A3E06ACAB7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1629000"/>
                <a:ext cx="3600000" cy="360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931BAC98-44B0-4AA6-9153-E73B1C8EFF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2333" y="3523141"/>
                <a:ext cx="2507334" cy="1134584"/>
              </a:xfrm>
              <a:custGeom>
                <a:avLst/>
                <a:gdLst>
                  <a:gd name="connsiteX0" fmla="*/ 1253667 w 2507334"/>
                  <a:gd name="connsiteY0" fmla="*/ 0 h 1134584"/>
                  <a:gd name="connsiteX1" fmla="*/ 2507162 w 2507334"/>
                  <a:gd name="connsiteY1" fmla="*/ 1131173 h 1134584"/>
                  <a:gd name="connsiteX2" fmla="*/ 2507334 w 2507334"/>
                  <a:gd name="connsiteY2" fmla="*/ 1134584 h 1134584"/>
                  <a:gd name="connsiteX3" fmla="*/ 0 w 2507334"/>
                  <a:gd name="connsiteY3" fmla="*/ 1134584 h 1134584"/>
                  <a:gd name="connsiteX4" fmla="*/ 173 w 2507334"/>
                  <a:gd name="connsiteY4" fmla="*/ 1131173 h 1134584"/>
                  <a:gd name="connsiteX5" fmla="*/ 1253667 w 2507334"/>
                  <a:gd name="connsiteY5" fmla="*/ 0 h 113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7334" h="1134584">
                    <a:moveTo>
                      <a:pt x="1253667" y="0"/>
                    </a:moveTo>
                    <a:cubicBezTo>
                      <a:pt x="1906054" y="0"/>
                      <a:pt x="2442637" y="495810"/>
                      <a:pt x="2507162" y="1131173"/>
                    </a:cubicBezTo>
                    <a:lnTo>
                      <a:pt x="2507334" y="1134584"/>
                    </a:lnTo>
                    <a:lnTo>
                      <a:pt x="0" y="1134584"/>
                    </a:lnTo>
                    <a:lnTo>
                      <a:pt x="173" y="1131173"/>
                    </a:lnTo>
                    <a:cubicBezTo>
                      <a:pt x="64697" y="495810"/>
                      <a:pt x="601281" y="0"/>
                      <a:pt x="12536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3778392E-62A2-4BC7-A7B8-EF1BC5640B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6000" y="3911832"/>
                <a:ext cx="1800000" cy="1317524"/>
              </a:xfrm>
              <a:custGeom>
                <a:avLst/>
                <a:gdLst>
                  <a:gd name="connsiteX0" fmla="*/ 900000 w 1800000"/>
                  <a:gd name="connsiteY0" fmla="*/ 0 h 1317524"/>
                  <a:gd name="connsiteX1" fmla="*/ 1800000 w 1800000"/>
                  <a:gd name="connsiteY1" fmla="*/ 900000 h 1317524"/>
                  <a:gd name="connsiteX2" fmla="*/ 1781715 w 1800000"/>
                  <a:gd name="connsiteY2" fmla="*/ 1081381 h 1317524"/>
                  <a:gd name="connsiteX3" fmla="*/ 1779250 w 1800000"/>
                  <a:gd name="connsiteY3" fmla="*/ 1090969 h 1317524"/>
                  <a:gd name="connsiteX4" fmla="*/ 1763934 w 1800000"/>
                  <a:gd name="connsiteY4" fmla="*/ 1100274 h 1317524"/>
                  <a:gd name="connsiteX5" fmla="*/ 905947 w 1800000"/>
                  <a:gd name="connsiteY5" fmla="*/ 1317524 h 1317524"/>
                  <a:gd name="connsiteX6" fmla="*/ 47960 w 1800000"/>
                  <a:gd name="connsiteY6" fmla="*/ 1100274 h 1317524"/>
                  <a:gd name="connsiteX7" fmla="*/ 18549 w 1800000"/>
                  <a:gd name="connsiteY7" fmla="*/ 1082406 h 1317524"/>
                  <a:gd name="connsiteX8" fmla="*/ 18285 w 1800000"/>
                  <a:gd name="connsiteY8" fmla="*/ 1081381 h 1317524"/>
                  <a:gd name="connsiteX9" fmla="*/ 0 w 1800000"/>
                  <a:gd name="connsiteY9" fmla="*/ 900000 h 1317524"/>
                  <a:gd name="connsiteX10" fmla="*/ 900000 w 1800000"/>
                  <a:gd name="connsiteY10" fmla="*/ 0 h 1317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0000" h="1317524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962132"/>
                      <a:pt x="1793704" y="1022794"/>
                      <a:pt x="1781715" y="1081381"/>
                    </a:cubicBezTo>
                    <a:lnTo>
                      <a:pt x="1779250" y="1090969"/>
                    </a:lnTo>
                    <a:lnTo>
                      <a:pt x="1763934" y="1100274"/>
                    </a:lnTo>
                    <a:cubicBezTo>
                      <a:pt x="1508886" y="1238824"/>
                      <a:pt x="1216608" y="1317524"/>
                      <a:pt x="905947" y="1317524"/>
                    </a:cubicBezTo>
                    <a:cubicBezTo>
                      <a:pt x="595287" y="1317524"/>
                      <a:pt x="303008" y="1238824"/>
                      <a:pt x="47960" y="1100274"/>
                    </a:cubicBezTo>
                    <a:lnTo>
                      <a:pt x="18549" y="1082406"/>
                    </a:lnTo>
                    <a:lnTo>
                      <a:pt x="18285" y="1081381"/>
                    </a:lnTo>
                    <a:cubicBezTo>
                      <a:pt x="6296" y="1022794"/>
                      <a:pt x="0" y="962132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7723A621-855E-45DB-9F99-C20FD7D0A8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9870" y="2251943"/>
                <a:ext cx="2492260" cy="1082916"/>
              </a:xfrm>
              <a:custGeom>
                <a:avLst/>
                <a:gdLst>
                  <a:gd name="connsiteX0" fmla="*/ 0 w 2492260"/>
                  <a:gd name="connsiteY0" fmla="*/ 0 h 1082916"/>
                  <a:gd name="connsiteX1" fmla="*/ 2492260 w 2492260"/>
                  <a:gd name="connsiteY1" fmla="*/ 0 h 1082916"/>
                  <a:gd name="connsiteX2" fmla="*/ 2480532 w 2492260"/>
                  <a:gd name="connsiteY2" fmla="*/ 76850 h 1082916"/>
                  <a:gd name="connsiteX3" fmla="*/ 1246130 w 2492260"/>
                  <a:gd name="connsiteY3" fmla="*/ 1082916 h 1082916"/>
                  <a:gd name="connsiteX4" fmla="*/ 11729 w 2492260"/>
                  <a:gd name="connsiteY4" fmla="*/ 76850 h 108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260" h="1082916">
                    <a:moveTo>
                      <a:pt x="0" y="0"/>
                    </a:moveTo>
                    <a:lnTo>
                      <a:pt x="2492260" y="0"/>
                    </a:lnTo>
                    <a:lnTo>
                      <a:pt x="2480532" y="76850"/>
                    </a:lnTo>
                    <a:cubicBezTo>
                      <a:pt x="2363041" y="651011"/>
                      <a:pt x="1855024" y="1082916"/>
                      <a:pt x="1246130" y="1082916"/>
                    </a:cubicBezTo>
                    <a:cubicBezTo>
                      <a:pt x="637236" y="1082916"/>
                      <a:pt x="129219" y="651011"/>
                      <a:pt x="11729" y="768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8533E383-1269-456B-A007-96393B6543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6000" y="1629357"/>
                <a:ext cx="1800000" cy="1368479"/>
              </a:xfrm>
              <a:custGeom>
                <a:avLst/>
                <a:gdLst>
                  <a:gd name="connsiteX0" fmla="*/ 897481 w 1800000"/>
                  <a:gd name="connsiteY0" fmla="*/ 0 h 1368479"/>
                  <a:gd name="connsiteX1" fmla="*/ 1755468 w 1800000"/>
                  <a:gd name="connsiteY1" fmla="*/ 217250 h 1368479"/>
                  <a:gd name="connsiteX2" fmla="*/ 1765290 w 1800000"/>
                  <a:gd name="connsiteY2" fmla="*/ 223217 h 1368479"/>
                  <a:gd name="connsiteX3" fmla="*/ 1781715 w 1800000"/>
                  <a:gd name="connsiteY3" fmla="*/ 287098 h 1368479"/>
                  <a:gd name="connsiteX4" fmla="*/ 1800000 w 1800000"/>
                  <a:gd name="connsiteY4" fmla="*/ 468479 h 1368479"/>
                  <a:gd name="connsiteX5" fmla="*/ 900000 w 1800000"/>
                  <a:gd name="connsiteY5" fmla="*/ 1368479 h 1368479"/>
                  <a:gd name="connsiteX6" fmla="*/ 0 w 1800000"/>
                  <a:gd name="connsiteY6" fmla="*/ 468479 h 1368479"/>
                  <a:gd name="connsiteX7" fmla="*/ 18285 w 1800000"/>
                  <a:gd name="connsiteY7" fmla="*/ 287098 h 1368479"/>
                  <a:gd name="connsiteX8" fmla="*/ 35643 w 1800000"/>
                  <a:gd name="connsiteY8" fmla="*/ 219590 h 1368479"/>
                  <a:gd name="connsiteX9" fmla="*/ 39494 w 1800000"/>
                  <a:gd name="connsiteY9" fmla="*/ 217250 h 1368479"/>
                  <a:gd name="connsiteX10" fmla="*/ 897481 w 1800000"/>
                  <a:gd name="connsiteY10" fmla="*/ 0 h 136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0000" h="1368479">
                    <a:moveTo>
                      <a:pt x="897481" y="0"/>
                    </a:moveTo>
                    <a:cubicBezTo>
                      <a:pt x="1208142" y="0"/>
                      <a:pt x="1500420" y="78700"/>
                      <a:pt x="1755468" y="217250"/>
                    </a:cubicBezTo>
                    <a:lnTo>
                      <a:pt x="1765290" y="223217"/>
                    </a:lnTo>
                    <a:lnTo>
                      <a:pt x="1781715" y="287098"/>
                    </a:lnTo>
                    <a:cubicBezTo>
                      <a:pt x="1793704" y="345686"/>
                      <a:pt x="1800000" y="406347"/>
                      <a:pt x="1800000" y="468479"/>
                    </a:cubicBezTo>
                    <a:cubicBezTo>
                      <a:pt x="1800000" y="965535"/>
                      <a:pt x="1397056" y="1368479"/>
                      <a:pt x="900000" y="1368479"/>
                    </a:cubicBezTo>
                    <a:cubicBezTo>
                      <a:pt x="402944" y="1368479"/>
                      <a:pt x="0" y="965535"/>
                      <a:pt x="0" y="468479"/>
                    </a:cubicBezTo>
                    <a:cubicBezTo>
                      <a:pt x="0" y="406347"/>
                      <a:pt x="6296" y="345686"/>
                      <a:pt x="18285" y="287098"/>
                    </a:cubicBezTo>
                    <a:lnTo>
                      <a:pt x="35643" y="219590"/>
                    </a:lnTo>
                    <a:lnTo>
                      <a:pt x="39494" y="217250"/>
                    </a:lnTo>
                    <a:cubicBezTo>
                      <a:pt x="294542" y="78700"/>
                      <a:pt x="586821" y="0"/>
                      <a:pt x="897481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EF50C9DA-1AC0-4DEA-AB40-D7A5B00842FF}"/>
                  </a:ext>
                </a:extLst>
              </p:cNvPr>
              <p:cNvSpPr/>
              <p:nvPr/>
            </p:nvSpPr>
            <p:spPr>
              <a:xfrm>
                <a:off x="5591585" y="2251943"/>
                <a:ext cx="360000" cy="2405782"/>
              </a:xfrm>
              <a:custGeom>
                <a:avLst/>
                <a:gdLst>
                  <a:gd name="connsiteX0" fmla="*/ 0 w 360000"/>
                  <a:gd name="connsiteY0" fmla="*/ 0 h 2405782"/>
                  <a:gd name="connsiteX1" fmla="*/ 360000 w 360000"/>
                  <a:gd name="connsiteY1" fmla="*/ 0 h 2405782"/>
                  <a:gd name="connsiteX2" fmla="*/ 360000 w 360000"/>
                  <a:gd name="connsiteY2" fmla="*/ 2405782 h 2405782"/>
                  <a:gd name="connsiteX3" fmla="*/ 0 w 360000"/>
                  <a:gd name="connsiteY3" fmla="*/ 2405782 h 240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2405782"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2405782"/>
                    </a:lnTo>
                    <a:lnTo>
                      <a:pt x="0" y="240578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3A85DA86-3E68-40E2-9E8D-5AF86195156D}"/>
                  </a:ext>
                </a:extLst>
              </p:cNvPr>
              <p:cNvSpPr/>
              <p:nvPr/>
            </p:nvSpPr>
            <p:spPr>
              <a:xfrm>
                <a:off x="6238319" y="2251943"/>
                <a:ext cx="360000" cy="2405782"/>
              </a:xfrm>
              <a:custGeom>
                <a:avLst/>
                <a:gdLst>
                  <a:gd name="connsiteX0" fmla="*/ 0 w 360000"/>
                  <a:gd name="connsiteY0" fmla="*/ 0 h 2405782"/>
                  <a:gd name="connsiteX1" fmla="*/ 360000 w 360000"/>
                  <a:gd name="connsiteY1" fmla="*/ 0 h 2405782"/>
                  <a:gd name="connsiteX2" fmla="*/ 360000 w 360000"/>
                  <a:gd name="connsiteY2" fmla="*/ 2405782 h 2405782"/>
                  <a:gd name="connsiteX3" fmla="*/ 0 w 360000"/>
                  <a:gd name="connsiteY3" fmla="*/ 2405782 h 240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2405782"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2405782"/>
                    </a:lnTo>
                    <a:lnTo>
                      <a:pt x="0" y="240578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4861906A-7FED-43C8-A551-C0EE9E2F1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48" y="2445708"/>
            <a:ext cx="1776814" cy="88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C27FF44-3237-4244-89DE-F1F3FC4A5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67" y="1951376"/>
            <a:ext cx="1775628" cy="130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C6A340C7-A670-4443-A9FD-DA40C24873B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43" y="1137016"/>
            <a:ext cx="1233660" cy="924054"/>
          </a:xfrm>
          <a:prstGeom prst="rect">
            <a:avLst/>
          </a:prstGeom>
        </p:spPr>
      </p:pic>
      <p:pic>
        <p:nvPicPr>
          <p:cNvPr id="2058" name="Picture 10" descr="data-visualization-slides-2017/PITCHME.md at master · feifang/data ...">
            <a:extLst>
              <a:ext uri="{FF2B5EF4-FFF2-40B4-BE49-F238E27FC236}">
                <a16:creationId xmlns:a16="http://schemas.microsoft.com/office/drawing/2014/main" id="{9605324F-AF12-445A-9DEF-6C0738ADA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1" t="11405" r="28237" b="6317"/>
          <a:stretch/>
        </p:blipFill>
        <p:spPr bwMode="auto">
          <a:xfrm>
            <a:off x="8822485" y="1094789"/>
            <a:ext cx="1233661" cy="121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 descr="图片包含 游戏机, 桌子&#10;&#10;描述已自动生成">
            <a:extLst>
              <a:ext uri="{FF2B5EF4-FFF2-40B4-BE49-F238E27FC236}">
                <a16:creationId xmlns:a16="http://schemas.microsoft.com/office/drawing/2014/main" id="{902E0615-0890-47FD-9625-717D7B0DAD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853" y="3310780"/>
            <a:ext cx="1608227" cy="98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9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A354BD9-8F96-4AE0-8BFC-0335698A9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8623"/>
              </p:ext>
            </p:extLst>
          </p:nvPr>
        </p:nvGraphicFramePr>
        <p:xfrm>
          <a:off x="167780" y="441822"/>
          <a:ext cx="11845254" cy="57607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948418">
                  <a:extLst>
                    <a:ext uri="{9D8B030D-6E8A-4147-A177-3AD203B41FA5}">
                      <a16:colId xmlns:a16="http://schemas.microsoft.com/office/drawing/2014/main" val="4054561835"/>
                    </a:ext>
                  </a:extLst>
                </a:gridCol>
                <a:gridCol w="3948418">
                  <a:extLst>
                    <a:ext uri="{9D8B030D-6E8A-4147-A177-3AD203B41FA5}">
                      <a16:colId xmlns:a16="http://schemas.microsoft.com/office/drawing/2014/main" val="1633730078"/>
                    </a:ext>
                  </a:extLst>
                </a:gridCol>
                <a:gridCol w="3948418">
                  <a:extLst>
                    <a:ext uri="{9D8B030D-6E8A-4147-A177-3AD203B41FA5}">
                      <a16:colId xmlns:a16="http://schemas.microsoft.com/office/drawing/2014/main" val="368456311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Scala-2.11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Flink-1.10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Redis-3.2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54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3032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Kafka-2.1+Kafka-eagle-1.4.5+Zookeeper-3.4.5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CDH-6.2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Docker-19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811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1734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SpringBoot-2.13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Knife4j-2.0</a:t>
                      </a:r>
                    </a:p>
                    <a:p>
                      <a:pPr algn="ctr"/>
                      <a:r>
                        <a:rPr lang="en-US" altLang="zh-CN"/>
                        <a:t>(Swagger-bootstrap-ui)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Elasticsearch-7.4+Kibana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593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59303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Spark-2.3</a:t>
                      </a:r>
                      <a:endParaRPr lang="zh-CN" altLang="en-US"/>
                    </a:p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Hive-2.1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Impala-3.2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258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703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Hbase-2.1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HUE-4.3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7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49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hidden="1">
            <a:extLst>
              <a:ext uri="{FF2B5EF4-FFF2-40B4-BE49-F238E27FC236}">
                <a16:creationId xmlns:a16="http://schemas.microsoft.com/office/drawing/2014/main" id="{B73A709A-4CE8-470E-948F-485598E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61" y="5191125"/>
            <a:ext cx="4591050" cy="1666875"/>
          </a:xfrm>
          <a:prstGeom prst="rect">
            <a:avLst/>
          </a:prstGeom>
        </p:spPr>
      </p:pic>
      <p:sp>
        <p:nvSpPr>
          <p:cNvPr id="4" name="矩形 3" hidden="1">
            <a:extLst>
              <a:ext uri="{FF2B5EF4-FFF2-40B4-BE49-F238E27FC236}">
                <a16:creationId xmlns:a16="http://schemas.microsoft.com/office/drawing/2014/main" id="{F4C2391A-02E5-460E-B787-BD7FE6684228}"/>
              </a:ext>
            </a:extLst>
          </p:cNvPr>
          <p:cNvSpPr/>
          <p:nvPr/>
        </p:nvSpPr>
        <p:spPr>
          <a:xfrm>
            <a:off x="11123363" y="5191125"/>
            <a:ext cx="1068637" cy="1665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446BE4-FD27-4945-B53B-E7EC3A19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8144" r="13121" b="7883"/>
          <a:stretch>
            <a:fillRect/>
          </a:stretch>
        </p:blipFill>
        <p:spPr bwMode="auto">
          <a:xfrm>
            <a:off x="9848648" y="5465385"/>
            <a:ext cx="1155512" cy="1155512"/>
          </a:xfrm>
          <a:custGeom>
            <a:avLst/>
            <a:gdLst>
              <a:gd name="connsiteX0" fmla="*/ 577756 w 1155512"/>
              <a:gd name="connsiteY0" fmla="*/ 0 h 1155512"/>
              <a:gd name="connsiteX1" fmla="*/ 1155512 w 1155512"/>
              <a:gd name="connsiteY1" fmla="*/ 577756 h 1155512"/>
              <a:gd name="connsiteX2" fmla="*/ 577756 w 1155512"/>
              <a:gd name="connsiteY2" fmla="*/ 1155512 h 1155512"/>
              <a:gd name="connsiteX3" fmla="*/ 0 w 1155512"/>
              <a:gd name="connsiteY3" fmla="*/ 577756 h 1155512"/>
              <a:gd name="connsiteX4" fmla="*/ 577756 w 1155512"/>
              <a:gd name="connsiteY4" fmla="*/ 0 h 115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512" h="1155512">
                <a:moveTo>
                  <a:pt x="577756" y="0"/>
                </a:moveTo>
                <a:cubicBezTo>
                  <a:pt x="896842" y="0"/>
                  <a:pt x="1155512" y="258670"/>
                  <a:pt x="1155512" y="577756"/>
                </a:cubicBezTo>
                <a:cubicBezTo>
                  <a:pt x="1155512" y="896842"/>
                  <a:pt x="896842" y="1155512"/>
                  <a:pt x="577756" y="1155512"/>
                </a:cubicBezTo>
                <a:cubicBezTo>
                  <a:pt x="258670" y="1155512"/>
                  <a:pt x="0" y="896842"/>
                  <a:pt x="0" y="577756"/>
                </a:cubicBezTo>
                <a:cubicBezTo>
                  <a:pt x="0" y="258670"/>
                  <a:pt x="258670" y="0"/>
                  <a:pt x="577756" y="0"/>
                </a:cubicBezTo>
                <a:close/>
              </a:path>
            </a:pathLst>
          </a:cu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圆主体">
            <a:extLst>
              <a:ext uri="{FF2B5EF4-FFF2-40B4-BE49-F238E27FC236}">
                <a16:creationId xmlns:a16="http://schemas.microsoft.com/office/drawing/2014/main" id="{65010B5B-9202-4C74-AD03-8AF452700F5A}"/>
              </a:ext>
            </a:extLst>
          </p:cNvPr>
          <p:cNvSpPr>
            <a:spLocks noChangeAspect="1"/>
          </p:cNvSpPr>
          <p:nvPr/>
        </p:nvSpPr>
        <p:spPr>
          <a:xfrm>
            <a:off x="4296000" y="1629000"/>
            <a:ext cx="3600000" cy="360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外下">
            <a:extLst>
              <a:ext uri="{FF2B5EF4-FFF2-40B4-BE49-F238E27FC236}">
                <a16:creationId xmlns:a16="http://schemas.microsoft.com/office/drawing/2014/main" id="{A369DCF7-AD95-43D5-A859-836226BBD26D}"/>
              </a:ext>
            </a:extLst>
          </p:cNvPr>
          <p:cNvSpPr>
            <a:spLocks noChangeAspect="1"/>
          </p:cNvSpPr>
          <p:nvPr/>
        </p:nvSpPr>
        <p:spPr>
          <a:xfrm>
            <a:off x="4836000" y="3523141"/>
            <a:ext cx="2520000" cy="25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内下">
            <a:extLst>
              <a:ext uri="{FF2B5EF4-FFF2-40B4-BE49-F238E27FC236}">
                <a16:creationId xmlns:a16="http://schemas.microsoft.com/office/drawing/2014/main" id="{F21DAE35-6EBF-4F1E-A80E-C5C4C6922ADA}"/>
              </a:ext>
            </a:extLst>
          </p:cNvPr>
          <p:cNvSpPr>
            <a:spLocks noChangeAspect="1"/>
          </p:cNvSpPr>
          <p:nvPr/>
        </p:nvSpPr>
        <p:spPr>
          <a:xfrm>
            <a:off x="5196000" y="3911832"/>
            <a:ext cx="1800000" cy="180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外上">
            <a:extLst>
              <a:ext uri="{FF2B5EF4-FFF2-40B4-BE49-F238E27FC236}">
                <a16:creationId xmlns:a16="http://schemas.microsoft.com/office/drawing/2014/main" id="{0CC30EA0-60DD-4AA8-B614-32969BF4D6DA}"/>
              </a:ext>
            </a:extLst>
          </p:cNvPr>
          <p:cNvSpPr>
            <a:spLocks noChangeAspect="1"/>
          </p:cNvSpPr>
          <p:nvPr/>
        </p:nvSpPr>
        <p:spPr>
          <a:xfrm>
            <a:off x="4836000" y="814859"/>
            <a:ext cx="2520000" cy="25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内上">
            <a:extLst>
              <a:ext uri="{FF2B5EF4-FFF2-40B4-BE49-F238E27FC236}">
                <a16:creationId xmlns:a16="http://schemas.microsoft.com/office/drawing/2014/main" id="{A30B157E-E760-492E-ADB8-DADF30802B96}"/>
              </a:ext>
            </a:extLst>
          </p:cNvPr>
          <p:cNvSpPr>
            <a:spLocks noChangeAspect="1"/>
          </p:cNvSpPr>
          <p:nvPr/>
        </p:nvSpPr>
        <p:spPr>
          <a:xfrm>
            <a:off x="5196000" y="1197835"/>
            <a:ext cx="1800000" cy="180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竖条1">
            <a:extLst>
              <a:ext uri="{FF2B5EF4-FFF2-40B4-BE49-F238E27FC236}">
                <a16:creationId xmlns:a16="http://schemas.microsoft.com/office/drawing/2014/main" id="{23329A10-BA7F-4B47-9BB5-65606B42B85A}"/>
              </a:ext>
            </a:extLst>
          </p:cNvPr>
          <p:cNvSpPr/>
          <p:nvPr/>
        </p:nvSpPr>
        <p:spPr>
          <a:xfrm>
            <a:off x="5591585" y="509588"/>
            <a:ext cx="360000" cy="5857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竖条2">
            <a:extLst>
              <a:ext uri="{FF2B5EF4-FFF2-40B4-BE49-F238E27FC236}">
                <a16:creationId xmlns:a16="http://schemas.microsoft.com/office/drawing/2014/main" id="{46997C5C-64A7-4FDC-AC26-EB213F331FDC}"/>
              </a:ext>
            </a:extLst>
          </p:cNvPr>
          <p:cNvSpPr/>
          <p:nvPr/>
        </p:nvSpPr>
        <p:spPr>
          <a:xfrm>
            <a:off x="6238319" y="500063"/>
            <a:ext cx="360000" cy="5857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正圆形" hidden="1">
            <a:extLst>
              <a:ext uri="{FF2B5EF4-FFF2-40B4-BE49-F238E27FC236}">
                <a16:creationId xmlns:a16="http://schemas.microsoft.com/office/drawing/2014/main" id="{ED299369-9343-4041-914B-F6838B22C025}"/>
              </a:ext>
            </a:extLst>
          </p:cNvPr>
          <p:cNvSpPr>
            <a:spLocks noChangeAspect="1"/>
          </p:cNvSpPr>
          <p:nvPr/>
        </p:nvSpPr>
        <p:spPr>
          <a:xfrm>
            <a:off x="406747" y="1157288"/>
            <a:ext cx="3600000" cy="3600000"/>
          </a:xfrm>
          <a:custGeom>
            <a:avLst/>
            <a:gdLst>
              <a:gd name="connsiteX0" fmla="*/ 1800000 w 3600000"/>
              <a:gd name="connsiteY0" fmla="*/ 0 h 3600000"/>
              <a:gd name="connsiteX1" fmla="*/ 3600000 w 3600000"/>
              <a:gd name="connsiteY1" fmla="*/ 1800000 h 3600000"/>
              <a:gd name="connsiteX2" fmla="*/ 1800000 w 3600000"/>
              <a:gd name="connsiteY2" fmla="*/ 3600000 h 3600000"/>
              <a:gd name="connsiteX3" fmla="*/ 0 w 3600000"/>
              <a:gd name="connsiteY3" fmla="*/ 1800000 h 3600000"/>
              <a:gd name="connsiteX4" fmla="*/ 1800000 w 3600000"/>
              <a:gd name="connsiteY4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0" h="3600000">
                <a:moveTo>
                  <a:pt x="1800000" y="0"/>
                </a:moveTo>
                <a:cubicBezTo>
                  <a:pt x="2794113" y="0"/>
                  <a:pt x="3600000" y="805887"/>
                  <a:pt x="3600000" y="1800000"/>
                </a:cubicBezTo>
                <a:cubicBezTo>
                  <a:pt x="3600000" y="2794113"/>
                  <a:pt x="2794113" y="3600000"/>
                  <a:pt x="1800000" y="3600000"/>
                </a:cubicBezTo>
                <a:cubicBezTo>
                  <a:pt x="805887" y="3600000"/>
                  <a:pt x="0" y="2794113"/>
                  <a:pt x="0" y="1800000"/>
                </a:cubicBezTo>
                <a:cubicBezTo>
                  <a:pt x="0" y="805887"/>
                  <a:pt x="805887" y="0"/>
                  <a:pt x="18000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空心矩形">
            <a:extLst>
              <a:ext uri="{FF2B5EF4-FFF2-40B4-BE49-F238E27FC236}">
                <a16:creationId xmlns:a16="http://schemas.microsoft.com/office/drawing/2014/main" id="{72BB366E-7D14-46AB-B6D9-8C7BC3B56E4A}"/>
              </a:ext>
            </a:extLst>
          </p:cNvPr>
          <p:cNvSpPr>
            <a:spLocks noChangeAspect="1"/>
          </p:cNvSpPr>
          <p:nvPr/>
        </p:nvSpPr>
        <p:spPr>
          <a:xfrm>
            <a:off x="3753059" y="472069"/>
            <a:ext cx="4429675" cy="6858000"/>
          </a:xfrm>
          <a:custGeom>
            <a:avLst/>
            <a:gdLst>
              <a:gd name="connsiteX0" fmla="*/ 0 w 4429675"/>
              <a:gd name="connsiteY0" fmla="*/ 0 h 6858000"/>
              <a:gd name="connsiteX1" fmla="*/ 4429675 w 4429675"/>
              <a:gd name="connsiteY1" fmla="*/ 0 h 6858000"/>
              <a:gd name="connsiteX2" fmla="*/ 4429675 w 4429675"/>
              <a:gd name="connsiteY2" fmla="*/ 6858000 h 6858000"/>
              <a:gd name="connsiteX3" fmla="*/ 0 w 4429675"/>
              <a:gd name="connsiteY3" fmla="*/ 6858000 h 6858000"/>
              <a:gd name="connsiteX4" fmla="*/ 0 w 4429675"/>
              <a:gd name="connsiteY4" fmla="*/ 0 h 6858000"/>
              <a:gd name="connsiteX5" fmla="*/ 2340422 w 4429675"/>
              <a:gd name="connsiteY5" fmla="*/ 1157287 h 6858000"/>
              <a:gd name="connsiteX6" fmla="*/ 540422 w 4429675"/>
              <a:gd name="connsiteY6" fmla="*/ 2957287 h 6858000"/>
              <a:gd name="connsiteX7" fmla="*/ 2340422 w 4429675"/>
              <a:gd name="connsiteY7" fmla="*/ 4757287 h 6858000"/>
              <a:gd name="connsiteX8" fmla="*/ 4140422 w 4429675"/>
              <a:gd name="connsiteY8" fmla="*/ 2957287 h 6858000"/>
              <a:gd name="connsiteX9" fmla="*/ 2340422 w 4429675"/>
              <a:gd name="connsiteY9" fmla="*/ 11572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9675" h="6858000">
                <a:moveTo>
                  <a:pt x="0" y="0"/>
                </a:moveTo>
                <a:lnTo>
                  <a:pt x="4429675" y="0"/>
                </a:lnTo>
                <a:lnTo>
                  <a:pt x="44296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340422" y="1157287"/>
                </a:moveTo>
                <a:cubicBezTo>
                  <a:pt x="1346309" y="1157287"/>
                  <a:pt x="540422" y="1963174"/>
                  <a:pt x="540422" y="2957287"/>
                </a:cubicBezTo>
                <a:cubicBezTo>
                  <a:pt x="540422" y="3951400"/>
                  <a:pt x="1346309" y="4757287"/>
                  <a:pt x="2340422" y="4757287"/>
                </a:cubicBezTo>
                <a:cubicBezTo>
                  <a:pt x="3334535" y="4757287"/>
                  <a:pt x="4140422" y="3951400"/>
                  <a:pt x="4140422" y="2957287"/>
                </a:cubicBezTo>
                <a:cubicBezTo>
                  <a:pt x="4140422" y="1963174"/>
                  <a:pt x="3334535" y="1157287"/>
                  <a:pt x="2340422" y="115728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空心矩形2" hidden="1">
            <a:extLst>
              <a:ext uri="{FF2B5EF4-FFF2-40B4-BE49-F238E27FC236}">
                <a16:creationId xmlns:a16="http://schemas.microsoft.com/office/drawing/2014/main" id="{40C341CE-F89F-4249-B8A8-FD5E0DDE9AF0}"/>
              </a:ext>
            </a:extLst>
          </p:cNvPr>
          <p:cNvSpPr>
            <a:spLocks noChangeAspect="1"/>
          </p:cNvSpPr>
          <p:nvPr/>
        </p:nvSpPr>
        <p:spPr>
          <a:xfrm>
            <a:off x="4836000" y="616849"/>
            <a:ext cx="4429675" cy="6858000"/>
          </a:xfrm>
          <a:custGeom>
            <a:avLst/>
            <a:gdLst>
              <a:gd name="connsiteX0" fmla="*/ 0 w 4429675"/>
              <a:gd name="connsiteY0" fmla="*/ 0 h 6858000"/>
              <a:gd name="connsiteX1" fmla="*/ 4429675 w 4429675"/>
              <a:gd name="connsiteY1" fmla="*/ 0 h 6858000"/>
              <a:gd name="connsiteX2" fmla="*/ 4429675 w 4429675"/>
              <a:gd name="connsiteY2" fmla="*/ 6858000 h 6858000"/>
              <a:gd name="connsiteX3" fmla="*/ 0 w 4429675"/>
              <a:gd name="connsiteY3" fmla="*/ 6858000 h 6858000"/>
              <a:gd name="connsiteX4" fmla="*/ 0 w 4429675"/>
              <a:gd name="connsiteY4" fmla="*/ 0 h 6858000"/>
              <a:gd name="connsiteX5" fmla="*/ 2340422 w 4429675"/>
              <a:gd name="connsiteY5" fmla="*/ 1157287 h 6858000"/>
              <a:gd name="connsiteX6" fmla="*/ 540422 w 4429675"/>
              <a:gd name="connsiteY6" fmla="*/ 2957287 h 6858000"/>
              <a:gd name="connsiteX7" fmla="*/ 2340422 w 4429675"/>
              <a:gd name="connsiteY7" fmla="*/ 4757287 h 6858000"/>
              <a:gd name="connsiteX8" fmla="*/ 4140422 w 4429675"/>
              <a:gd name="connsiteY8" fmla="*/ 2957287 h 6858000"/>
              <a:gd name="connsiteX9" fmla="*/ 2340422 w 4429675"/>
              <a:gd name="connsiteY9" fmla="*/ 11572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9675" h="6858000">
                <a:moveTo>
                  <a:pt x="0" y="0"/>
                </a:moveTo>
                <a:lnTo>
                  <a:pt x="4429675" y="0"/>
                </a:lnTo>
                <a:lnTo>
                  <a:pt x="44296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340422" y="1157287"/>
                </a:moveTo>
                <a:cubicBezTo>
                  <a:pt x="1346309" y="1157287"/>
                  <a:pt x="540422" y="1963174"/>
                  <a:pt x="540422" y="2957287"/>
                </a:cubicBezTo>
                <a:cubicBezTo>
                  <a:pt x="540422" y="3951400"/>
                  <a:pt x="1346309" y="4757287"/>
                  <a:pt x="2340422" y="4757287"/>
                </a:cubicBezTo>
                <a:cubicBezTo>
                  <a:pt x="3334535" y="4757287"/>
                  <a:pt x="4140422" y="3951400"/>
                  <a:pt x="4140422" y="2957287"/>
                </a:cubicBezTo>
                <a:cubicBezTo>
                  <a:pt x="4140422" y="1963174"/>
                  <a:pt x="3334535" y="1157287"/>
                  <a:pt x="2340422" y="11572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6B4DBF99-EF40-4D95-9E2C-D3D100184406}"/>
              </a:ext>
            </a:extLst>
          </p:cNvPr>
          <p:cNvSpPr/>
          <p:nvPr/>
        </p:nvSpPr>
        <p:spPr>
          <a:xfrm>
            <a:off x="4619625" y="4657725"/>
            <a:ext cx="3000375" cy="1242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EE2E44F-84FC-4C69-85C2-90A5000016F7}"/>
              </a:ext>
            </a:extLst>
          </p:cNvPr>
          <p:cNvSpPr/>
          <p:nvPr/>
        </p:nvSpPr>
        <p:spPr>
          <a:xfrm>
            <a:off x="4619625" y="1009553"/>
            <a:ext cx="3000375" cy="12423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7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hidden="1">
            <a:extLst>
              <a:ext uri="{FF2B5EF4-FFF2-40B4-BE49-F238E27FC236}">
                <a16:creationId xmlns:a16="http://schemas.microsoft.com/office/drawing/2014/main" id="{B73A709A-4CE8-470E-948F-485598E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61" y="5191125"/>
            <a:ext cx="4591050" cy="1666875"/>
          </a:xfrm>
          <a:prstGeom prst="rect">
            <a:avLst/>
          </a:prstGeom>
        </p:spPr>
      </p:pic>
      <p:sp>
        <p:nvSpPr>
          <p:cNvPr id="4" name="矩形 3" hidden="1">
            <a:extLst>
              <a:ext uri="{FF2B5EF4-FFF2-40B4-BE49-F238E27FC236}">
                <a16:creationId xmlns:a16="http://schemas.microsoft.com/office/drawing/2014/main" id="{F4C2391A-02E5-460E-B787-BD7FE6684228}"/>
              </a:ext>
            </a:extLst>
          </p:cNvPr>
          <p:cNvSpPr/>
          <p:nvPr/>
        </p:nvSpPr>
        <p:spPr>
          <a:xfrm>
            <a:off x="11123363" y="5191125"/>
            <a:ext cx="1068637" cy="1665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446BE4-FD27-4945-B53B-E7EC3A19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8144" r="13121" b="7883"/>
          <a:stretch>
            <a:fillRect/>
          </a:stretch>
        </p:blipFill>
        <p:spPr bwMode="auto">
          <a:xfrm>
            <a:off x="9848648" y="5465385"/>
            <a:ext cx="1155512" cy="1155512"/>
          </a:xfrm>
          <a:custGeom>
            <a:avLst/>
            <a:gdLst>
              <a:gd name="connsiteX0" fmla="*/ 577756 w 1155512"/>
              <a:gd name="connsiteY0" fmla="*/ 0 h 1155512"/>
              <a:gd name="connsiteX1" fmla="*/ 1155512 w 1155512"/>
              <a:gd name="connsiteY1" fmla="*/ 577756 h 1155512"/>
              <a:gd name="connsiteX2" fmla="*/ 577756 w 1155512"/>
              <a:gd name="connsiteY2" fmla="*/ 1155512 h 1155512"/>
              <a:gd name="connsiteX3" fmla="*/ 0 w 1155512"/>
              <a:gd name="connsiteY3" fmla="*/ 577756 h 1155512"/>
              <a:gd name="connsiteX4" fmla="*/ 577756 w 1155512"/>
              <a:gd name="connsiteY4" fmla="*/ 0 h 115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512" h="1155512">
                <a:moveTo>
                  <a:pt x="577756" y="0"/>
                </a:moveTo>
                <a:cubicBezTo>
                  <a:pt x="896842" y="0"/>
                  <a:pt x="1155512" y="258670"/>
                  <a:pt x="1155512" y="577756"/>
                </a:cubicBezTo>
                <a:cubicBezTo>
                  <a:pt x="1155512" y="896842"/>
                  <a:pt x="896842" y="1155512"/>
                  <a:pt x="577756" y="1155512"/>
                </a:cubicBezTo>
                <a:cubicBezTo>
                  <a:pt x="258670" y="1155512"/>
                  <a:pt x="0" y="896842"/>
                  <a:pt x="0" y="577756"/>
                </a:cubicBezTo>
                <a:cubicBezTo>
                  <a:pt x="0" y="258670"/>
                  <a:pt x="258670" y="0"/>
                  <a:pt x="577756" y="0"/>
                </a:cubicBezTo>
                <a:close/>
              </a:path>
            </a:pathLst>
          </a:cu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83C424A-667A-42C4-9F8A-53FB59A1695B}"/>
              </a:ext>
            </a:extLst>
          </p:cNvPr>
          <p:cNvGrpSpPr/>
          <p:nvPr/>
        </p:nvGrpSpPr>
        <p:grpSpPr>
          <a:xfrm>
            <a:off x="4296000" y="1629000"/>
            <a:ext cx="3600000" cy="3600356"/>
            <a:chOff x="4296000" y="1629000"/>
            <a:chExt cx="3600000" cy="3600356"/>
          </a:xfrm>
        </p:grpSpPr>
        <p:sp>
          <p:nvSpPr>
            <p:cNvPr id="8" name="正圆主体">
              <a:extLst>
                <a:ext uri="{FF2B5EF4-FFF2-40B4-BE49-F238E27FC236}">
                  <a16:creationId xmlns:a16="http://schemas.microsoft.com/office/drawing/2014/main" id="{65010B5B-9202-4C74-AD03-8AF452700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6000" y="1629000"/>
              <a:ext cx="3600000" cy="360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8F9DA8AA-B2BE-48F3-A817-AC6B6D4C0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2333" y="3523141"/>
              <a:ext cx="2507334" cy="1134584"/>
            </a:xfrm>
            <a:custGeom>
              <a:avLst/>
              <a:gdLst>
                <a:gd name="connsiteX0" fmla="*/ 1253667 w 2507334"/>
                <a:gd name="connsiteY0" fmla="*/ 0 h 1134584"/>
                <a:gd name="connsiteX1" fmla="*/ 2507162 w 2507334"/>
                <a:gd name="connsiteY1" fmla="*/ 1131173 h 1134584"/>
                <a:gd name="connsiteX2" fmla="*/ 2507334 w 2507334"/>
                <a:gd name="connsiteY2" fmla="*/ 1134584 h 1134584"/>
                <a:gd name="connsiteX3" fmla="*/ 0 w 2507334"/>
                <a:gd name="connsiteY3" fmla="*/ 1134584 h 1134584"/>
                <a:gd name="connsiteX4" fmla="*/ 173 w 2507334"/>
                <a:gd name="connsiteY4" fmla="*/ 1131173 h 1134584"/>
                <a:gd name="connsiteX5" fmla="*/ 1253667 w 2507334"/>
                <a:gd name="connsiteY5" fmla="*/ 0 h 1134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7334" h="1134584">
                  <a:moveTo>
                    <a:pt x="1253667" y="0"/>
                  </a:moveTo>
                  <a:cubicBezTo>
                    <a:pt x="1906054" y="0"/>
                    <a:pt x="2442637" y="495810"/>
                    <a:pt x="2507162" y="1131173"/>
                  </a:cubicBezTo>
                  <a:lnTo>
                    <a:pt x="2507334" y="1134584"/>
                  </a:lnTo>
                  <a:lnTo>
                    <a:pt x="0" y="1134584"/>
                  </a:lnTo>
                  <a:lnTo>
                    <a:pt x="173" y="1131173"/>
                  </a:lnTo>
                  <a:cubicBezTo>
                    <a:pt x="64697" y="495810"/>
                    <a:pt x="601281" y="0"/>
                    <a:pt x="12536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2D76BCF6-4593-4705-957F-40AD63CC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6000" y="3911832"/>
              <a:ext cx="1800000" cy="1317524"/>
            </a:xfrm>
            <a:custGeom>
              <a:avLst/>
              <a:gdLst>
                <a:gd name="connsiteX0" fmla="*/ 900000 w 1800000"/>
                <a:gd name="connsiteY0" fmla="*/ 0 h 1317524"/>
                <a:gd name="connsiteX1" fmla="*/ 1800000 w 1800000"/>
                <a:gd name="connsiteY1" fmla="*/ 900000 h 1317524"/>
                <a:gd name="connsiteX2" fmla="*/ 1781715 w 1800000"/>
                <a:gd name="connsiteY2" fmla="*/ 1081381 h 1317524"/>
                <a:gd name="connsiteX3" fmla="*/ 1779250 w 1800000"/>
                <a:gd name="connsiteY3" fmla="*/ 1090969 h 1317524"/>
                <a:gd name="connsiteX4" fmla="*/ 1763934 w 1800000"/>
                <a:gd name="connsiteY4" fmla="*/ 1100274 h 1317524"/>
                <a:gd name="connsiteX5" fmla="*/ 905947 w 1800000"/>
                <a:gd name="connsiteY5" fmla="*/ 1317524 h 1317524"/>
                <a:gd name="connsiteX6" fmla="*/ 47960 w 1800000"/>
                <a:gd name="connsiteY6" fmla="*/ 1100274 h 1317524"/>
                <a:gd name="connsiteX7" fmla="*/ 18549 w 1800000"/>
                <a:gd name="connsiteY7" fmla="*/ 1082406 h 1317524"/>
                <a:gd name="connsiteX8" fmla="*/ 18285 w 1800000"/>
                <a:gd name="connsiteY8" fmla="*/ 1081381 h 1317524"/>
                <a:gd name="connsiteX9" fmla="*/ 0 w 1800000"/>
                <a:gd name="connsiteY9" fmla="*/ 900000 h 1317524"/>
                <a:gd name="connsiteX10" fmla="*/ 900000 w 1800000"/>
                <a:gd name="connsiteY10" fmla="*/ 0 h 131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317524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cubicBezTo>
                    <a:pt x="1800000" y="962132"/>
                    <a:pt x="1793704" y="1022794"/>
                    <a:pt x="1781715" y="1081381"/>
                  </a:cubicBezTo>
                  <a:lnTo>
                    <a:pt x="1779250" y="1090969"/>
                  </a:lnTo>
                  <a:lnTo>
                    <a:pt x="1763934" y="1100274"/>
                  </a:lnTo>
                  <a:cubicBezTo>
                    <a:pt x="1508886" y="1238824"/>
                    <a:pt x="1216608" y="1317524"/>
                    <a:pt x="905947" y="1317524"/>
                  </a:cubicBezTo>
                  <a:cubicBezTo>
                    <a:pt x="595287" y="1317524"/>
                    <a:pt x="303008" y="1238824"/>
                    <a:pt x="47960" y="1100274"/>
                  </a:cubicBezTo>
                  <a:lnTo>
                    <a:pt x="18549" y="1082406"/>
                  </a:lnTo>
                  <a:lnTo>
                    <a:pt x="18285" y="1081381"/>
                  </a:lnTo>
                  <a:cubicBezTo>
                    <a:pt x="6296" y="1022794"/>
                    <a:pt x="0" y="962132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713731ED-1895-4BA2-9182-518519705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9870" y="2251943"/>
              <a:ext cx="2492260" cy="1082916"/>
            </a:xfrm>
            <a:custGeom>
              <a:avLst/>
              <a:gdLst>
                <a:gd name="connsiteX0" fmla="*/ 0 w 2492260"/>
                <a:gd name="connsiteY0" fmla="*/ 0 h 1082916"/>
                <a:gd name="connsiteX1" fmla="*/ 2492260 w 2492260"/>
                <a:gd name="connsiteY1" fmla="*/ 0 h 1082916"/>
                <a:gd name="connsiteX2" fmla="*/ 2480532 w 2492260"/>
                <a:gd name="connsiteY2" fmla="*/ 76850 h 1082916"/>
                <a:gd name="connsiteX3" fmla="*/ 1246130 w 2492260"/>
                <a:gd name="connsiteY3" fmla="*/ 1082916 h 1082916"/>
                <a:gd name="connsiteX4" fmla="*/ 11729 w 2492260"/>
                <a:gd name="connsiteY4" fmla="*/ 76850 h 108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260" h="1082916">
                  <a:moveTo>
                    <a:pt x="0" y="0"/>
                  </a:moveTo>
                  <a:lnTo>
                    <a:pt x="2492260" y="0"/>
                  </a:lnTo>
                  <a:lnTo>
                    <a:pt x="2480532" y="76850"/>
                  </a:lnTo>
                  <a:cubicBezTo>
                    <a:pt x="2363041" y="651011"/>
                    <a:pt x="1855024" y="1082916"/>
                    <a:pt x="1246130" y="1082916"/>
                  </a:cubicBezTo>
                  <a:cubicBezTo>
                    <a:pt x="637236" y="1082916"/>
                    <a:pt x="129219" y="651011"/>
                    <a:pt x="11729" y="768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5C3BC3E-321D-47C2-9096-DAA0E91C3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6000" y="1629357"/>
              <a:ext cx="1800000" cy="1368479"/>
            </a:xfrm>
            <a:custGeom>
              <a:avLst/>
              <a:gdLst>
                <a:gd name="connsiteX0" fmla="*/ 897481 w 1800000"/>
                <a:gd name="connsiteY0" fmla="*/ 0 h 1368479"/>
                <a:gd name="connsiteX1" fmla="*/ 1755468 w 1800000"/>
                <a:gd name="connsiteY1" fmla="*/ 217250 h 1368479"/>
                <a:gd name="connsiteX2" fmla="*/ 1765290 w 1800000"/>
                <a:gd name="connsiteY2" fmla="*/ 223217 h 1368479"/>
                <a:gd name="connsiteX3" fmla="*/ 1781715 w 1800000"/>
                <a:gd name="connsiteY3" fmla="*/ 287098 h 1368479"/>
                <a:gd name="connsiteX4" fmla="*/ 1800000 w 1800000"/>
                <a:gd name="connsiteY4" fmla="*/ 468479 h 1368479"/>
                <a:gd name="connsiteX5" fmla="*/ 900000 w 1800000"/>
                <a:gd name="connsiteY5" fmla="*/ 1368479 h 1368479"/>
                <a:gd name="connsiteX6" fmla="*/ 0 w 1800000"/>
                <a:gd name="connsiteY6" fmla="*/ 468479 h 1368479"/>
                <a:gd name="connsiteX7" fmla="*/ 18285 w 1800000"/>
                <a:gd name="connsiteY7" fmla="*/ 287098 h 1368479"/>
                <a:gd name="connsiteX8" fmla="*/ 35643 w 1800000"/>
                <a:gd name="connsiteY8" fmla="*/ 219590 h 1368479"/>
                <a:gd name="connsiteX9" fmla="*/ 39494 w 1800000"/>
                <a:gd name="connsiteY9" fmla="*/ 217250 h 1368479"/>
                <a:gd name="connsiteX10" fmla="*/ 897481 w 1800000"/>
                <a:gd name="connsiteY10" fmla="*/ 0 h 136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368479">
                  <a:moveTo>
                    <a:pt x="897481" y="0"/>
                  </a:moveTo>
                  <a:cubicBezTo>
                    <a:pt x="1208142" y="0"/>
                    <a:pt x="1500420" y="78700"/>
                    <a:pt x="1755468" y="217250"/>
                  </a:cubicBezTo>
                  <a:lnTo>
                    <a:pt x="1765290" y="223217"/>
                  </a:lnTo>
                  <a:lnTo>
                    <a:pt x="1781715" y="287098"/>
                  </a:lnTo>
                  <a:cubicBezTo>
                    <a:pt x="1793704" y="345686"/>
                    <a:pt x="1800000" y="406347"/>
                    <a:pt x="1800000" y="468479"/>
                  </a:cubicBezTo>
                  <a:cubicBezTo>
                    <a:pt x="1800000" y="965535"/>
                    <a:pt x="1397056" y="1368479"/>
                    <a:pt x="900000" y="1368479"/>
                  </a:cubicBezTo>
                  <a:cubicBezTo>
                    <a:pt x="402944" y="1368479"/>
                    <a:pt x="0" y="965535"/>
                    <a:pt x="0" y="468479"/>
                  </a:cubicBezTo>
                  <a:cubicBezTo>
                    <a:pt x="0" y="406347"/>
                    <a:pt x="6296" y="345686"/>
                    <a:pt x="18285" y="287098"/>
                  </a:cubicBezTo>
                  <a:lnTo>
                    <a:pt x="35643" y="219590"/>
                  </a:lnTo>
                  <a:lnTo>
                    <a:pt x="39494" y="217250"/>
                  </a:lnTo>
                  <a:cubicBezTo>
                    <a:pt x="294542" y="78700"/>
                    <a:pt x="586821" y="0"/>
                    <a:pt x="89748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04BE572-A4AC-4853-AA0C-985E2D99FE5C}"/>
                </a:ext>
              </a:extLst>
            </p:cNvPr>
            <p:cNvSpPr/>
            <p:nvPr/>
          </p:nvSpPr>
          <p:spPr>
            <a:xfrm>
              <a:off x="5591585" y="2251943"/>
              <a:ext cx="360000" cy="2405782"/>
            </a:xfrm>
            <a:custGeom>
              <a:avLst/>
              <a:gdLst>
                <a:gd name="connsiteX0" fmla="*/ 0 w 360000"/>
                <a:gd name="connsiteY0" fmla="*/ 0 h 2405782"/>
                <a:gd name="connsiteX1" fmla="*/ 360000 w 360000"/>
                <a:gd name="connsiteY1" fmla="*/ 0 h 2405782"/>
                <a:gd name="connsiteX2" fmla="*/ 360000 w 360000"/>
                <a:gd name="connsiteY2" fmla="*/ 2405782 h 2405782"/>
                <a:gd name="connsiteX3" fmla="*/ 0 w 360000"/>
                <a:gd name="connsiteY3" fmla="*/ 2405782 h 240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2405782">
                  <a:moveTo>
                    <a:pt x="0" y="0"/>
                  </a:moveTo>
                  <a:lnTo>
                    <a:pt x="360000" y="0"/>
                  </a:lnTo>
                  <a:lnTo>
                    <a:pt x="360000" y="2405782"/>
                  </a:lnTo>
                  <a:lnTo>
                    <a:pt x="0" y="2405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073394D-2FAD-4A9C-9B2A-D7E640304A0C}"/>
                </a:ext>
              </a:extLst>
            </p:cNvPr>
            <p:cNvSpPr/>
            <p:nvPr/>
          </p:nvSpPr>
          <p:spPr>
            <a:xfrm>
              <a:off x="6238319" y="2251943"/>
              <a:ext cx="360000" cy="2405782"/>
            </a:xfrm>
            <a:custGeom>
              <a:avLst/>
              <a:gdLst>
                <a:gd name="connsiteX0" fmla="*/ 0 w 360000"/>
                <a:gd name="connsiteY0" fmla="*/ 0 h 2405782"/>
                <a:gd name="connsiteX1" fmla="*/ 360000 w 360000"/>
                <a:gd name="connsiteY1" fmla="*/ 0 h 2405782"/>
                <a:gd name="connsiteX2" fmla="*/ 360000 w 360000"/>
                <a:gd name="connsiteY2" fmla="*/ 2405782 h 2405782"/>
                <a:gd name="connsiteX3" fmla="*/ 0 w 360000"/>
                <a:gd name="connsiteY3" fmla="*/ 2405782 h 240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2405782">
                  <a:moveTo>
                    <a:pt x="0" y="0"/>
                  </a:moveTo>
                  <a:lnTo>
                    <a:pt x="360000" y="0"/>
                  </a:lnTo>
                  <a:lnTo>
                    <a:pt x="360000" y="2405782"/>
                  </a:lnTo>
                  <a:lnTo>
                    <a:pt x="0" y="2405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正圆形" hidden="1">
            <a:extLst>
              <a:ext uri="{FF2B5EF4-FFF2-40B4-BE49-F238E27FC236}">
                <a16:creationId xmlns:a16="http://schemas.microsoft.com/office/drawing/2014/main" id="{ED299369-9343-4041-914B-F6838B22C025}"/>
              </a:ext>
            </a:extLst>
          </p:cNvPr>
          <p:cNvSpPr>
            <a:spLocks noChangeAspect="1"/>
          </p:cNvSpPr>
          <p:nvPr/>
        </p:nvSpPr>
        <p:spPr>
          <a:xfrm>
            <a:off x="406747" y="1157288"/>
            <a:ext cx="3600000" cy="3600000"/>
          </a:xfrm>
          <a:custGeom>
            <a:avLst/>
            <a:gdLst>
              <a:gd name="connsiteX0" fmla="*/ 1800000 w 3600000"/>
              <a:gd name="connsiteY0" fmla="*/ 0 h 3600000"/>
              <a:gd name="connsiteX1" fmla="*/ 3600000 w 3600000"/>
              <a:gd name="connsiteY1" fmla="*/ 1800000 h 3600000"/>
              <a:gd name="connsiteX2" fmla="*/ 1800000 w 3600000"/>
              <a:gd name="connsiteY2" fmla="*/ 3600000 h 3600000"/>
              <a:gd name="connsiteX3" fmla="*/ 0 w 3600000"/>
              <a:gd name="connsiteY3" fmla="*/ 1800000 h 3600000"/>
              <a:gd name="connsiteX4" fmla="*/ 1800000 w 3600000"/>
              <a:gd name="connsiteY4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0" h="3600000">
                <a:moveTo>
                  <a:pt x="1800000" y="0"/>
                </a:moveTo>
                <a:cubicBezTo>
                  <a:pt x="2794113" y="0"/>
                  <a:pt x="3600000" y="805887"/>
                  <a:pt x="3600000" y="1800000"/>
                </a:cubicBezTo>
                <a:cubicBezTo>
                  <a:pt x="3600000" y="2794113"/>
                  <a:pt x="2794113" y="3600000"/>
                  <a:pt x="1800000" y="3600000"/>
                </a:cubicBezTo>
                <a:cubicBezTo>
                  <a:pt x="805887" y="3600000"/>
                  <a:pt x="0" y="2794113"/>
                  <a:pt x="0" y="1800000"/>
                </a:cubicBezTo>
                <a:cubicBezTo>
                  <a:pt x="0" y="805887"/>
                  <a:pt x="805887" y="0"/>
                  <a:pt x="18000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空心矩形2" hidden="1">
            <a:extLst>
              <a:ext uri="{FF2B5EF4-FFF2-40B4-BE49-F238E27FC236}">
                <a16:creationId xmlns:a16="http://schemas.microsoft.com/office/drawing/2014/main" id="{40C341CE-F89F-4249-B8A8-FD5E0DDE9AF0}"/>
              </a:ext>
            </a:extLst>
          </p:cNvPr>
          <p:cNvSpPr>
            <a:spLocks noChangeAspect="1"/>
          </p:cNvSpPr>
          <p:nvPr/>
        </p:nvSpPr>
        <p:spPr>
          <a:xfrm>
            <a:off x="4836000" y="616849"/>
            <a:ext cx="4429675" cy="6858000"/>
          </a:xfrm>
          <a:custGeom>
            <a:avLst/>
            <a:gdLst>
              <a:gd name="connsiteX0" fmla="*/ 0 w 4429675"/>
              <a:gd name="connsiteY0" fmla="*/ 0 h 6858000"/>
              <a:gd name="connsiteX1" fmla="*/ 4429675 w 4429675"/>
              <a:gd name="connsiteY1" fmla="*/ 0 h 6858000"/>
              <a:gd name="connsiteX2" fmla="*/ 4429675 w 4429675"/>
              <a:gd name="connsiteY2" fmla="*/ 6858000 h 6858000"/>
              <a:gd name="connsiteX3" fmla="*/ 0 w 4429675"/>
              <a:gd name="connsiteY3" fmla="*/ 6858000 h 6858000"/>
              <a:gd name="connsiteX4" fmla="*/ 0 w 4429675"/>
              <a:gd name="connsiteY4" fmla="*/ 0 h 6858000"/>
              <a:gd name="connsiteX5" fmla="*/ 2340422 w 4429675"/>
              <a:gd name="connsiteY5" fmla="*/ 1157287 h 6858000"/>
              <a:gd name="connsiteX6" fmla="*/ 540422 w 4429675"/>
              <a:gd name="connsiteY6" fmla="*/ 2957287 h 6858000"/>
              <a:gd name="connsiteX7" fmla="*/ 2340422 w 4429675"/>
              <a:gd name="connsiteY7" fmla="*/ 4757287 h 6858000"/>
              <a:gd name="connsiteX8" fmla="*/ 4140422 w 4429675"/>
              <a:gd name="connsiteY8" fmla="*/ 2957287 h 6858000"/>
              <a:gd name="connsiteX9" fmla="*/ 2340422 w 4429675"/>
              <a:gd name="connsiteY9" fmla="*/ 11572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9675" h="6858000">
                <a:moveTo>
                  <a:pt x="0" y="0"/>
                </a:moveTo>
                <a:lnTo>
                  <a:pt x="4429675" y="0"/>
                </a:lnTo>
                <a:lnTo>
                  <a:pt x="44296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340422" y="1157287"/>
                </a:moveTo>
                <a:cubicBezTo>
                  <a:pt x="1346309" y="1157287"/>
                  <a:pt x="540422" y="1963174"/>
                  <a:pt x="540422" y="2957287"/>
                </a:cubicBezTo>
                <a:cubicBezTo>
                  <a:pt x="540422" y="3951400"/>
                  <a:pt x="1346309" y="4757287"/>
                  <a:pt x="2340422" y="4757287"/>
                </a:cubicBezTo>
                <a:cubicBezTo>
                  <a:pt x="3334535" y="4757287"/>
                  <a:pt x="4140422" y="3951400"/>
                  <a:pt x="4140422" y="2957287"/>
                </a:cubicBezTo>
                <a:cubicBezTo>
                  <a:pt x="4140422" y="1963174"/>
                  <a:pt x="3334535" y="1157287"/>
                  <a:pt x="2340422" y="11572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6F3780-E53C-4C99-BCEE-D5CCC7BC5E05}"/>
              </a:ext>
            </a:extLst>
          </p:cNvPr>
          <p:cNvSpPr/>
          <p:nvPr/>
        </p:nvSpPr>
        <p:spPr>
          <a:xfrm>
            <a:off x="8182734" y="1"/>
            <a:ext cx="3000375" cy="22519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82EF47-C77D-439A-9E18-E88E7929C83A}"/>
              </a:ext>
            </a:extLst>
          </p:cNvPr>
          <p:cNvSpPr/>
          <p:nvPr/>
        </p:nvSpPr>
        <p:spPr>
          <a:xfrm>
            <a:off x="710724" y="4657725"/>
            <a:ext cx="3000375" cy="22002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空心矩形">
            <a:extLst>
              <a:ext uri="{FF2B5EF4-FFF2-40B4-BE49-F238E27FC236}">
                <a16:creationId xmlns:a16="http://schemas.microsoft.com/office/drawing/2014/main" id="{AB009DE5-16DB-4925-BBC1-6908DA4ADA2E}"/>
              </a:ext>
            </a:extLst>
          </p:cNvPr>
          <p:cNvSpPr>
            <a:spLocks noChangeAspect="1"/>
          </p:cNvSpPr>
          <p:nvPr/>
        </p:nvSpPr>
        <p:spPr>
          <a:xfrm>
            <a:off x="-727042" y="472069"/>
            <a:ext cx="4429675" cy="6858000"/>
          </a:xfrm>
          <a:custGeom>
            <a:avLst/>
            <a:gdLst>
              <a:gd name="connsiteX0" fmla="*/ 0 w 4429675"/>
              <a:gd name="connsiteY0" fmla="*/ 0 h 6858000"/>
              <a:gd name="connsiteX1" fmla="*/ 4429675 w 4429675"/>
              <a:gd name="connsiteY1" fmla="*/ 0 h 6858000"/>
              <a:gd name="connsiteX2" fmla="*/ 4429675 w 4429675"/>
              <a:gd name="connsiteY2" fmla="*/ 6858000 h 6858000"/>
              <a:gd name="connsiteX3" fmla="*/ 0 w 4429675"/>
              <a:gd name="connsiteY3" fmla="*/ 6858000 h 6858000"/>
              <a:gd name="connsiteX4" fmla="*/ 0 w 4429675"/>
              <a:gd name="connsiteY4" fmla="*/ 0 h 6858000"/>
              <a:gd name="connsiteX5" fmla="*/ 2340422 w 4429675"/>
              <a:gd name="connsiteY5" fmla="*/ 1157287 h 6858000"/>
              <a:gd name="connsiteX6" fmla="*/ 540422 w 4429675"/>
              <a:gd name="connsiteY6" fmla="*/ 2957287 h 6858000"/>
              <a:gd name="connsiteX7" fmla="*/ 2340422 w 4429675"/>
              <a:gd name="connsiteY7" fmla="*/ 4757287 h 6858000"/>
              <a:gd name="connsiteX8" fmla="*/ 4140422 w 4429675"/>
              <a:gd name="connsiteY8" fmla="*/ 2957287 h 6858000"/>
              <a:gd name="connsiteX9" fmla="*/ 2340422 w 4429675"/>
              <a:gd name="connsiteY9" fmla="*/ 11572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9675" h="6858000">
                <a:moveTo>
                  <a:pt x="0" y="0"/>
                </a:moveTo>
                <a:lnTo>
                  <a:pt x="4429675" y="0"/>
                </a:lnTo>
                <a:lnTo>
                  <a:pt x="44296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340422" y="1157287"/>
                </a:moveTo>
                <a:cubicBezTo>
                  <a:pt x="1346309" y="1157287"/>
                  <a:pt x="540422" y="1963174"/>
                  <a:pt x="540422" y="2957287"/>
                </a:cubicBezTo>
                <a:cubicBezTo>
                  <a:pt x="540422" y="3951400"/>
                  <a:pt x="1346309" y="4757287"/>
                  <a:pt x="2340422" y="4757287"/>
                </a:cubicBezTo>
                <a:cubicBezTo>
                  <a:pt x="3334535" y="4757287"/>
                  <a:pt x="4140422" y="3951400"/>
                  <a:pt x="4140422" y="2957287"/>
                </a:cubicBezTo>
                <a:cubicBezTo>
                  <a:pt x="4140422" y="1963174"/>
                  <a:pt x="3334535" y="1157287"/>
                  <a:pt x="2340422" y="115728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08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hidden="1">
            <a:extLst>
              <a:ext uri="{FF2B5EF4-FFF2-40B4-BE49-F238E27FC236}">
                <a16:creationId xmlns:a16="http://schemas.microsoft.com/office/drawing/2014/main" id="{B73A709A-4CE8-470E-948F-485598E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61" y="5191125"/>
            <a:ext cx="4591050" cy="1666875"/>
          </a:xfrm>
          <a:prstGeom prst="rect">
            <a:avLst/>
          </a:prstGeom>
        </p:spPr>
      </p:pic>
      <p:sp>
        <p:nvSpPr>
          <p:cNvPr id="4" name="矩形 3" hidden="1">
            <a:extLst>
              <a:ext uri="{FF2B5EF4-FFF2-40B4-BE49-F238E27FC236}">
                <a16:creationId xmlns:a16="http://schemas.microsoft.com/office/drawing/2014/main" id="{F4C2391A-02E5-460E-B787-BD7FE6684228}"/>
              </a:ext>
            </a:extLst>
          </p:cNvPr>
          <p:cNvSpPr/>
          <p:nvPr/>
        </p:nvSpPr>
        <p:spPr>
          <a:xfrm>
            <a:off x="11123363" y="5191125"/>
            <a:ext cx="1068637" cy="1665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hidden="1">
            <a:extLst>
              <a:ext uri="{FF2B5EF4-FFF2-40B4-BE49-F238E27FC236}">
                <a16:creationId xmlns:a16="http://schemas.microsoft.com/office/drawing/2014/main" id="{2F446BE4-FD27-4945-B53B-E7EC3A19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8144" r="13121" b="7883"/>
          <a:stretch>
            <a:fillRect/>
          </a:stretch>
        </p:blipFill>
        <p:spPr bwMode="auto">
          <a:xfrm>
            <a:off x="10905923" y="5462676"/>
            <a:ext cx="1155512" cy="1155512"/>
          </a:xfrm>
          <a:custGeom>
            <a:avLst/>
            <a:gdLst>
              <a:gd name="connsiteX0" fmla="*/ 577756 w 1155512"/>
              <a:gd name="connsiteY0" fmla="*/ 0 h 1155512"/>
              <a:gd name="connsiteX1" fmla="*/ 1155512 w 1155512"/>
              <a:gd name="connsiteY1" fmla="*/ 577756 h 1155512"/>
              <a:gd name="connsiteX2" fmla="*/ 577756 w 1155512"/>
              <a:gd name="connsiteY2" fmla="*/ 1155512 h 1155512"/>
              <a:gd name="connsiteX3" fmla="*/ 0 w 1155512"/>
              <a:gd name="connsiteY3" fmla="*/ 577756 h 1155512"/>
              <a:gd name="connsiteX4" fmla="*/ 577756 w 1155512"/>
              <a:gd name="connsiteY4" fmla="*/ 0 h 115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512" h="1155512">
                <a:moveTo>
                  <a:pt x="577756" y="0"/>
                </a:moveTo>
                <a:cubicBezTo>
                  <a:pt x="896842" y="0"/>
                  <a:pt x="1155512" y="258670"/>
                  <a:pt x="1155512" y="577756"/>
                </a:cubicBezTo>
                <a:cubicBezTo>
                  <a:pt x="1155512" y="896842"/>
                  <a:pt x="896842" y="1155512"/>
                  <a:pt x="577756" y="1155512"/>
                </a:cubicBezTo>
                <a:cubicBezTo>
                  <a:pt x="258670" y="1155512"/>
                  <a:pt x="0" y="896842"/>
                  <a:pt x="0" y="577756"/>
                </a:cubicBezTo>
                <a:cubicBezTo>
                  <a:pt x="0" y="258670"/>
                  <a:pt x="258670" y="0"/>
                  <a:pt x="577756" y="0"/>
                </a:cubicBezTo>
                <a:close/>
              </a:path>
            </a:pathLst>
          </a:cu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6D3B7F8-F43D-4B13-B2F6-B67803B6BCD6}"/>
              </a:ext>
            </a:extLst>
          </p:cNvPr>
          <p:cNvGrpSpPr/>
          <p:nvPr/>
        </p:nvGrpSpPr>
        <p:grpSpPr>
          <a:xfrm>
            <a:off x="2784559" y="117231"/>
            <a:ext cx="6622882" cy="6623540"/>
            <a:chOff x="4296000" y="1629000"/>
            <a:chExt cx="3600000" cy="3600358"/>
          </a:xfrm>
        </p:grpSpPr>
        <p:sp>
          <p:nvSpPr>
            <p:cNvPr id="8" name="正圆主体">
              <a:extLst>
                <a:ext uri="{FF2B5EF4-FFF2-40B4-BE49-F238E27FC236}">
                  <a16:creationId xmlns:a16="http://schemas.microsoft.com/office/drawing/2014/main" id="{65010B5B-9202-4C74-AD03-8AF452700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6000" y="1629000"/>
              <a:ext cx="3600000" cy="360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4495537-29A3-4359-BA2C-C70CAFB3C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9743" y="3523142"/>
              <a:ext cx="2513302" cy="1706215"/>
            </a:xfrm>
            <a:custGeom>
              <a:avLst/>
              <a:gdLst>
                <a:gd name="connsiteX0" fmla="*/ 1256257 w 2513302"/>
                <a:gd name="connsiteY0" fmla="*/ 0 h 1706215"/>
                <a:gd name="connsiteX1" fmla="*/ 2509752 w 2513302"/>
                <a:gd name="connsiteY1" fmla="*/ 1131173 h 1706215"/>
                <a:gd name="connsiteX2" fmla="*/ 2513302 w 2513302"/>
                <a:gd name="connsiteY2" fmla="*/ 1201479 h 1706215"/>
                <a:gd name="connsiteX3" fmla="*/ 2410202 w 2513302"/>
                <a:gd name="connsiteY3" fmla="*/ 1295183 h 1706215"/>
                <a:gd name="connsiteX4" fmla="*/ 1265234 w 2513302"/>
                <a:gd name="connsiteY4" fmla="*/ 1706215 h 1706215"/>
                <a:gd name="connsiteX5" fmla="*/ 120267 w 2513302"/>
                <a:gd name="connsiteY5" fmla="*/ 1295183 h 1706215"/>
                <a:gd name="connsiteX6" fmla="*/ 0 w 2513302"/>
                <a:gd name="connsiteY6" fmla="*/ 1185877 h 1706215"/>
                <a:gd name="connsiteX7" fmla="*/ 2763 w 2513302"/>
                <a:gd name="connsiteY7" fmla="*/ 1131173 h 1706215"/>
                <a:gd name="connsiteX8" fmla="*/ 1256257 w 2513302"/>
                <a:gd name="connsiteY8" fmla="*/ 0 h 170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3302" h="1706215">
                  <a:moveTo>
                    <a:pt x="1256257" y="0"/>
                  </a:moveTo>
                  <a:cubicBezTo>
                    <a:pt x="1908644" y="0"/>
                    <a:pt x="2445227" y="495810"/>
                    <a:pt x="2509752" y="1131173"/>
                  </a:cubicBezTo>
                  <a:lnTo>
                    <a:pt x="2513302" y="1201479"/>
                  </a:lnTo>
                  <a:lnTo>
                    <a:pt x="2410202" y="1295183"/>
                  </a:lnTo>
                  <a:cubicBezTo>
                    <a:pt x="2099055" y="1551963"/>
                    <a:pt x="1700159" y="1706215"/>
                    <a:pt x="1265234" y="1706215"/>
                  </a:cubicBezTo>
                  <a:cubicBezTo>
                    <a:pt x="830310" y="1706215"/>
                    <a:pt x="431413" y="1551963"/>
                    <a:pt x="120267" y="1295183"/>
                  </a:cubicBezTo>
                  <a:lnTo>
                    <a:pt x="0" y="1185877"/>
                  </a:lnTo>
                  <a:lnTo>
                    <a:pt x="2763" y="1131173"/>
                  </a:lnTo>
                  <a:cubicBezTo>
                    <a:pt x="67287" y="495810"/>
                    <a:pt x="603871" y="0"/>
                    <a:pt x="1256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08173A4-3C39-4B70-95C3-F10EC55B8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0044" y="3823951"/>
              <a:ext cx="2140853" cy="1405407"/>
            </a:xfrm>
            <a:custGeom>
              <a:avLst/>
              <a:gdLst>
                <a:gd name="connsiteX0" fmla="*/ 1080000 w 2160000"/>
                <a:gd name="connsiteY0" fmla="*/ 0 h 1526215"/>
                <a:gd name="connsiteX1" fmla="*/ 2160000 w 2160000"/>
                <a:gd name="connsiteY1" fmla="*/ 1080000 h 1526215"/>
                <a:gd name="connsiteX2" fmla="*/ 2155252 w 2160000"/>
                <a:gd name="connsiteY2" fmla="*/ 1174028 h 1526215"/>
                <a:gd name="connsiteX3" fmla="*/ 2095375 w 2160000"/>
                <a:gd name="connsiteY3" fmla="*/ 1218804 h 1526215"/>
                <a:gd name="connsiteX4" fmla="*/ 1088977 w 2160000"/>
                <a:gd name="connsiteY4" fmla="*/ 1526215 h 1526215"/>
                <a:gd name="connsiteX5" fmla="*/ 82580 w 2160000"/>
                <a:gd name="connsiteY5" fmla="*/ 1218804 h 1526215"/>
                <a:gd name="connsiteX6" fmla="*/ 4044 w 2160000"/>
                <a:gd name="connsiteY6" fmla="*/ 1160075 h 1526215"/>
                <a:gd name="connsiteX7" fmla="*/ 0 w 2160000"/>
                <a:gd name="connsiteY7" fmla="*/ 1080000 h 1526215"/>
                <a:gd name="connsiteX8" fmla="*/ 1080000 w 2160000"/>
                <a:gd name="connsiteY8" fmla="*/ 0 h 1526215"/>
                <a:gd name="connsiteX0" fmla="*/ 1083452 w 2160000"/>
                <a:gd name="connsiteY0" fmla="*/ 0 h 1405407"/>
                <a:gd name="connsiteX1" fmla="*/ 2160000 w 2160000"/>
                <a:gd name="connsiteY1" fmla="*/ 959192 h 1405407"/>
                <a:gd name="connsiteX2" fmla="*/ 2155252 w 2160000"/>
                <a:gd name="connsiteY2" fmla="*/ 1053220 h 1405407"/>
                <a:gd name="connsiteX3" fmla="*/ 2095375 w 2160000"/>
                <a:gd name="connsiteY3" fmla="*/ 1097996 h 1405407"/>
                <a:gd name="connsiteX4" fmla="*/ 1088977 w 2160000"/>
                <a:gd name="connsiteY4" fmla="*/ 1405407 h 1405407"/>
                <a:gd name="connsiteX5" fmla="*/ 82580 w 2160000"/>
                <a:gd name="connsiteY5" fmla="*/ 1097996 h 1405407"/>
                <a:gd name="connsiteX6" fmla="*/ 4044 w 2160000"/>
                <a:gd name="connsiteY6" fmla="*/ 1039267 h 1405407"/>
                <a:gd name="connsiteX7" fmla="*/ 0 w 2160000"/>
                <a:gd name="connsiteY7" fmla="*/ 959192 h 1405407"/>
                <a:gd name="connsiteX8" fmla="*/ 1083452 w 2160000"/>
                <a:gd name="connsiteY8" fmla="*/ 0 h 1405407"/>
                <a:gd name="connsiteX0" fmla="*/ 1083452 w 2160000"/>
                <a:gd name="connsiteY0" fmla="*/ 0 h 1405407"/>
                <a:gd name="connsiteX1" fmla="*/ 2160000 w 2160000"/>
                <a:gd name="connsiteY1" fmla="*/ 959192 h 1405407"/>
                <a:gd name="connsiteX2" fmla="*/ 2155252 w 2160000"/>
                <a:gd name="connsiteY2" fmla="*/ 1053220 h 1405407"/>
                <a:gd name="connsiteX3" fmla="*/ 2095375 w 2160000"/>
                <a:gd name="connsiteY3" fmla="*/ 1097996 h 1405407"/>
                <a:gd name="connsiteX4" fmla="*/ 1088977 w 2160000"/>
                <a:gd name="connsiteY4" fmla="*/ 1405407 h 1405407"/>
                <a:gd name="connsiteX5" fmla="*/ 82580 w 2160000"/>
                <a:gd name="connsiteY5" fmla="*/ 1097996 h 1405407"/>
                <a:gd name="connsiteX6" fmla="*/ 4044 w 2160000"/>
                <a:gd name="connsiteY6" fmla="*/ 1039267 h 1405407"/>
                <a:gd name="connsiteX7" fmla="*/ 0 w 2160000"/>
                <a:gd name="connsiteY7" fmla="*/ 959192 h 1405407"/>
                <a:gd name="connsiteX8" fmla="*/ 1083452 w 2160000"/>
                <a:gd name="connsiteY8" fmla="*/ 0 h 1405407"/>
                <a:gd name="connsiteX0" fmla="*/ 1083452 w 2160000"/>
                <a:gd name="connsiteY0" fmla="*/ 0 h 1405407"/>
                <a:gd name="connsiteX1" fmla="*/ 2160000 w 2160000"/>
                <a:gd name="connsiteY1" fmla="*/ 959192 h 1405407"/>
                <a:gd name="connsiteX2" fmla="*/ 2155252 w 2160000"/>
                <a:gd name="connsiteY2" fmla="*/ 1053220 h 1405407"/>
                <a:gd name="connsiteX3" fmla="*/ 2095375 w 2160000"/>
                <a:gd name="connsiteY3" fmla="*/ 1097996 h 1405407"/>
                <a:gd name="connsiteX4" fmla="*/ 1088977 w 2160000"/>
                <a:gd name="connsiteY4" fmla="*/ 1405407 h 1405407"/>
                <a:gd name="connsiteX5" fmla="*/ 82580 w 2160000"/>
                <a:gd name="connsiteY5" fmla="*/ 1097996 h 1405407"/>
                <a:gd name="connsiteX6" fmla="*/ 4044 w 2160000"/>
                <a:gd name="connsiteY6" fmla="*/ 1039267 h 1405407"/>
                <a:gd name="connsiteX7" fmla="*/ 0 w 2160000"/>
                <a:gd name="connsiteY7" fmla="*/ 959192 h 1405407"/>
                <a:gd name="connsiteX8" fmla="*/ 1083452 w 2160000"/>
                <a:gd name="connsiteY8" fmla="*/ 0 h 1405407"/>
                <a:gd name="connsiteX0" fmla="*/ 1083452 w 2155252"/>
                <a:gd name="connsiteY0" fmla="*/ 0 h 1405407"/>
                <a:gd name="connsiteX1" fmla="*/ 2139290 w 2155252"/>
                <a:gd name="connsiteY1" fmla="*/ 962644 h 1405407"/>
                <a:gd name="connsiteX2" fmla="*/ 2155252 w 2155252"/>
                <a:gd name="connsiteY2" fmla="*/ 1053220 h 1405407"/>
                <a:gd name="connsiteX3" fmla="*/ 2095375 w 2155252"/>
                <a:gd name="connsiteY3" fmla="*/ 1097996 h 1405407"/>
                <a:gd name="connsiteX4" fmla="*/ 1088977 w 2155252"/>
                <a:gd name="connsiteY4" fmla="*/ 1405407 h 1405407"/>
                <a:gd name="connsiteX5" fmla="*/ 82580 w 2155252"/>
                <a:gd name="connsiteY5" fmla="*/ 1097996 h 1405407"/>
                <a:gd name="connsiteX6" fmla="*/ 4044 w 2155252"/>
                <a:gd name="connsiteY6" fmla="*/ 1039267 h 1405407"/>
                <a:gd name="connsiteX7" fmla="*/ 0 w 2155252"/>
                <a:gd name="connsiteY7" fmla="*/ 959192 h 1405407"/>
                <a:gd name="connsiteX8" fmla="*/ 1083452 w 2155252"/>
                <a:gd name="connsiteY8" fmla="*/ 0 h 1405407"/>
                <a:gd name="connsiteX0" fmla="*/ 1083452 w 2144897"/>
                <a:gd name="connsiteY0" fmla="*/ 0 h 1405407"/>
                <a:gd name="connsiteX1" fmla="*/ 2139290 w 2144897"/>
                <a:gd name="connsiteY1" fmla="*/ 962644 h 1405407"/>
                <a:gd name="connsiteX2" fmla="*/ 2144897 w 2144897"/>
                <a:gd name="connsiteY2" fmla="*/ 1053220 h 1405407"/>
                <a:gd name="connsiteX3" fmla="*/ 2095375 w 2144897"/>
                <a:gd name="connsiteY3" fmla="*/ 1097996 h 1405407"/>
                <a:gd name="connsiteX4" fmla="*/ 1088977 w 2144897"/>
                <a:gd name="connsiteY4" fmla="*/ 1405407 h 1405407"/>
                <a:gd name="connsiteX5" fmla="*/ 82580 w 2144897"/>
                <a:gd name="connsiteY5" fmla="*/ 1097996 h 1405407"/>
                <a:gd name="connsiteX6" fmla="*/ 4044 w 2144897"/>
                <a:gd name="connsiteY6" fmla="*/ 1039267 h 1405407"/>
                <a:gd name="connsiteX7" fmla="*/ 0 w 2144897"/>
                <a:gd name="connsiteY7" fmla="*/ 959192 h 1405407"/>
                <a:gd name="connsiteX8" fmla="*/ 1083452 w 2144897"/>
                <a:gd name="connsiteY8" fmla="*/ 0 h 1405407"/>
                <a:gd name="connsiteX0" fmla="*/ 1079408 w 2140853"/>
                <a:gd name="connsiteY0" fmla="*/ 0 h 1405407"/>
                <a:gd name="connsiteX1" fmla="*/ 2135246 w 2140853"/>
                <a:gd name="connsiteY1" fmla="*/ 962644 h 1405407"/>
                <a:gd name="connsiteX2" fmla="*/ 2140853 w 2140853"/>
                <a:gd name="connsiteY2" fmla="*/ 1053220 h 1405407"/>
                <a:gd name="connsiteX3" fmla="*/ 2091331 w 2140853"/>
                <a:gd name="connsiteY3" fmla="*/ 1097996 h 1405407"/>
                <a:gd name="connsiteX4" fmla="*/ 1084933 w 2140853"/>
                <a:gd name="connsiteY4" fmla="*/ 1405407 h 1405407"/>
                <a:gd name="connsiteX5" fmla="*/ 78536 w 2140853"/>
                <a:gd name="connsiteY5" fmla="*/ 1097996 h 1405407"/>
                <a:gd name="connsiteX6" fmla="*/ 0 w 2140853"/>
                <a:gd name="connsiteY6" fmla="*/ 1039267 h 1405407"/>
                <a:gd name="connsiteX7" fmla="*/ 16666 w 2140853"/>
                <a:gd name="connsiteY7" fmla="*/ 959192 h 1405407"/>
                <a:gd name="connsiteX8" fmla="*/ 1079408 w 2140853"/>
                <a:gd name="connsiteY8" fmla="*/ 0 h 14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0853" h="1405407">
                  <a:moveTo>
                    <a:pt x="1079408" y="0"/>
                  </a:moveTo>
                  <a:cubicBezTo>
                    <a:pt x="1432505" y="575"/>
                    <a:pt x="2059309" y="386886"/>
                    <a:pt x="2135246" y="962644"/>
                  </a:cubicBezTo>
                  <a:lnTo>
                    <a:pt x="2140853" y="1053220"/>
                  </a:lnTo>
                  <a:lnTo>
                    <a:pt x="2091331" y="1097996"/>
                  </a:lnTo>
                  <a:cubicBezTo>
                    <a:pt x="1804049" y="1292079"/>
                    <a:pt x="1457726" y="1405407"/>
                    <a:pt x="1084933" y="1405407"/>
                  </a:cubicBezTo>
                  <a:cubicBezTo>
                    <a:pt x="712141" y="1405407"/>
                    <a:pt x="365818" y="1292079"/>
                    <a:pt x="78536" y="1097996"/>
                  </a:cubicBezTo>
                  <a:lnTo>
                    <a:pt x="0" y="1039267"/>
                  </a:lnTo>
                  <a:lnTo>
                    <a:pt x="16666" y="959192"/>
                  </a:lnTo>
                  <a:cubicBezTo>
                    <a:pt x="171991" y="393789"/>
                    <a:pt x="726311" y="-575"/>
                    <a:pt x="1079408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FC5D75B-AE56-4CDA-80B6-61783BA6A9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9779" y="1629357"/>
              <a:ext cx="2513233" cy="1705503"/>
            </a:xfrm>
            <a:custGeom>
              <a:avLst/>
              <a:gdLst>
                <a:gd name="connsiteX0" fmla="*/ 1265199 w 2513233"/>
                <a:gd name="connsiteY0" fmla="*/ 0 h 1705503"/>
                <a:gd name="connsiteX1" fmla="*/ 2410167 w 2513233"/>
                <a:gd name="connsiteY1" fmla="*/ 411033 h 1705503"/>
                <a:gd name="connsiteX2" fmla="*/ 2513233 w 2513233"/>
                <a:gd name="connsiteY2" fmla="*/ 504706 h 1705503"/>
                <a:gd name="connsiteX3" fmla="*/ 2509717 w 2513233"/>
                <a:gd name="connsiteY3" fmla="*/ 574331 h 1705503"/>
                <a:gd name="connsiteX4" fmla="*/ 1256222 w 2513233"/>
                <a:gd name="connsiteY4" fmla="*/ 1705503 h 1705503"/>
                <a:gd name="connsiteX5" fmla="*/ 2728 w 2513233"/>
                <a:gd name="connsiteY5" fmla="*/ 574331 h 1705503"/>
                <a:gd name="connsiteX6" fmla="*/ 0 w 2513233"/>
                <a:gd name="connsiteY6" fmla="*/ 520307 h 1705503"/>
                <a:gd name="connsiteX7" fmla="*/ 120232 w 2513233"/>
                <a:gd name="connsiteY7" fmla="*/ 411033 h 1705503"/>
                <a:gd name="connsiteX8" fmla="*/ 1265199 w 2513233"/>
                <a:gd name="connsiteY8" fmla="*/ 0 h 170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3233" h="1705503">
                  <a:moveTo>
                    <a:pt x="1265199" y="0"/>
                  </a:moveTo>
                  <a:cubicBezTo>
                    <a:pt x="1700124" y="0"/>
                    <a:pt x="2099020" y="154252"/>
                    <a:pt x="2410167" y="411033"/>
                  </a:cubicBezTo>
                  <a:lnTo>
                    <a:pt x="2513233" y="504706"/>
                  </a:lnTo>
                  <a:lnTo>
                    <a:pt x="2509717" y="574331"/>
                  </a:lnTo>
                  <a:cubicBezTo>
                    <a:pt x="2445192" y="1209694"/>
                    <a:pt x="1908609" y="1705503"/>
                    <a:pt x="1256222" y="1705503"/>
                  </a:cubicBezTo>
                  <a:cubicBezTo>
                    <a:pt x="603836" y="1705503"/>
                    <a:pt x="67252" y="1209694"/>
                    <a:pt x="2728" y="574331"/>
                  </a:cubicBezTo>
                  <a:lnTo>
                    <a:pt x="0" y="520307"/>
                  </a:lnTo>
                  <a:lnTo>
                    <a:pt x="120232" y="411033"/>
                  </a:lnTo>
                  <a:cubicBezTo>
                    <a:pt x="431378" y="154252"/>
                    <a:pt x="830275" y="0"/>
                    <a:pt x="12651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2CE1612-9A11-46CB-9E93-AD6F1C6BF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1629357"/>
              <a:ext cx="2160000" cy="1525503"/>
            </a:xfrm>
            <a:custGeom>
              <a:avLst/>
              <a:gdLst>
                <a:gd name="connsiteX0" fmla="*/ 1077481 w 2160000"/>
                <a:gd name="connsiteY0" fmla="*/ 0 h 1525503"/>
                <a:gd name="connsiteX1" fmla="*/ 2083879 w 2160000"/>
                <a:gd name="connsiteY1" fmla="*/ 307412 h 1525503"/>
                <a:gd name="connsiteX2" fmla="*/ 2155741 w 2160000"/>
                <a:gd name="connsiteY2" fmla="*/ 361149 h 1525503"/>
                <a:gd name="connsiteX3" fmla="*/ 2160000 w 2160000"/>
                <a:gd name="connsiteY3" fmla="*/ 445503 h 1525503"/>
                <a:gd name="connsiteX4" fmla="*/ 1080000 w 2160000"/>
                <a:gd name="connsiteY4" fmla="*/ 1525503 h 1525503"/>
                <a:gd name="connsiteX5" fmla="*/ 0 w 2160000"/>
                <a:gd name="connsiteY5" fmla="*/ 445503 h 1525503"/>
                <a:gd name="connsiteX6" fmla="*/ 4457 w 2160000"/>
                <a:gd name="connsiteY6" fmla="*/ 357234 h 1525503"/>
                <a:gd name="connsiteX7" fmla="*/ 71084 w 2160000"/>
                <a:gd name="connsiteY7" fmla="*/ 307412 h 1525503"/>
                <a:gd name="connsiteX8" fmla="*/ 1077481 w 2160000"/>
                <a:gd name="connsiteY8" fmla="*/ 0 h 152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525503">
                  <a:moveTo>
                    <a:pt x="1077481" y="0"/>
                  </a:moveTo>
                  <a:cubicBezTo>
                    <a:pt x="1450274" y="0"/>
                    <a:pt x="1796597" y="113328"/>
                    <a:pt x="2083879" y="307412"/>
                  </a:cubicBezTo>
                  <a:lnTo>
                    <a:pt x="2155741" y="361149"/>
                  </a:lnTo>
                  <a:lnTo>
                    <a:pt x="2160000" y="445503"/>
                  </a:lnTo>
                  <a:cubicBezTo>
                    <a:pt x="2160000" y="1041971"/>
                    <a:pt x="1676468" y="1525503"/>
                    <a:pt x="1080000" y="1525503"/>
                  </a:cubicBezTo>
                  <a:cubicBezTo>
                    <a:pt x="483532" y="1525503"/>
                    <a:pt x="0" y="1041971"/>
                    <a:pt x="0" y="445503"/>
                  </a:cubicBezTo>
                  <a:lnTo>
                    <a:pt x="4457" y="357234"/>
                  </a:lnTo>
                  <a:lnTo>
                    <a:pt x="71084" y="307412"/>
                  </a:lnTo>
                  <a:cubicBezTo>
                    <a:pt x="358366" y="113328"/>
                    <a:pt x="704689" y="0"/>
                    <a:pt x="107748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90B4DB6-BFDD-4CD4-A7C5-FFEF24A0FD81}"/>
                </a:ext>
              </a:extLst>
            </p:cNvPr>
            <p:cNvSpPr/>
            <p:nvPr/>
          </p:nvSpPr>
          <p:spPr>
            <a:xfrm>
              <a:off x="5750793" y="1635698"/>
              <a:ext cx="228600" cy="3587317"/>
            </a:xfrm>
            <a:custGeom>
              <a:avLst/>
              <a:gdLst>
                <a:gd name="connsiteX0" fmla="*/ 228600 w 228600"/>
                <a:gd name="connsiteY0" fmla="*/ 0 h 3587317"/>
                <a:gd name="connsiteX1" fmla="*/ 228600 w 228600"/>
                <a:gd name="connsiteY1" fmla="*/ 3587317 h 3587317"/>
                <a:gd name="connsiteX2" fmla="*/ 170145 w 228600"/>
                <a:gd name="connsiteY2" fmla="*/ 3584365 h 3587317"/>
                <a:gd name="connsiteX3" fmla="*/ 0 w 228600"/>
                <a:gd name="connsiteY3" fmla="*/ 3558398 h 3587317"/>
                <a:gd name="connsiteX4" fmla="*/ 0 w 228600"/>
                <a:gd name="connsiteY4" fmla="*/ 28918 h 3587317"/>
                <a:gd name="connsiteX5" fmla="*/ 170145 w 228600"/>
                <a:gd name="connsiteY5" fmla="*/ 2951 h 358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3587317">
                  <a:moveTo>
                    <a:pt x="228600" y="0"/>
                  </a:moveTo>
                  <a:lnTo>
                    <a:pt x="228600" y="3587317"/>
                  </a:lnTo>
                  <a:lnTo>
                    <a:pt x="170145" y="3584365"/>
                  </a:lnTo>
                  <a:lnTo>
                    <a:pt x="0" y="3558398"/>
                  </a:lnTo>
                  <a:lnTo>
                    <a:pt x="0" y="28918"/>
                  </a:lnTo>
                  <a:lnTo>
                    <a:pt x="170145" y="29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88470566-931C-4C41-970C-CAFA03BCC461}"/>
                </a:ext>
              </a:extLst>
            </p:cNvPr>
            <p:cNvSpPr/>
            <p:nvPr/>
          </p:nvSpPr>
          <p:spPr>
            <a:xfrm>
              <a:off x="6238319" y="1636089"/>
              <a:ext cx="228600" cy="3586534"/>
            </a:xfrm>
            <a:custGeom>
              <a:avLst/>
              <a:gdLst>
                <a:gd name="connsiteX0" fmla="*/ 0 w 228600"/>
                <a:gd name="connsiteY0" fmla="*/ 0 h 3586534"/>
                <a:gd name="connsiteX1" fmla="*/ 50698 w 228600"/>
                <a:gd name="connsiteY1" fmla="*/ 2560 h 3586534"/>
                <a:gd name="connsiteX2" fmla="*/ 228600 w 228600"/>
                <a:gd name="connsiteY2" fmla="*/ 29711 h 3586534"/>
                <a:gd name="connsiteX3" fmla="*/ 228600 w 228600"/>
                <a:gd name="connsiteY3" fmla="*/ 3556823 h 3586534"/>
                <a:gd name="connsiteX4" fmla="*/ 50698 w 228600"/>
                <a:gd name="connsiteY4" fmla="*/ 3583974 h 3586534"/>
                <a:gd name="connsiteX5" fmla="*/ 0 w 228600"/>
                <a:gd name="connsiteY5" fmla="*/ 3586534 h 358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3586534">
                  <a:moveTo>
                    <a:pt x="0" y="0"/>
                  </a:moveTo>
                  <a:lnTo>
                    <a:pt x="50698" y="2560"/>
                  </a:lnTo>
                  <a:lnTo>
                    <a:pt x="228600" y="29711"/>
                  </a:lnTo>
                  <a:lnTo>
                    <a:pt x="228600" y="3556823"/>
                  </a:lnTo>
                  <a:lnTo>
                    <a:pt x="50698" y="3583974"/>
                  </a:lnTo>
                  <a:lnTo>
                    <a:pt x="0" y="35865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正圆形" hidden="1">
            <a:extLst>
              <a:ext uri="{FF2B5EF4-FFF2-40B4-BE49-F238E27FC236}">
                <a16:creationId xmlns:a16="http://schemas.microsoft.com/office/drawing/2014/main" id="{ED299369-9343-4041-914B-F6838B22C025}"/>
              </a:ext>
            </a:extLst>
          </p:cNvPr>
          <p:cNvSpPr>
            <a:spLocks noChangeAspect="1"/>
          </p:cNvSpPr>
          <p:nvPr/>
        </p:nvSpPr>
        <p:spPr>
          <a:xfrm>
            <a:off x="406747" y="1157288"/>
            <a:ext cx="3600000" cy="3600000"/>
          </a:xfrm>
          <a:custGeom>
            <a:avLst/>
            <a:gdLst>
              <a:gd name="connsiteX0" fmla="*/ 1800000 w 3600000"/>
              <a:gd name="connsiteY0" fmla="*/ 0 h 3600000"/>
              <a:gd name="connsiteX1" fmla="*/ 3600000 w 3600000"/>
              <a:gd name="connsiteY1" fmla="*/ 1800000 h 3600000"/>
              <a:gd name="connsiteX2" fmla="*/ 1800000 w 3600000"/>
              <a:gd name="connsiteY2" fmla="*/ 3600000 h 3600000"/>
              <a:gd name="connsiteX3" fmla="*/ 0 w 3600000"/>
              <a:gd name="connsiteY3" fmla="*/ 1800000 h 3600000"/>
              <a:gd name="connsiteX4" fmla="*/ 1800000 w 3600000"/>
              <a:gd name="connsiteY4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0" h="3600000">
                <a:moveTo>
                  <a:pt x="1800000" y="0"/>
                </a:moveTo>
                <a:cubicBezTo>
                  <a:pt x="2794113" y="0"/>
                  <a:pt x="3600000" y="805887"/>
                  <a:pt x="3600000" y="1800000"/>
                </a:cubicBezTo>
                <a:cubicBezTo>
                  <a:pt x="3600000" y="2794113"/>
                  <a:pt x="2794113" y="3600000"/>
                  <a:pt x="1800000" y="3600000"/>
                </a:cubicBezTo>
                <a:cubicBezTo>
                  <a:pt x="805887" y="3600000"/>
                  <a:pt x="0" y="2794113"/>
                  <a:pt x="0" y="1800000"/>
                </a:cubicBezTo>
                <a:cubicBezTo>
                  <a:pt x="0" y="805887"/>
                  <a:pt x="805887" y="0"/>
                  <a:pt x="18000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空心矩形2" hidden="1">
            <a:extLst>
              <a:ext uri="{FF2B5EF4-FFF2-40B4-BE49-F238E27FC236}">
                <a16:creationId xmlns:a16="http://schemas.microsoft.com/office/drawing/2014/main" id="{40C341CE-F89F-4249-B8A8-FD5E0DDE9AF0}"/>
              </a:ext>
            </a:extLst>
          </p:cNvPr>
          <p:cNvSpPr>
            <a:spLocks noChangeAspect="1"/>
          </p:cNvSpPr>
          <p:nvPr/>
        </p:nvSpPr>
        <p:spPr>
          <a:xfrm>
            <a:off x="4836000" y="616849"/>
            <a:ext cx="4429675" cy="6858000"/>
          </a:xfrm>
          <a:custGeom>
            <a:avLst/>
            <a:gdLst>
              <a:gd name="connsiteX0" fmla="*/ 0 w 4429675"/>
              <a:gd name="connsiteY0" fmla="*/ 0 h 6858000"/>
              <a:gd name="connsiteX1" fmla="*/ 4429675 w 4429675"/>
              <a:gd name="connsiteY1" fmla="*/ 0 h 6858000"/>
              <a:gd name="connsiteX2" fmla="*/ 4429675 w 4429675"/>
              <a:gd name="connsiteY2" fmla="*/ 6858000 h 6858000"/>
              <a:gd name="connsiteX3" fmla="*/ 0 w 4429675"/>
              <a:gd name="connsiteY3" fmla="*/ 6858000 h 6858000"/>
              <a:gd name="connsiteX4" fmla="*/ 0 w 4429675"/>
              <a:gd name="connsiteY4" fmla="*/ 0 h 6858000"/>
              <a:gd name="connsiteX5" fmla="*/ 2340422 w 4429675"/>
              <a:gd name="connsiteY5" fmla="*/ 1157287 h 6858000"/>
              <a:gd name="connsiteX6" fmla="*/ 540422 w 4429675"/>
              <a:gd name="connsiteY6" fmla="*/ 2957287 h 6858000"/>
              <a:gd name="connsiteX7" fmla="*/ 2340422 w 4429675"/>
              <a:gd name="connsiteY7" fmla="*/ 4757287 h 6858000"/>
              <a:gd name="connsiteX8" fmla="*/ 4140422 w 4429675"/>
              <a:gd name="connsiteY8" fmla="*/ 2957287 h 6858000"/>
              <a:gd name="connsiteX9" fmla="*/ 2340422 w 4429675"/>
              <a:gd name="connsiteY9" fmla="*/ 11572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9675" h="6858000">
                <a:moveTo>
                  <a:pt x="0" y="0"/>
                </a:moveTo>
                <a:lnTo>
                  <a:pt x="4429675" y="0"/>
                </a:lnTo>
                <a:lnTo>
                  <a:pt x="44296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340422" y="1157287"/>
                </a:moveTo>
                <a:cubicBezTo>
                  <a:pt x="1346309" y="1157287"/>
                  <a:pt x="540422" y="1963174"/>
                  <a:pt x="540422" y="2957287"/>
                </a:cubicBezTo>
                <a:cubicBezTo>
                  <a:pt x="540422" y="3951400"/>
                  <a:pt x="1346309" y="4757287"/>
                  <a:pt x="2340422" y="4757287"/>
                </a:cubicBezTo>
                <a:cubicBezTo>
                  <a:pt x="3334535" y="4757287"/>
                  <a:pt x="4140422" y="3951400"/>
                  <a:pt x="4140422" y="2957287"/>
                </a:cubicBezTo>
                <a:cubicBezTo>
                  <a:pt x="4140422" y="1963174"/>
                  <a:pt x="3334535" y="1157287"/>
                  <a:pt x="2340422" y="11572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空心矩形" hidden="1">
            <a:extLst>
              <a:ext uri="{FF2B5EF4-FFF2-40B4-BE49-F238E27FC236}">
                <a16:creationId xmlns:a16="http://schemas.microsoft.com/office/drawing/2014/main" id="{488F35B3-7048-4CA3-8F55-526D662E617F}"/>
              </a:ext>
            </a:extLst>
          </p:cNvPr>
          <p:cNvSpPr>
            <a:spLocks noChangeAspect="1"/>
          </p:cNvSpPr>
          <p:nvPr/>
        </p:nvSpPr>
        <p:spPr>
          <a:xfrm>
            <a:off x="7762325" y="472069"/>
            <a:ext cx="4429675" cy="6858000"/>
          </a:xfrm>
          <a:custGeom>
            <a:avLst/>
            <a:gdLst>
              <a:gd name="connsiteX0" fmla="*/ 0 w 4429675"/>
              <a:gd name="connsiteY0" fmla="*/ 0 h 6858000"/>
              <a:gd name="connsiteX1" fmla="*/ 4429675 w 4429675"/>
              <a:gd name="connsiteY1" fmla="*/ 0 h 6858000"/>
              <a:gd name="connsiteX2" fmla="*/ 4429675 w 4429675"/>
              <a:gd name="connsiteY2" fmla="*/ 6858000 h 6858000"/>
              <a:gd name="connsiteX3" fmla="*/ 0 w 4429675"/>
              <a:gd name="connsiteY3" fmla="*/ 6858000 h 6858000"/>
              <a:gd name="connsiteX4" fmla="*/ 0 w 4429675"/>
              <a:gd name="connsiteY4" fmla="*/ 0 h 6858000"/>
              <a:gd name="connsiteX5" fmla="*/ 2340422 w 4429675"/>
              <a:gd name="connsiteY5" fmla="*/ 1157287 h 6858000"/>
              <a:gd name="connsiteX6" fmla="*/ 540422 w 4429675"/>
              <a:gd name="connsiteY6" fmla="*/ 2957287 h 6858000"/>
              <a:gd name="connsiteX7" fmla="*/ 2340422 w 4429675"/>
              <a:gd name="connsiteY7" fmla="*/ 4757287 h 6858000"/>
              <a:gd name="connsiteX8" fmla="*/ 4140422 w 4429675"/>
              <a:gd name="connsiteY8" fmla="*/ 2957287 h 6858000"/>
              <a:gd name="connsiteX9" fmla="*/ 2340422 w 4429675"/>
              <a:gd name="connsiteY9" fmla="*/ 11572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9675" h="6858000">
                <a:moveTo>
                  <a:pt x="0" y="0"/>
                </a:moveTo>
                <a:lnTo>
                  <a:pt x="4429675" y="0"/>
                </a:lnTo>
                <a:lnTo>
                  <a:pt x="44296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340422" y="1157287"/>
                </a:moveTo>
                <a:cubicBezTo>
                  <a:pt x="1346309" y="1157287"/>
                  <a:pt x="540422" y="1963174"/>
                  <a:pt x="540422" y="2957287"/>
                </a:cubicBezTo>
                <a:cubicBezTo>
                  <a:pt x="540422" y="3951400"/>
                  <a:pt x="1346309" y="4757287"/>
                  <a:pt x="2340422" y="4757287"/>
                </a:cubicBezTo>
                <a:cubicBezTo>
                  <a:pt x="3334535" y="4757287"/>
                  <a:pt x="4140422" y="3951400"/>
                  <a:pt x="4140422" y="2957287"/>
                </a:cubicBezTo>
                <a:cubicBezTo>
                  <a:pt x="4140422" y="1963174"/>
                  <a:pt x="3334535" y="1157287"/>
                  <a:pt x="2340422" y="115728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3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hidden="1">
            <a:extLst>
              <a:ext uri="{FF2B5EF4-FFF2-40B4-BE49-F238E27FC236}">
                <a16:creationId xmlns:a16="http://schemas.microsoft.com/office/drawing/2014/main" id="{B73A709A-4CE8-470E-948F-485598E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61" y="5191125"/>
            <a:ext cx="4591050" cy="1666875"/>
          </a:xfrm>
          <a:prstGeom prst="rect">
            <a:avLst/>
          </a:prstGeom>
        </p:spPr>
      </p:pic>
      <p:sp>
        <p:nvSpPr>
          <p:cNvPr id="4" name="矩形 3" hidden="1">
            <a:extLst>
              <a:ext uri="{FF2B5EF4-FFF2-40B4-BE49-F238E27FC236}">
                <a16:creationId xmlns:a16="http://schemas.microsoft.com/office/drawing/2014/main" id="{F4C2391A-02E5-460E-B787-BD7FE6684228}"/>
              </a:ext>
            </a:extLst>
          </p:cNvPr>
          <p:cNvSpPr/>
          <p:nvPr/>
        </p:nvSpPr>
        <p:spPr>
          <a:xfrm>
            <a:off x="11123363" y="5191125"/>
            <a:ext cx="1068637" cy="1665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hidden="1">
            <a:extLst>
              <a:ext uri="{FF2B5EF4-FFF2-40B4-BE49-F238E27FC236}">
                <a16:creationId xmlns:a16="http://schemas.microsoft.com/office/drawing/2014/main" id="{2F446BE4-FD27-4945-B53B-E7EC3A19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8144" r="13121" b="7883"/>
          <a:stretch>
            <a:fillRect/>
          </a:stretch>
        </p:blipFill>
        <p:spPr bwMode="auto">
          <a:xfrm>
            <a:off x="9848648" y="5465385"/>
            <a:ext cx="1155512" cy="1155512"/>
          </a:xfrm>
          <a:custGeom>
            <a:avLst/>
            <a:gdLst>
              <a:gd name="connsiteX0" fmla="*/ 577756 w 1155512"/>
              <a:gd name="connsiteY0" fmla="*/ 0 h 1155512"/>
              <a:gd name="connsiteX1" fmla="*/ 1155512 w 1155512"/>
              <a:gd name="connsiteY1" fmla="*/ 577756 h 1155512"/>
              <a:gd name="connsiteX2" fmla="*/ 577756 w 1155512"/>
              <a:gd name="connsiteY2" fmla="*/ 1155512 h 1155512"/>
              <a:gd name="connsiteX3" fmla="*/ 0 w 1155512"/>
              <a:gd name="connsiteY3" fmla="*/ 577756 h 1155512"/>
              <a:gd name="connsiteX4" fmla="*/ 577756 w 1155512"/>
              <a:gd name="connsiteY4" fmla="*/ 0 h 115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512" h="1155512">
                <a:moveTo>
                  <a:pt x="577756" y="0"/>
                </a:moveTo>
                <a:cubicBezTo>
                  <a:pt x="896842" y="0"/>
                  <a:pt x="1155512" y="258670"/>
                  <a:pt x="1155512" y="577756"/>
                </a:cubicBezTo>
                <a:cubicBezTo>
                  <a:pt x="1155512" y="896842"/>
                  <a:pt x="896842" y="1155512"/>
                  <a:pt x="577756" y="1155512"/>
                </a:cubicBezTo>
                <a:cubicBezTo>
                  <a:pt x="258670" y="1155512"/>
                  <a:pt x="0" y="896842"/>
                  <a:pt x="0" y="577756"/>
                </a:cubicBezTo>
                <a:cubicBezTo>
                  <a:pt x="0" y="258670"/>
                  <a:pt x="258670" y="0"/>
                  <a:pt x="577756" y="0"/>
                </a:cubicBezTo>
                <a:close/>
              </a:path>
            </a:pathLst>
          </a:cu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83C424A-667A-42C4-9F8A-53FB59A1695B}"/>
              </a:ext>
            </a:extLst>
          </p:cNvPr>
          <p:cNvGrpSpPr/>
          <p:nvPr/>
        </p:nvGrpSpPr>
        <p:grpSpPr>
          <a:xfrm>
            <a:off x="4296000" y="1628822"/>
            <a:ext cx="3600000" cy="3600356"/>
            <a:chOff x="4296000" y="1629000"/>
            <a:chExt cx="3600000" cy="3600356"/>
          </a:xfrm>
        </p:grpSpPr>
        <p:sp>
          <p:nvSpPr>
            <p:cNvPr id="8" name="正圆主体">
              <a:extLst>
                <a:ext uri="{FF2B5EF4-FFF2-40B4-BE49-F238E27FC236}">
                  <a16:creationId xmlns:a16="http://schemas.microsoft.com/office/drawing/2014/main" id="{65010B5B-9202-4C74-AD03-8AF452700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6000" y="1629000"/>
              <a:ext cx="3600000" cy="360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8F9DA8AA-B2BE-48F3-A817-AC6B6D4C0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2333" y="3523141"/>
              <a:ext cx="2507334" cy="1134584"/>
            </a:xfrm>
            <a:custGeom>
              <a:avLst/>
              <a:gdLst>
                <a:gd name="connsiteX0" fmla="*/ 1253667 w 2507334"/>
                <a:gd name="connsiteY0" fmla="*/ 0 h 1134584"/>
                <a:gd name="connsiteX1" fmla="*/ 2507162 w 2507334"/>
                <a:gd name="connsiteY1" fmla="*/ 1131173 h 1134584"/>
                <a:gd name="connsiteX2" fmla="*/ 2507334 w 2507334"/>
                <a:gd name="connsiteY2" fmla="*/ 1134584 h 1134584"/>
                <a:gd name="connsiteX3" fmla="*/ 0 w 2507334"/>
                <a:gd name="connsiteY3" fmla="*/ 1134584 h 1134584"/>
                <a:gd name="connsiteX4" fmla="*/ 173 w 2507334"/>
                <a:gd name="connsiteY4" fmla="*/ 1131173 h 1134584"/>
                <a:gd name="connsiteX5" fmla="*/ 1253667 w 2507334"/>
                <a:gd name="connsiteY5" fmla="*/ 0 h 1134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7334" h="1134584">
                  <a:moveTo>
                    <a:pt x="1253667" y="0"/>
                  </a:moveTo>
                  <a:cubicBezTo>
                    <a:pt x="1906054" y="0"/>
                    <a:pt x="2442637" y="495810"/>
                    <a:pt x="2507162" y="1131173"/>
                  </a:cubicBezTo>
                  <a:lnTo>
                    <a:pt x="2507334" y="1134584"/>
                  </a:lnTo>
                  <a:lnTo>
                    <a:pt x="0" y="1134584"/>
                  </a:lnTo>
                  <a:lnTo>
                    <a:pt x="173" y="1131173"/>
                  </a:lnTo>
                  <a:cubicBezTo>
                    <a:pt x="64697" y="495810"/>
                    <a:pt x="601281" y="0"/>
                    <a:pt x="12536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2D76BCF6-4593-4705-957F-40AD63CC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6000" y="3911832"/>
              <a:ext cx="1800000" cy="1317524"/>
            </a:xfrm>
            <a:custGeom>
              <a:avLst/>
              <a:gdLst>
                <a:gd name="connsiteX0" fmla="*/ 900000 w 1800000"/>
                <a:gd name="connsiteY0" fmla="*/ 0 h 1317524"/>
                <a:gd name="connsiteX1" fmla="*/ 1800000 w 1800000"/>
                <a:gd name="connsiteY1" fmla="*/ 900000 h 1317524"/>
                <a:gd name="connsiteX2" fmla="*/ 1781715 w 1800000"/>
                <a:gd name="connsiteY2" fmla="*/ 1081381 h 1317524"/>
                <a:gd name="connsiteX3" fmla="*/ 1779250 w 1800000"/>
                <a:gd name="connsiteY3" fmla="*/ 1090969 h 1317524"/>
                <a:gd name="connsiteX4" fmla="*/ 1763934 w 1800000"/>
                <a:gd name="connsiteY4" fmla="*/ 1100274 h 1317524"/>
                <a:gd name="connsiteX5" fmla="*/ 905947 w 1800000"/>
                <a:gd name="connsiteY5" fmla="*/ 1317524 h 1317524"/>
                <a:gd name="connsiteX6" fmla="*/ 47960 w 1800000"/>
                <a:gd name="connsiteY6" fmla="*/ 1100274 h 1317524"/>
                <a:gd name="connsiteX7" fmla="*/ 18549 w 1800000"/>
                <a:gd name="connsiteY7" fmla="*/ 1082406 h 1317524"/>
                <a:gd name="connsiteX8" fmla="*/ 18285 w 1800000"/>
                <a:gd name="connsiteY8" fmla="*/ 1081381 h 1317524"/>
                <a:gd name="connsiteX9" fmla="*/ 0 w 1800000"/>
                <a:gd name="connsiteY9" fmla="*/ 900000 h 1317524"/>
                <a:gd name="connsiteX10" fmla="*/ 900000 w 1800000"/>
                <a:gd name="connsiteY10" fmla="*/ 0 h 131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317524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cubicBezTo>
                    <a:pt x="1800000" y="962132"/>
                    <a:pt x="1793704" y="1022794"/>
                    <a:pt x="1781715" y="1081381"/>
                  </a:cubicBezTo>
                  <a:lnTo>
                    <a:pt x="1779250" y="1090969"/>
                  </a:lnTo>
                  <a:lnTo>
                    <a:pt x="1763934" y="1100274"/>
                  </a:lnTo>
                  <a:cubicBezTo>
                    <a:pt x="1508886" y="1238824"/>
                    <a:pt x="1216608" y="1317524"/>
                    <a:pt x="905947" y="1317524"/>
                  </a:cubicBezTo>
                  <a:cubicBezTo>
                    <a:pt x="595287" y="1317524"/>
                    <a:pt x="303008" y="1238824"/>
                    <a:pt x="47960" y="1100274"/>
                  </a:cubicBezTo>
                  <a:lnTo>
                    <a:pt x="18549" y="1082406"/>
                  </a:lnTo>
                  <a:lnTo>
                    <a:pt x="18285" y="1081381"/>
                  </a:lnTo>
                  <a:cubicBezTo>
                    <a:pt x="6296" y="1022794"/>
                    <a:pt x="0" y="962132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713731ED-1895-4BA2-9182-518519705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9870" y="2251943"/>
              <a:ext cx="2492260" cy="1082916"/>
            </a:xfrm>
            <a:custGeom>
              <a:avLst/>
              <a:gdLst>
                <a:gd name="connsiteX0" fmla="*/ 0 w 2492260"/>
                <a:gd name="connsiteY0" fmla="*/ 0 h 1082916"/>
                <a:gd name="connsiteX1" fmla="*/ 2492260 w 2492260"/>
                <a:gd name="connsiteY1" fmla="*/ 0 h 1082916"/>
                <a:gd name="connsiteX2" fmla="*/ 2480532 w 2492260"/>
                <a:gd name="connsiteY2" fmla="*/ 76850 h 1082916"/>
                <a:gd name="connsiteX3" fmla="*/ 1246130 w 2492260"/>
                <a:gd name="connsiteY3" fmla="*/ 1082916 h 1082916"/>
                <a:gd name="connsiteX4" fmla="*/ 11729 w 2492260"/>
                <a:gd name="connsiteY4" fmla="*/ 76850 h 108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260" h="1082916">
                  <a:moveTo>
                    <a:pt x="0" y="0"/>
                  </a:moveTo>
                  <a:lnTo>
                    <a:pt x="2492260" y="0"/>
                  </a:lnTo>
                  <a:lnTo>
                    <a:pt x="2480532" y="76850"/>
                  </a:lnTo>
                  <a:cubicBezTo>
                    <a:pt x="2363041" y="651011"/>
                    <a:pt x="1855024" y="1082916"/>
                    <a:pt x="1246130" y="1082916"/>
                  </a:cubicBezTo>
                  <a:cubicBezTo>
                    <a:pt x="637236" y="1082916"/>
                    <a:pt x="129219" y="651011"/>
                    <a:pt x="11729" y="768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5C3BC3E-321D-47C2-9096-DAA0E91C3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6000" y="1629357"/>
              <a:ext cx="1800000" cy="1368479"/>
            </a:xfrm>
            <a:custGeom>
              <a:avLst/>
              <a:gdLst>
                <a:gd name="connsiteX0" fmla="*/ 897481 w 1800000"/>
                <a:gd name="connsiteY0" fmla="*/ 0 h 1368479"/>
                <a:gd name="connsiteX1" fmla="*/ 1755468 w 1800000"/>
                <a:gd name="connsiteY1" fmla="*/ 217250 h 1368479"/>
                <a:gd name="connsiteX2" fmla="*/ 1765290 w 1800000"/>
                <a:gd name="connsiteY2" fmla="*/ 223217 h 1368479"/>
                <a:gd name="connsiteX3" fmla="*/ 1781715 w 1800000"/>
                <a:gd name="connsiteY3" fmla="*/ 287098 h 1368479"/>
                <a:gd name="connsiteX4" fmla="*/ 1800000 w 1800000"/>
                <a:gd name="connsiteY4" fmla="*/ 468479 h 1368479"/>
                <a:gd name="connsiteX5" fmla="*/ 900000 w 1800000"/>
                <a:gd name="connsiteY5" fmla="*/ 1368479 h 1368479"/>
                <a:gd name="connsiteX6" fmla="*/ 0 w 1800000"/>
                <a:gd name="connsiteY6" fmla="*/ 468479 h 1368479"/>
                <a:gd name="connsiteX7" fmla="*/ 18285 w 1800000"/>
                <a:gd name="connsiteY7" fmla="*/ 287098 h 1368479"/>
                <a:gd name="connsiteX8" fmla="*/ 35643 w 1800000"/>
                <a:gd name="connsiteY8" fmla="*/ 219590 h 1368479"/>
                <a:gd name="connsiteX9" fmla="*/ 39494 w 1800000"/>
                <a:gd name="connsiteY9" fmla="*/ 217250 h 1368479"/>
                <a:gd name="connsiteX10" fmla="*/ 897481 w 1800000"/>
                <a:gd name="connsiteY10" fmla="*/ 0 h 136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0000" h="1368479">
                  <a:moveTo>
                    <a:pt x="897481" y="0"/>
                  </a:moveTo>
                  <a:cubicBezTo>
                    <a:pt x="1208142" y="0"/>
                    <a:pt x="1500420" y="78700"/>
                    <a:pt x="1755468" y="217250"/>
                  </a:cubicBezTo>
                  <a:lnTo>
                    <a:pt x="1765290" y="223217"/>
                  </a:lnTo>
                  <a:lnTo>
                    <a:pt x="1781715" y="287098"/>
                  </a:lnTo>
                  <a:cubicBezTo>
                    <a:pt x="1793704" y="345686"/>
                    <a:pt x="1800000" y="406347"/>
                    <a:pt x="1800000" y="468479"/>
                  </a:cubicBezTo>
                  <a:cubicBezTo>
                    <a:pt x="1800000" y="965535"/>
                    <a:pt x="1397056" y="1368479"/>
                    <a:pt x="900000" y="1368479"/>
                  </a:cubicBezTo>
                  <a:cubicBezTo>
                    <a:pt x="402944" y="1368479"/>
                    <a:pt x="0" y="965535"/>
                    <a:pt x="0" y="468479"/>
                  </a:cubicBezTo>
                  <a:cubicBezTo>
                    <a:pt x="0" y="406347"/>
                    <a:pt x="6296" y="345686"/>
                    <a:pt x="18285" y="287098"/>
                  </a:cubicBezTo>
                  <a:lnTo>
                    <a:pt x="35643" y="219590"/>
                  </a:lnTo>
                  <a:lnTo>
                    <a:pt x="39494" y="217250"/>
                  </a:lnTo>
                  <a:cubicBezTo>
                    <a:pt x="294542" y="78700"/>
                    <a:pt x="586821" y="0"/>
                    <a:pt x="89748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04BE572-A4AC-4853-AA0C-985E2D99FE5C}"/>
                </a:ext>
              </a:extLst>
            </p:cNvPr>
            <p:cNvSpPr/>
            <p:nvPr/>
          </p:nvSpPr>
          <p:spPr>
            <a:xfrm>
              <a:off x="5591585" y="2251943"/>
              <a:ext cx="360000" cy="2405782"/>
            </a:xfrm>
            <a:custGeom>
              <a:avLst/>
              <a:gdLst>
                <a:gd name="connsiteX0" fmla="*/ 0 w 360000"/>
                <a:gd name="connsiteY0" fmla="*/ 0 h 2405782"/>
                <a:gd name="connsiteX1" fmla="*/ 360000 w 360000"/>
                <a:gd name="connsiteY1" fmla="*/ 0 h 2405782"/>
                <a:gd name="connsiteX2" fmla="*/ 360000 w 360000"/>
                <a:gd name="connsiteY2" fmla="*/ 2405782 h 2405782"/>
                <a:gd name="connsiteX3" fmla="*/ 0 w 360000"/>
                <a:gd name="connsiteY3" fmla="*/ 2405782 h 240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2405782">
                  <a:moveTo>
                    <a:pt x="0" y="0"/>
                  </a:moveTo>
                  <a:lnTo>
                    <a:pt x="360000" y="0"/>
                  </a:lnTo>
                  <a:lnTo>
                    <a:pt x="360000" y="2405782"/>
                  </a:lnTo>
                  <a:lnTo>
                    <a:pt x="0" y="2405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073394D-2FAD-4A9C-9B2A-D7E640304A0C}"/>
                </a:ext>
              </a:extLst>
            </p:cNvPr>
            <p:cNvSpPr/>
            <p:nvPr/>
          </p:nvSpPr>
          <p:spPr>
            <a:xfrm>
              <a:off x="6238319" y="2251943"/>
              <a:ext cx="360000" cy="2405782"/>
            </a:xfrm>
            <a:custGeom>
              <a:avLst/>
              <a:gdLst>
                <a:gd name="connsiteX0" fmla="*/ 0 w 360000"/>
                <a:gd name="connsiteY0" fmla="*/ 0 h 2405782"/>
                <a:gd name="connsiteX1" fmla="*/ 360000 w 360000"/>
                <a:gd name="connsiteY1" fmla="*/ 0 h 2405782"/>
                <a:gd name="connsiteX2" fmla="*/ 360000 w 360000"/>
                <a:gd name="connsiteY2" fmla="*/ 2405782 h 2405782"/>
                <a:gd name="connsiteX3" fmla="*/ 0 w 360000"/>
                <a:gd name="connsiteY3" fmla="*/ 2405782 h 240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2405782">
                  <a:moveTo>
                    <a:pt x="0" y="0"/>
                  </a:moveTo>
                  <a:lnTo>
                    <a:pt x="360000" y="0"/>
                  </a:lnTo>
                  <a:lnTo>
                    <a:pt x="360000" y="2405782"/>
                  </a:lnTo>
                  <a:lnTo>
                    <a:pt x="0" y="2405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正圆形" hidden="1">
            <a:extLst>
              <a:ext uri="{FF2B5EF4-FFF2-40B4-BE49-F238E27FC236}">
                <a16:creationId xmlns:a16="http://schemas.microsoft.com/office/drawing/2014/main" id="{ED299369-9343-4041-914B-F6838B22C025}"/>
              </a:ext>
            </a:extLst>
          </p:cNvPr>
          <p:cNvSpPr>
            <a:spLocks noChangeAspect="1"/>
          </p:cNvSpPr>
          <p:nvPr/>
        </p:nvSpPr>
        <p:spPr>
          <a:xfrm>
            <a:off x="406747" y="1157288"/>
            <a:ext cx="3600000" cy="3600000"/>
          </a:xfrm>
          <a:custGeom>
            <a:avLst/>
            <a:gdLst>
              <a:gd name="connsiteX0" fmla="*/ 1800000 w 3600000"/>
              <a:gd name="connsiteY0" fmla="*/ 0 h 3600000"/>
              <a:gd name="connsiteX1" fmla="*/ 3600000 w 3600000"/>
              <a:gd name="connsiteY1" fmla="*/ 1800000 h 3600000"/>
              <a:gd name="connsiteX2" fmla="*/ 1800000 w 3600000"/>
              <a:gd name="connsiteY2" fmla="*/ 3600000 h 3600000"/>
              <a:gd name="connsiteX3" fmla="*/ 0 w 3600000"/>
              <a:gd name="connsiteY3" fmla="*/ 1800000 h 3600000"/>
              <a:gd name="connsiteX4" fmla="*/ 1800000 w 3600000"/>
              <a:gd name="connsiteY4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0" h="3600000">
                <a:moveTo>
                  <a:pt x="1800000" y="0"/>
                </a:moveTo>
                <a:cubicBezTo>
                  <a:pt x="2794113" y="0"/>
                  <a:pt x="3600000" y="805887"/>
                  <a:pt x="3600000" y="1800000"/>
                </a:cubicBezTo>
                <a:cubicBezTo>
                  <a:pt x="3600000" y="2794113"/>
                  <a:pt x="2794113" y="3600000"/>
                  <a:pt x="1800000" y="3600000"/>
                </a:cubicBezTo>
                <a:cubicBezTo>
                  <a:pt x="805887" y="3600000"/>
                  <a:pt x="0" y="2794113"/>
                  <a:pt x="0" y="1800000"/>
                </a:cubicBezTo>
                <a:cubicBezTo>
                  <a:pt x="0" y="805887"/>
                  <a:pt x="805887" y="0"/>
                  <a:pt x="18000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空心矩形2" hidden="1">
            <a:extLst>
              <a:ext uri="{FF2B5EF4-FFF2-40B4-BE49-F238E27FC236}">
                <a16:creationId xmlns:a16="http://schemas.microsoft.com/office/drawing/2014/main" id="{40C341CE-F89F-4249-B8A8-FD5E0DDE9AF0}"/>
              </a:ext>
            </a:extLst>
          </p:cNvPr>
          <p:cNvSpPr>
            <a:spLocks noChangeAspect="1"/>
          </p:cNvSpPr>
          <p:nvPr/>
        </p:nvSpPr>
        <p:spPr>
          <a:xfrm>
            <a:off x="4836000" y="616849"/>
            <a:ext cx="4429675" cy="6858000"/>
          </a:xfrm>
          <a:custGeom>
            <a:avLst/>
            <a:gdLst>
              <a:gd name="connsiteX0" fmla="*/ 0 w 4429675"/>
              <a:gd name="connsiteY0" fmla="*/ 0 h 6858000"/>
              <a:gd name="connsiteX1" fmla="*/ 4429675 w 4429675"/>
              <a:gd name="connsiteY1" fmla="*/ 0 h 6858000"/>
              <a:gd name="connsiteX2" fmla="*/ 4429675 w 4429675"/>
              <a:gd name="connsiteY2" fmla="*/ 6858000 h 6858000"/>
              <a:gd name="connsiteX3" fmla="*/ 0 w 4429675"/>
              <a:gd name="connsiteY3" fmla="*/ 6858000 h 6858000"/>
              <a:gd name="connsiteX4" fmla="*/ 0 w 4429675"/>
              <a:gd name="connsiteY4" fmla="*/ 0 h 6858000"/>
              <a:gd name="connsiteX5" fmla="*/ 2340422 w 4429675"/>
              <a:gd name="connsiteY5" fmla="*/ 1157287 h 6858000"/>
              <a:gd name="connsiteX6" fmla="*/ 540422 w 4429675"/>
              <a:gd name="connsiteY6" fmla="*/ 2957287 h 6858000"/>
              <a:gd name="connsiteX7" fmla="*/ 2340422 w 4429675"/>
              <a:gd name="connsiteY7" fmla="*/ 4757287 h 6858000"/>
              <a:gd name="connsiteX8" fmla="*/ 4140422 w 4429675"/>
              <a:gd name="connsiteY8" fmla="*/ 2957287 h 6858000"/>
              <a:gd name="connsiteX9" fmla="*/ 2340422 w 4429675"/>
              <a:gd name="connsiteY9" fmla="*/ 11572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9675" h="6858000">
                <a:moveTo>
                  <a:pt x="0" y="0"/>
                </a:moveTo>
                <a:lnTo>
                  <a:pt x="4429675" y="0"/>
                </a:lnTo>
                <a:lnTo>
                  <a:pt x="44296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340422" y="1157287"/>
                </a:moveTo>
                <a:cubicBezTo>
                  <a:pt x="1346309" y="1157287"/>
                  <a:pt x="540422" y="1963174"/>
                  <a:pt x="540422" y="2957287"/>
                </a:cubicBezTo>
                <a:cubicBezTo>
                  <a:pt x="540422" y="3951400"/>
                  <a:pt x="1346309" y="4757287"/>
                  <a:pt x="2340422" y="4757287"/>
                </a:cubicBezTo>
                <a:cubicBezTo>
                  <a:pt x="3334535" y="4757287"/>
                  <a:pt x="4140422" y="3951400"/>
                  <a:pt x="4140422" y="2957287"/>
                </a:cubicBezTo>
                <a:cubicBezTo>
                  <a:pt x="4140422" y="1963174"/>
                  <a:pt x="3334535" y="1157287"/>
                  <a:pt x="2340422" y="11572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94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0E64AF-129B-48B2-8BF8-3C8AAC001AE3}"/>
              </a:ext>
            </a:extLst>
          </p:cNvPr>
          <p:cNvGrpSpPr/>
          <p:nvPr/>
        </p:nvGrpSpPr>
        <p:grpSpPr>
          <a:xfrm>
            <a:off x="3267480" y="2587016"/>
            <a:ext cx="5580000" cy="1692000"/>
            <a:chOff x="3267480" y="2587016"/>
            <a:chExt cx="5580000" cy="1692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4C2391A-02E5-460E-B787-BD7FE6684228}"/>
                </a:ext>
              </a:extLst>
            </p:cNvPr>
            <p:cNvSpPr/>
            <p:nvPr/>
          </p:nvSpPr>
          <p:spPr>
            <a:xfrm>
              <a:off x="3267480" y="2587016"/>
              <a:ext cx="5580000" cy="1692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73A709A-4CE8-470E-948F-485598E3E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7481" y="2595562"/>
              <a:ext cx="4591050" cy="1666875"/>
            </a:xfrm>
            <a:prstGeom prst="rect">
              <a:avLst/>
            </a:prstGeom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F9087E3-3B42-4239-B6A5-838324E96B2A}"/>
                </a:ext>
              </a:extLst>
            </p:cNvPr>
            <p:cNvGrpSpPr/>
            <p:nvPr/>
          </p:nvGrpSpPr>
          <p:grpSpPr>
            <a:xfrm>
              <a:off x="7622445" y="2847482"/>
              <a:ext cx="1161333" cy="1161448"/>
              <a:chOff x="4296000" y="1629000"/>
              <a:chExt cx="3600000" cy="3600356"/>
            </a:xfrm>
          </p:grpSpPr>
          <p:sp>
            <p:nvSpPr>
              <p:cNvPr id="22" name="正圆主体">
                <a:extLst>
                  <a:ext uri="{FF2B5EF4-FFF2-40B4-BE49-F238E27FC236}">
                    <a16:creationId xmlns:a16="http://schemas.microsoft.com/office/drawing/2014/main" id="{30FBFD99-3138-4CA2-9879-E87744311D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1629000"/>
                <a:ext cx="3600000" cy="360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D5F1556-D09C-4E50-99E6-A30F858F7C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2333" y="3523141"/>
                <a:ext cx="2507334" cy="1134584"/>
              </a:xfrm>
              <a:custGeom>
                <a:avLst/>
                <a:gdLst>
                  <a:gd name="connsiteX0" fmla="*/ 1253667 w 2507334"/>
                  <a:gd name="connsiteY0" fmla="*/ 0 h 1134584"/>
                  <a:gd name="connsiteX1" fmla="*/ 2507162 w 2507334"/>
                  <a:gd name="connsiteY1" fmla="*/ 1131173 h 1134584"/>
                  <a:gd name="connsiteX2" fmla="*/ 2507334 w 2507334"/>
                  <a:gd name="connsiteY2" fmla="*/ 1134584 h 1134584"/>
                  <a:gd name="connsiteX3" fmla="*/ 0 w 2507334"/>
                  <a:gd name="connsiteY3" fmla="*/ 1134584 h 1134584"/>
                  <a:gd name="connsiteX4" fmla="*/ 173 w 2507334"/>
                  <a:gd name="connsiteY4" fmla="*/ 1131173 h 1134584"/>
                  <a:gd name="connsiteX5" fmla="*/ 1253667 w 2507334"/>
                  <a:gd name="connsiteY5" fmla="*/ 0 h 113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07334" h="1134584">
                    <a:moveTo>
                      <a:pt x="1253667" y="0"/>
                    </a:moveTo>
                    <a:cubicBezTo>
                      <a:pt x="1906054" y="0"/>
                      <a:pt x="2442637" y="495810"/>
                      <a:pt x="2507162" y="1131173"/>
                    </a:cubicBezTo>
                    <a:lnTo>
                      <a:pt x="2507334" y="1134584"/>
                    </a:lnTo>
                    <a:lnTo>
                      <a:pt x="0" y="1134584"/>
                    </a:lnTo>
                    <a:lnTo>
                      <a:pt x="173" y="1131173"/>
                    </a:lnTo>
                    <a:cubicBezTo>
                      <a:pt x="64697" y="495810"/>
                      <a:pt x="601281" y="0"/>
                      <a:pt x="12536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455CAFF1-EDB2-4C68-94FB-11679E4CCD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6000" y="3911832"/>
                <a:ext cx="1800000" cy="1317524"/>
              </a:xfrm>
              <a:custGeom>
                <a:avLst/>
                <a:gdLst>
                  <a:gd name="connsiteX0" fmla="*/ 900000 w 1800000"/>
                  <a:gd name="connsiteY0" fmla="*/ 0 h 1317524"/>
                  <a:gd name="connsiteX1" fmla="*/ 1800000 w 1800000"/>
                  <a:gd name="connsiteY1" fmla="*/ 900000 h 1317524"/>
                  <a:gd name="connsiteX2" fmla="*/ 1781715 w 1800000"/>
                  <a:gd name="connsiteY2" fmla="*/ 1081381 h 1317524"/>
                  <a:gd name="connsiteX3" fmla="*/ 1779250 w 1800000"/>
                  <a:gd name="connsiteY3" fmla="*/ 1090969 h 1317524"/>
                  <a:gd name="connsiteX4" fmla="*/ 1763934 w 1800000"/>
                  <a:gd name="connsiteY4" fmla="*/ 1100274 h 1317524"/>
                  <a:gd name="connsiteX5" fmla="*/ 905947 w 1800000"/>
                  <a:gd name="connsiteY5" fmla="*/ 1317524 h 1317524"/>
                  <a:gd name="connsiteX6" fmla="*/ 47960 w 1800000"/>
                  <a:gd name="connsiteY6" fmla="*/ 1100274 h 1317524"/>
                  <a:gd name="connsiteX7" fmla="*/ 18549 w 1800000"/>
                  <a:gd name="connsiteY7" fmla="*/ 1082406 h 1317524"/>
                  <a:gd name="connsiteX8" fmla="*/ 18285 w 1800000"/>
                  <a:gd name="connsiteY8" fmla="*/ 1081381 h 1317524"/>
                  <a:gd name="connsiteX9" fmla="*/ 0 w 1800000"/>
                  <a:gd name="connsiteY9" fmla="*/ 900000 h 1317524"/>
                  <a:gd name="connsiteX10" fmla="*/ 900000 w 1800000"/>
                  <a:gd name="connsiteY10" fmla="*/ 0 h 1317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0000" h="1317524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962132"/>
                      <a:pt x="1793704" y="1022794"/>
                      <a:pt x="1781715" y="1081381"/>
                    </a:cubicBezTo>
                    <a:lnTo>
                      <a:pt x="1779250" y="1090969"/>
                    </a:lnTo>
                    <a:lnTo>
                      <a:pt x="1763934" y="1100274"/>
                    </a:lnTo>
                    <a:cubicBezTo>
                      <a:pt x="1508886" y="1238824"/>
                      <a:pt x="1216608" y="1317524"/>
                      <a:pt x="905947" y="1317524"/>
                    </a:cubicBezTo>
                    <a:cubicBezTo>
                      <a:pt x="595287" y="1317524"/>
                      <a:pt x="303008" y="1238824"/>
                      <a:pt x="47960" y="1100274"/>
                    </a:cubicBezTo>
                    <a:lnTo>
                      <a:pt x="18549" y="1082406"/>
                    </a:lnTo>
                    <a:lnTo>
                      <a:pt x="18285" y="1081381"/>
                    </a:lnTo>
                    <a:cubicBezTo>
                      <a:pt x="6296" y="1022794"/>
                      <a:pt x="0" y="962132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4521D397-CE80-44CB-AD6E-30910ABF57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9870" y="2251943"/>
                <a:ext cx="2492260" cy="1082916"/>
              </a:xfrm>
              <a:custGeom>
                <a:avLst/>
                <a:gdLst>
                  <a:gd name="connsiteX0" fmla="*/ 0 w 2492260"/>
                  <a:gd name="connsiteY0" fmla="*/ 0 h 1082916"/>
                  <a:gd name="connsiteX1" fmla="*/ 2492260 w 2492260"/>
                  <a:gd name="connsiteY1" fmla="*/ 0 h 1082916"/>
                  <a:gd name="connsiteX2" fmla="*/ 2480532 w 2492260"/>
                  <a:gd name="connsiteY2" fmla="*/ 76850 h 1082916"/>
                  <a:gd name="connsiteX3" fmla="*/ 1246130 w 2492260"/>
                  <a:gd name="connsiteY3" fmla="*/ 1082916 h 1082916"/>
                  <a:gd name="connsiteX4" fmla="*/ 11729 w 2492260"/>
                  <a:gd name="connsiteY4" fmla="*/ 76850 h 108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260" h="1082916">
                    <a:moveTo>
                      <a:pt x="0" y="0"/>
                    </a:moveTo>
                    <a:lnTo>
                      <a:pt x="2492260" y="0"/>
                    </a:lnTo>
                    <a:lnTo>
                      <a:pt x="2480532" y="76850"/>
                    </a:lnTo>
                    <a:cubicBezTo>
                      <a:pt x="2363041" y="651011"/>
                      <a:pt x="1855024" y="1082916"/>
                      <a:pt x="1246130" y="1082916"/>
                    </a:cubicBezTo>
                    <a:cubicBezTo>
                      <a:pt x="637236" y="1082916"/>
                      <a:pt x="129219" y="651011"/>
                      <a:pt x="11729" y="768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1273F832-5855-4BE8-8A57-F50817726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6000" y="1629357"/>
                <a:ext cx="1800000" cy="1368479"/>
              </a:xfrm>
              <a:custGeom>
                <a:avLst/>
                <a:gdLst>
                  <a:gd name="connsiteX0" fmla="*/ 897481 w 1800000"/>
                  <a:gd name="connsiteY0" fmla="*/ 0 h 1368479"/>
                  <a:gd name="connsiteX1" fmla="*/ 1755468 w 1800000"/>
                  <a:gd name="connsiteY1" fmla="*/ 217250 h 1368479"/>
                  <a:gd name="connsiteX2" fmla="*/ 1765290 w 1800000"/>
                  <a:gd name="connsiteY2" fmla="*/ 223217 h 1368479"/>
                  <a:gd name="connsiteX3" fmla="*/ 1781715 w 1800000"/>
                  <a:gd name="connsiteY3" fmla="*/ 287098 h 1368479"/>
                  <a:gd name="connsiteX4" fmla="*/ 1800000 w 1800000"/>
                  <a:gd name="connsiteY4" fmla="*/ 468479 h 1368479"/>
                  <a:gd name="connsiteX5" fmla="*/ 900000 w 1800000"/>
                  <a:gd name="connsiteY5" fmla="*/ 1368479 h 1368479"/>
                  <a:gd name="connsiteX6" fmla="*/ 0 w 1800000"/>
                  <a:gd name="connsiteY6" fmla="*/ 468479 h 1368479"/>
                  <a:gd name="connsiteX7" fmla="*/ 18285 w 1800000"/>
                  <a:gd name="connsiteY7" fmla="*/ 287098 h 1368479"/>
                  <a:gd name="connsiteX8" fmla="*/ 35643 w 1800000"/>
                  <a:gd name="connsiteY8" fmla="*/ 219590 h 1368479"/>
                  <a:gd name="connsiteX9" fmla="*/ 39494 w 1800000"/>
                  <a:gd name="connsiteY9" fmla="*/ 217250 h 1368479"/>
                  <a:gd name="connsiteX10" fmla="*/ 897481 w 1800000"/>
                  <a:gd name="connsiteY10" fmla="*/ 0 h 136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0000" h="1368479">
                    <a:moveTo>
                      <a:pt x="897481" y="0"/>
                    </a:moveTo>
                    <a:cubicBezTo>
                      <a:pt x="1208142" y="0"/>
                      <a:pt x="1500420" y="78700"/>
                      <a:pt x="1755468" y="217250"/>
                    </a:cubicBezTo>
                    <a:lnTo>
                      <a:pt x="1765290" y="223217"/>
                    </a:lnTo>
                    <a:lnTo>
                      <a:pt x="1781715" y="287098"/>
                    </a:lnTo>
                    <a:cubicBezTo>
                      <a:pt x="1793704" y="345686"/>
                      <a:pt x="1800000" y="406347"/>
                      <a:pt x="1800000" y="468479"/>
                    </a:cubicBezTo>
                    <a:cubicBezTo>
                      <a:pt x="1800000" y="965535"/>
                      <a:pt x="1397056" y="1368479"/>
                      <a:pt x="900000" y="1368479"/>
                    </a:cubicBezTo>
                    <a:cubicBezTo>
                      <a:pt x="402944" y="1368479"/>
                      <a:pt x="0" y="965535"/>
                      <a:pt x="0" y="468479"/>
                    </a:cubicBezTo>
                    <a:cubicBezTo>
                      <a:pt x="0" y="406347"/>
                      <a:pt x="6296" y="345686"/>
                      <a:pt x="18285" y="287098"/>
                    </a:cubicBezTo>
                    <a:lnTo>
                      <a:pt x="35643" y="219590"/>
                    </a:lnTo>
                    <a:lnTo>
                      <a:pt x="39494" y="217250"/>
                    </a:lnTo>
                    <a:cubicBezTo>
                      <a:pt x="294542" y="78700"/>
                      <a:pt x="586821" y="0"/>
                      <a:pt x="897481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6D2ADBD-998F-43F2-B057-E02DAC36038E}"/>
                  </a:ext>
                </a:extLst>
              </p:cNvPr>
              <p:cNvSpPr/>
              <p:nvPr/>
            </p:nvSpPr>
            <p:spPr>
              <a:xfrm>
                <a:off x="5591585" y="2251943"/>
                <a:ext cx="360000" cy="2405782"/>
              </a:xfrm>
              <a:custGeom>
                <a:avLst/>
                <a:gdLst>
                  <a:gd name="connsiteX0" fmla="*/ 0 w 360000"/>
                  <a:gd name="connsiteY0" fmla="*/ 0 h 2405782"/>
                  <a:gd name="connsiteX1" fmla="*/ 360000 w 360000"/>
                  <a:gd name="connsiteY1" fmla="*/ 0 h 2405782"/>
                  <a:gd name="connsiteX2" fmla="*/ 360000 w 360000"/>
                  <a:gd name="connsiteY2" fmla="*/ 2405782 h 2405782"/>
                  <a:gd name="connsiteX3" fmla="*/ 0 w 360000"/>
                  <a:gd name="connsiteY3" fmla="*/ 2405782 h 240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2405782"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2405782"/>
                    </a:lnTo>
                    <a:lnTo>
                      <a:pt x="0" y="240578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F22C2C65-D068-41E4-A0B9-79DC3F6424F3}"/>
                  </a:ext>
                </a:extLst>
              </p:cNvPr>
              <p:cNvSpPr/>
              <p:nvPr/>
            </p:nvSpPr>
            <p:spPr>
              <a:xfrm>
                <a:off x="6238319" y="2251943"/>
                <a:ext cx="360000" cy="2405782"/>
              </a:xfrm>
              <a:custGeom>
                <a:avLst/>
                <a:gdLst>
                  <a:gd name="connsiteX0" fmla="*/ 0 w 360000"/>
                  <a:gd name="connsiteY0" fmla="*/ 0 h 2405782"/>
                  <a:gd name="connsiteX1" fmla="*/ 360000 w 360000"/>
                  <a:gd name="connsiteY1" fmla="*/ 0 h 2405782"/>
                  <a:gd name="connsiteX2" fmla="*/ 360000 w 360000"/>
                  <a:gd name="connsiteY2" fmla="*/ 2405782 h 2405782"/>
                  <a:gd name="connsiteX3" fmla="*/ 0 w 360000"/>
                  <a:gd name="connsiteY3" fmla="*/ 2405782 h 240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2405782"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2405782"/>
                    </a:lnTo>
                    <a:lnTo>
                      <a:pt x="0" y="240578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311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2020-04-16T05:04:13Z</dcterms:created>
  <dcterms:modified xsi:type="dcterms:W3CDTF">2020-04-20T08:15:56Z</dcterms:modified>
</cp:coreProperties>
</file>