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/>
    <p:restoredTop sz="94638"/>
  </p:normalViewPr>
  <p:slideViewPr>
    <p:cSldViewPr snapToGrid="0">
      <p:cViewPr varScale="1">
        <p:scale>
          <a:sx n="113" d="100"/>
          <a:sy n="113" d="100"/>
        </p:scale>
        <p:origin x="62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177EAC-D429-34E4-C1D8-5A6BDDEB59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4FBC4FA-4D7E-DF53-4E57-695EB9954A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44EF70-B44F-9D9D-D0CF-49741791D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A6BA6-A05E-E24E-A1CE-34039D9AE190}" type="datetimeFigureOut">
              <a:rPr kumimoji="1" lang="ko-Kore-KR" altLang="en-US" smtClean="0"/>
              <a:t>2022. 11. 7.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45E2AD-DC68-44BB-D4AF-DC70B1CE7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AC2255-C383-9CBE-4523-A0DE242AC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17D3-6AB3-B441-A0C9-9EF9460EB79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96655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C77F0C-395A-5B5D-FF47-ECB131040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78B562-653F-E375-C9D8-888959A876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75692B-DFF6-A630-3396-E7BF96077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A6BA6-A05E-E24E-A1CE-34039D9AE190}" type="datetimeFigureOut">
              <a:rPr kumimoji="1" lang="ko-Kore-KR" altLang="en-US" smtClean="0"/>
              <a:t>2022. 11. 7.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594AFB-4C65-F125-25D9-D93539132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62152D-3D68-AD5E-6483-B45FF244F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17D3-6AB3-B441-A0C9-9EF9460EB79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6057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DB2303C-87E4-36C3-E1B4-DE7651FE45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FF70643-CF8E-5AB6-B28F-709237B96F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856D21-7A04-CFF0-9C7D-A54D90E20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A6BA6-A05E-E24E-A1CE-34039D9AE190}" type="datetimeFigureOut">
              <a:rPr kumimoji="1" lang="ko-Kore-KR" altLang="en-US" smtClean="0"/>
              <a:t>2022. 11. 7.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43C453-C1CE-5E49-17A5-EFBE8D50E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32E3B2-E5FE-526A-4C1E-CC006CFD6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17D3-6AB3-B441-A0C9-9EF9460EB79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43088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F03C50-9BE1-A80E-4820-C55C1D9AB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CE80F3-B8AE-988B-1214-263FF64020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F90413-C541-28CC-AF34-C45CE2D88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A6BA6-A05E-E24E-A1CE-34039D9AE190}" type="datetimeFigureOut">
              <a:rPr kumimoji="1" lang="ko-Kore-KR" altLang="en-US" smtClean="0"/>
              <a:t>2022. 11. 7.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C05274-07F1-262E-82CF-382F716B6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E3EE48-169A-1A1E-1D0F-2B91954AC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17D3-6AB3-B441-A0C9-9EF9460EB79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65184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6E3D58-D24B-780E-814B-8FFD276D5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E02ACFB-D227-B917-A915-09E897ECF1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C9890B-2214-8DD4-AAF6-814528F96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A6BA6-A05E-E24E-A1CE-34039D9AE190}" type="datetimeFigureOut">
              <a:rPr kumimoji="1" lang="ko-Kore-KR" altLang="en-US" smtClean="0"/>
              <a:t>2022. 11. 7.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F73B54-69B8-9CE6-BDA1-2C1BA283F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0D4210-61B5-2CD5-59CD-6C6018F0B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17D3-6AB3-B441-A0C9-9EF9460EB79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52743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72D530-D6F7-B88C-F5F3-D00B387E8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4DCFF0-714C-1E72-18EE-9D4891F135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0F13B19-9D0A-F47C-F576-7B146AF376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236E4C6-D1CF-BD1B-2647-B788BA845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A6BA6-A05E-E24E-A1CE-34039D9AE190}" type="datetimeFigureOut">
              <a:rPr kumimoji="1" lang="ko-Kore-KR" altLang="en-US" smtClean="0"/>
              <a:t>2022. 11. 7.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9A8043C-D340-4E80-B69D-60AE94F6A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270EE59-0058-5D6B-7A8B-9BB70FB21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17D3-6AB3-B441-A0C9-9EF9460EB79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16111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2FF877-C585-6378-A23A-59998F62C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DCAEBB-63DD-4193-1687-6FE718415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6552354-2D06-0C5A-08F4-BC4F08CDDE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7E44CC6-ED69-32D5-CF62-DE7C7FFAC2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276CA3A-A229-95DF-914F-8393721D0E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B2D561C-F5CE-25A3-855D-957CCFF11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A6BA6-A05E-E24E-A1CE-34039D9AE190}" type="datetimeFigureOut">
              <a:rPr kumimoji="1" lang="ko-Kore-KR" altLang="en-US" smtClean="0"/>
              <a:t>2022. 11. 7.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83C669B-C87F-DD3F-4C5D-397DB739E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2316780-7E70-5BC0-F690-E3EDB580D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17D3-6AB3-B441-A0C9-9EF9460EB79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9420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FB537E-1C86-3EB7-E29C-DC735CC80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B05C0F1-4523-E2C9-8F2A-93106AA22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A6BA6-A05E-E24E-A1CE-34039D9AE190}" type="datetimeFigureOut">
              <a:rPr kumimoji="1" lang="ko-Kore-KR" altLang="en-US" smtClean="0"/>
              <a:t>2022. 11. 7.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C65A37E-225C-C9A7-EE52-FCC77A171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8032827-A7B9-78E6-486F-7F921C20A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17D3-6AB3-B441-A0C9-9EF9460EB79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04071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69C3F3E-2739-3F9D-A8B9-196235D79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A6BA6-A05E-E24E-A1CE-34039D9AE190}" type="datetimeFigureOut">
              <a:rPr kumimoji="1" lang="ko-Kore-KR" altLang="en-US" smtClean="0"/>
              <a:t>2022. 11. 7.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C68BD91-040E-DDFE-4F81-384C35A1D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7568582-0A9A-3E57-9984-414085697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17D3-6AB3-B441-A0C9-9EF9460EB79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62901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7B503D-E569-8072-58D1-831DC1160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AF572F-CD35-213F-9E53-A1A6F44E49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5B0BE12-A5D1-5DA8-EC62-0BD9359B08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77F33C-6CE0-533A-AF99-9400D23D5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A6BA6-A05E-E24E-A1CE-34039D9AE190}" type="datetimeFigureOut">
              <a:rPr kumimoji="1" lang="ko-Kore-KR" altLang="en-US" smtClean="0"/>
              <a:t>2022. 11. 7.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56005C7-19C2-C0ED-5913-E6A1D4F07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2C53028-0EEF-31CC-D0A4-87DF92CF2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17D3-6AB3-B441-A0C9-9EF9460EB79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3999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9889C3-AE12-48FB-3B1C-9E1FB9A4A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C645387-2609-F1D0-C3C4-06219B44AC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275DBF0-9F55-CEAD-79CA-65475EBE78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D101010-41D8-4121-2672-833867E4E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A6BA6-A05E-E24E-A1CE-34039D9AE190}" type="datetimeFigureOut">
              <a:rPr kumimoji="1" lang="ko-Kore-KR" altLang="en-US" smtClean="0"/>
              <a:t>2022. 11. 7.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D6114D1-99AD-D8DB-DCF9-0F566A198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26AC5AE-DEC9-34EA-E551-BED039723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17D3-6AB3-B441-A0C9-9EF9460EB79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47194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876648C-5DE1-FBAB-5CF7-9150BD0F4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73A2FE-3A3D-5757-89C1-C4151F6FB4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85BB13-9313-C6C0-7C88-FD0D6BA719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8A6BA6-A05E-E24E-A1CE-34039D9AE190}" type="datetimeFigureOut">
              <a:rPr kumimoji="1" lang="ko-Kore-KR" altLang="en-US" smtClean="0"/>
              <a:t>2022. 11. 7.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3E5F91-84FE-7546-B839-50B74FBB70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DD24A6-B22A-2F74-D304-16D3E90844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0117D3-6AB3-B441-A0C9-9EF9460EB79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73415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9E0FD3-6A90-0292-328D-335E26FBA7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5A5B973-8409-F583-1A16-3E8DF82F21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77665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319E5F3-38D1-AF7F-157B-DC352DB4029B}"/>
              </a:ext>
            </a:extLst>
          </p:cNvPr>
          <p:cNvSpPr/>
          <p:nvPr/>
        </p:nvSpPr>
        <p:spPr>
          <a:xfrm>
            <a:off x="3951111" y="1083733"/>
            <a:ext cx="3465689" cy="9708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Recommendation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FAC47E7-E619-93A9-DFB9-1172F0802EC2}"/>
              </a:ext>
            </a:extLst>
          </p:cNvPr>
          <p:cNvSpPr/>
          <p:nvPr/>
        </p:nvSpPr>
        <p:spPr>
          <a:xfrm>
            <a:off x="1128889" y="3048000"/>
            <a:ext cx="2077155" cy="9821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JangSoReview</a:t>
            </a:r>
            <a:endParaRPr kumimoji="1"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1311B34-49C3-1F75-A5CE-05B926277F6C}"/>
              </a:ext>
            </a:extLst>
          </p:cNvPr>
          <p:cNvSpPr/>
          <p:nvPr/>
        </p:nvSpPr>
        <p:spPr>
          <a:xfrm>
            <a:off x="4645379" y="3048000"/>
            <a:ext cx="2077155" cy="9821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JangSoReview</a:t>
            </a:r>
            <a:endParaRPr kumimoji="1"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B7E9702-7F2C-F2DA-90CC-50E58692300F}"/>
              </a:ext>
            </a:extLst>
          </p:cNvPr>
          <p:cNvSpPr/>
          <p:nvPr/>
        </p:nvSpPr>
        <p:spPr>
          <a:xfrm>
            <a:off x="8365067" y="3048000"/>
            <a:ext cx="2077155" cy="9821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JangSoReview</a:t>
            </a:r>
            <a:endParaRPr kumimoji="1" lang="ko-Kore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48B0E8F-BD26-4FFC-DB53-1CC57091E292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2167467" y="2054578"/>
            <a:ext cx="3516489" cy="9934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E8CA90CE-F617-B30D-C2C5-D32F788A8301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5683956" y="2054578"/>
            <a:ext cx="1" cy="9934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7E4890B6-A6BD-0E0C-348F-5174605FE05C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5683956" y="2054578"/>
            <a:ext cx="3719689" cy="9934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CD52DE5-85F1-13E8-F5E3-E3E434426791}"/>
              </a:ext>
            </a:extLst>
          </p:cNvPr>
          <p:cNvSpPr/>
          <p:nvPr/>
        </p:nvSpPr>
        <p:spPr>
          <a:xfrm>
            <a:off x="2489198" y="5548489"/>
            <a:ext cx="1461913" cy="5531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 err="1"/>
              <a:t>JangSo</a:t>
            </a:r>
            <a:endParaRPr kumimoji="1" lang="ko-Kore-KR" altLang="en-US" sz="1200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E44E575F-08C7-A867-E95A-F2D9478B276B}"/>
              </a:ext>
            </a:extLst>
          </p:cNvPr>
          <p:cNvCxnSpPr>
            <a:cxnSpLocks/>
            <a:stCxn id="16" idx="0"/>
            <a:endCxn id="5" idx="2"/>
          </p:cNvCxnSpPr>
          <p:nvPr/>
        </p:nvCxnSpPr>
        <p:spPr>
          <a:xfrm flipH="1" flipV="1">
            <a:off x="2167467" y="4030133"/>
            <a:ext cx="1052688" cy="15183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153D60D-8B4D-BFB2-0CB8-764D41D65BDE}"/>
              </a:ext>
            </a:extLst>
          </p:cNvPr>
          <p:cNvSpPr/>
          <p:nvPr/>
        </p:nvSpPr>
        <p:spPr>
          <a:xfrm>
            <a:off x="5864576" y="5548489"/>
            <a:ext cx="1461913" cy="5531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 err="1"/>
              <a:t>JangSo</a:t>
            </a:r>
            <a:endParaRPr kumimoji="1" lang="ko-Kore-KR" altLang="en-US" sz="1200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B448E06C-2D7F-70E4-4CEA-00EECB1A1A26}"/>
              </a:ext>
            </a:extLst>
          </p:cNvPr>
          <p:cNvCxnSpPr>
            <a:cxnSpLocks/>
            <a:stCxn id="20" idx="0"/>
            <a:endCxn id="6" idx="2"/>
          </p:cNvCxnSpPr>
          <p:nvPr/>
        </p:nvCxnSpPr>
        <p:spPr>
          <a:xfrm flipH="1" flipV="1">
            <a:off x="5683957" y="4030133"/>
            <a:ext cx="911576" cy="15183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3B599FF-A477-7498-283A-A56630F9B1FF}"/>
              </a:ext>
            </a:extLst>
          </p:cNvPr>
          <p:cNvSpPr/>
          <p:nvPr/>
        </p:nvSpPr>
        <p:spPr>
          <a:xfrm>
            <a:off x="9889066" y="5559778"/>
            <a:ext cx="1461913" cy="5531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 err="1"/>
              <a:t>JangSo</a:t>
            </a:r>
            <a:endParaRPr kumimoji="1" lang="ko-Kore-KR" altLang="en-US" sz="1200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29CED8A2-9D94-1672-82D2-9ADF1F88E3D1}"/>
              </a:ext>
            </a:extLst>
          </p:cNvPr>
          <p:cNvCxnSpPr>
            <a:cxnSpLocks/>
            <a:stCxn id="24" idx="0"/>
            <a:endCxn id="7" idx="2"/>
          </p:cNvCxnSpPr>
          <p:nvPr/>
        </p:nvCxnSpPr>
        <p:spPr>
          <a:xfrm flipH="1" flipV="1">
            <a:off x="9403645" y="4030133"/>
            <a:ext cx="1216378" cy="15296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FC85F36-FF48-B5E2-CB7E-6ABB19526F84}"/>
              </a:ext>
            </a:extLst>
          </p:cNvPr>
          <p:cNvSpPr/>
          <p:nvPr/>
        </p:nvSpPr>
        <p:spPr>
          <a:xfrm>
            <a:off x="417688" y="5559778"/>
            <a:ext cx="1461912" cy="5531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 err="1"/>
              <a:t>AttachedFiles</a:t>
            </a:r>
            <a:endParaRPr kumimoji="1" lang="ko-Kore-KR" altLang="en-US" sz="1200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69676BC0-8CE1-0943-2A5D-75A11CFC9322}"/>
              </a:ext>
            </a:extLst>
          </p:cNvPr>
          <p:cNvCxnSpPr>
            <a:cxnSpLocks/>
            <a:stCxn id="27" idx="0"/>
            <a:endCxn id="5" idx="2"/>
          </p:cNvCxnSpPr>
          <p:nvPr/>
        </p:nvCxnSpPr>
        <p:spPr>
          <a:xfrm flipV="1">
            <a:off x="1148644" y="4030133"/>
            <a:ext cx="1018823" cy="15296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D724583D-143E-4D70-D276-D25A48DF5474}"/>
              </a:ext>
            </a:extLst>
          </p:cNvPr>
          <p:cNvSpPr/>
          <p:nvPr/>
        </p:nvSpPr>
        <p:spPr>
          <a:xfrm>
            <a:off x="4037187" y="5548488"/>
            <a:ext cx="1461912" cy="5531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 err="1"/>
              <a:t>AttachedFiles</a:t>
            </a:r>
            <a:endParaRPr kumimoji="1" lang="ko-Kore-KR" altLang="en-US" sz="1200" dirty="0"/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746F79A3-7C39-5BD6-4E18-70020B72DDB8}"/>
              </a:ext>
            </a:extLst>
          </p:cNvPr>
          <p:cNvCxnSpPr>
            <a:cxnSpLocks/>
            <a:stCxn id="51" idx="0"/>
            <a:endCxn id="6" idx="2"/>
          </p:cNvCxnSpPr>
          <p:nvPr/>
        </p:nvCxnSpPr>
        <p:spPr>
          <a:xfrm flipV="1">
            <a:off x="4768143" y="4030133"/>
            <a:ext cx="915814" cy="15183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2734B95E-D2FB-7C57-8B85-6E937F96BF50}"/>
              </a:ext>
            </a:extLst>
          </p:cNvPr>
          <p:cNvSpPr/>
          <p:nvPr/>
        </p:nvSpPr>
        <p:spPr>
          <a:xfrm>
            <a:off x="7673621" y="5548488"/>
            <a:ext cx="1461912" cy="5531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 err="1"/>
              <a:t>AttachedFiles</a:t>
            </a:r>
            <a:endParaRPr kumimoji="1" lang="ko-Kore-KR" altLang="en-US" sz="1200" dirty="0"/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4A77B662-B472-6BC3-6AA2-0F4AA1ACB64A}"/>
              </a:ext>
            </a:extLst>
          </p:cNvPr>
          <p:cNvCxnSpPr>
            <a:cxnSpLocks/>
            <a:stCxn id="55" idx="0"/>
            <a:endCxn id="7" idx="2"/>
          </p:cNvCxnSpPr>
          <p:nvPr/>
        </p:nvCxnSpPr>
        <p:spPr>
          <a:xfrm flipV="1">
            <a:off x="8404577" y="4030133"/>
            <a:ext cx="999068" cy="15183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6057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870E9089-29E6-2EBB-6F66-FE0B2A7E711D}"/>
              </a:ext>
            </a:extLst>
          </p:cNvPr>
          <p:cNvSpPr/>
          <p:nvPr/>
        </p:nvSpPr>
        <p:spPr>
          <a:xfrm>
            <a:off x="4809067" y="158044"/>
            <a:ext cx="7157155" cy="145626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ore-KR" dirty="0"/>
              <a:t>Controller</a:t>
            </a:r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A482098-825C-D1ED-36A8-799F32567105}"/>
              </a:ext>
            </a:extLst>
          </p:cNvPr>
          <p:cNvSpPr/>
          <p:nvPr/>
        </p:nvSpPr>
        <p:spPr>
          <a:xfrm>
            <a:off x="474134" y="423332"/>
            <a:ext cx="1535289" cy="9256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900" dirty="0" err="1"/>
              <a:t>jangSoReviewForm</a:t>
            </a:r>
            <a:r>
              <a:rPr kumimoji="1" lang="en-US" altLang="ko-Kore-KR" sz="900" dirty="0"/>
              <a:t>:</a:t>
            </a:r>
          </a:p>
          <a:p>
            <a:pPr algn="ctr"/>
            <a:r>
              <a:rPr kumimoji="1" lang="en-US" altLang="ko-Kore-KR" sz="900" b="1" dirty="0"/>
              <a:t>title</a:t>
            </a:r>
          </a:p>
          <a:p>
            <a:pPr algn="ctr"/>
            <a:r>
              <a:rPr kumimoji="1" lang="en-US" altLang="ko-Kore-KR" sz="900" b="1" dirty="0" err="1"/>
              <a:t>cont</a:t>
            </a:r>
            <a:endParaRPr kumimoji="1" lang="en-US" altLang="ko-Kore-KR" sz="900" b="1" dirty="0"/>
          </a:p>
          <a:p>
            <a:pPr algn="ctr"/>
            <a:r>
              <a:rPr kumimoji="1" lang="en-US" altLang="ko-KR" sz="900" b="1" dirty="0"/>
              <a:t>fi</a:t>
            </a:r>
            <a:r>
              <a:rPr kumimoji="1" lang="en-US" altLang="ko-Kore-KR" sz="900" b="1" dirty="0"/>
              <a:t>les</a:t>
            </a:r>
          </a:p>
          <a:p>
            <a:pPr algn="ctr"/>
            <a:r>
              <a:rPr kumimoji="1" lang="ko-KR" altLang="en-US" sz="900" b="1" dirty="0"/>
              <a:t>입력</a:t>
            </a:r>
            <a:endParaRPr kumimoji="1" lang="ko-Kore-KR" altLang="en-US" sz="900" b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AF832FB-02B0-0249-EF90-3FA4D75B84BE}"/>
              </a:ext>
            </a:extLst>
          </p:cNvPr>
          <p:cNvSpPr/>
          <p:nvPr/>
        </p:nvSpPr>
        <p:spPr>
          <a:xfrm>
            <a:off x="2918177" y="598311"/>
            <a:ext cx="1535289" cy="575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900" dirty="0"/>
              <a:t>저장버튼 클릭</a:t>
            </a:r>
            <a:endParaRPr kumimoji="1" lang="ko-Kore-KR" altLang="en-US" sz="900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C7E5515E-8573-7514-AFEF-D28D61C1B051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009423" y="886177"/>
            <a:ext cx="908754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6DB41AC3-D795-5668-0D8F-449C9A868FB7}"/>
              </a:ext>
            </a:extLst>
          </p:cNvPr>
          <p:cNvSpPr/>
          <p:nvPr/>
        </p:nvSpPr>
        <p:spPr>
          <a:xfrm>
            <a:off x="5328355" y="598311"/>
            <a:ext cx="1535289" cy="575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900" dirty="0"/>
              <a:t>하나의 장소리뷰에 </a:t>
            </a:r>
            <a:r>
              <a:rPr kumimoji="1" lang="ko-KR" altLang="en-US" sz="900" dirty="0" err="1"/>
              <a:t>여러개의</a:t>
            </a:r>
            <a:r>
              <a:rPr kumimoji="1" lang="ko-KR" altLang="en-US" sz="900" dirty="0"/>
              <a:t> 첨부파일 저장</a:t>
            </a:r>
            <a:endParaRPr kumimoji="1" lang="en-US" altLang="ko-KR" sz="900" dirty="0"/>
          </a:p>
          <a:p>
            <a:pPr algn="ctr"/>
            <a:r>
              <a:rPr kumimoji="1" lang="en-US" altLang="ko-Kore-KR" sz="900" dirty="0"/>
              <a:t>Vo </a:t>
            </a:r>
            <a:r>
              <a:rPr kumimoji="1" lang="ko-KR" altLang="en-US" sz="900" dirty="0"/>
              <a:t>이용</a:t>
            </a:r>
            <a:endParaRPr kumimoji="1" lang="ko-Kore-KR" altLang="en-US" sz="900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EFB479DC-3D40-3C8C-3227-552160E6C7FB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4453466" y="886178"/>
            <a:ext cx="87488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1039356-56CF-8292-9125-4B3779D1A13E}"/>
              </a:ext>
            </a:extLst>
          </p:cNvPr>
          <p:cNvSpPr/>
          <p:nvPr/>
        </p:nvSpPr>
        <p:spPr>
          <a:xfrm>
            <a:off x="7738534" y="598311"/>
            <a:ext cx="1535289" cy="575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900" dirty="0"/>
              <a:t>하나의 </a:t>
            </a:r>
            <a:r>
              <a:rPr kumimoji="1" lang="ko-KR" altLang="en-US" sz="900" dirty="0" err="1"/>
              <a:t>장소추천글에</a:t>
            </a:r>
            <a:r>
              <a:rPr kumimoji="1" lang="ko-KR" altLang="en-US" sz="900" dirty="0"/>
              <a:t> </a:t>
            </a:r>
            <a:r>
              <a:rPr kumimoji="1" lang="ko-KR" altLang="en-US" sz="900" dirty="0" err="1"/>
              <a:t>여러개의</a:t>
            </a:r>
            <a:r>
              <a:rPr kumimoji="1" lang="ko-KR" altLang="en-US" sz="900" dirty="0"/>
              <a:t> 장소리뷰 저장</a:t>
            </a:r>
            <a:endParaRPr kumimoji="1" lang="en-US" altLang="ko-KR" sz="900" dirty="0"/>
          </a:p>
          <a:p>
            <a:pPr algn="ctr"/>
            <a:r>
              <a:rPr kumimoji="1" lang="en-US" altLang="ko-Kore-KR" sz="900" dirty="0"/>
              <a:t>Vo </a:t>
            </a:r>
            <a:r>
              <a:rPr kumimoji="1" lang="ko-KR" altLang="en-US" sz="900" dirty="0"/>
              <a:t>이용</a:t>
            </a:r>
            <a:endParaRPr kumimoji="1" lang="ko-Kore-KR" altLang="en-US" sz="9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313C84B9-56D0-89CB-2574-EF418B34354B}"/>
              </a:ext>
            </a:extLst>
          </p:cNvPr>
          <p:cNvCxnSpPr>
            <a:cxnSpLocks/>
            <a:stCxn id="8" idx="3"/>
            <a:endCxn id="12" idx="1"/>
          </p:cNvCxnSpPr>
          <p:nvPr/>
        </p:nvCxnSpPr>
        <p:spPr>
          <a:xfrm>
            <a:off x="6863644" y="886178"/>
            <a:ext cx="87489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4B2A7CC-0854-E95E-FA9D-88220D619B55}"/>
              </a:ext>
            </a:extLst>
          </p:cNvPr>
          <p:cNvSpPr/>
          <p:nvPr/>
        </p:nvSpPr>
        <p:spPr>
          <a:xfrm>
            <a:off x="10148713" y="598310"/>
            <a:ext cx="1535289" cy="575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>
                <a:solidFill>
                  <a:schemeClr val="bg1"/>
                </a:solidFill>
                <a:effectLst/>
              </a:rPr>
              <a:t>장소추천글에</a:t>
            </a:r>
            <a:r>
              <a:rPr lang="ko-KR" altLang="en-US" sz="900" dirty="0">
                <a:solidFill>
                  <a:schemeClr val="bg1"/>
                </a:solidFill>
                <a:effectLst/>
              </a:rPr>
              <a:t> </a:t>
            </a:r>
            <a:endParaRPr lang="en-US" altLang="ko-KR" sz="900" dirty="0">
              <a:solidFill>
                <a:schemeClr val="bg1"/>
              </a:solidFill>
              <a:effectLst/>
            </a:endParaRPr>
          </a:p>
          <a:p>
            <a:pPr algn="ctr"/>
            <a:r>
              <a:rPr lang="ko-KR" altLang="en-US" sz="900" dirty="0">
                <a:solidFill>
                  <a:schemeClr val="bg1"/>
                </a:solidFill>
                <a:effectLst/>
              </a:rPr>
              <a:t>작성자 정보 저장</a:t>
            </a:r>
            <a:endParaRPr lang="en-US" altLang="ko-KR" sz="900" dirty="0">
              <a:solidFill>
                <a:schemeClr val="bg1"/>
              </a:solidFill>
              <a:effectLst/>
            </a:endParaRPr>
          </a:p>
          <a:p>
            <a:pPr algn="ctr"/>
            <a:r>
              <a:rPr kumimoji="1" lang="en-US" altLang="ko-Kore-KR" sz="900" dirty="0"/>
              <a:t>Vo </a:t>
            </a:r>
            <a:r>
              <a:rPr kumimoji="1" lang="ko-KR" altLang="en-US" sz="900" dirty="0"/>
              <a:t>이용</a:t>
            </a:r>
            <a:endParaRPr kumimoji="1" lang="ko-Kore-KR" altLang="en-US" sz="900" dirty="0">
              <a:solidFill>
                <a:schemeClr val="bg1"/>
              </a:solidFill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3D782CA2-4203-6305-9CFF-5E61E20F7F8B}"/>
              </a:ext>
            </a:extLst>
          </p:cNvPr>
          <p:cNvCxnSpPr>
            <a:cxnSpLocks/>
            <a:stCxn id="12" idx="3"/>
            <a:endCxn id="15" idx="1"/>
          </p:cNvCxnSpPr>
          <p:nvPr/>
        </p:nvCxnSpPr>
        <p:spPr>
          <a:xfrm flipV="1">
            <a:off x="9273823" y="886177"/>
            <a:ext cx="874890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DB9F31B-BB5B-3CDE-4E2D-C1F7E46633CD}"/>
              </a:ext>
            </a:extLst>
          </p:cNvPr>
          <p:cNvSpPr/>
          <p:nvPr/>
        </p:nvSpPr>
        <p:spPr>
          <a:xfrm>
            <a:off x="474134" y="2342441"/>
            <a:ext cx="11492088" cy="145626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ore-KR" dirty="0" err="1"/>
              <a:t>RecommendationService</a:t>
            </a:r>
            <a:endParaRPr kumimoji="1" lang="ko-Kore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112B4E8-4CBE-8E43-9F5E-2968AAA6EBDB}"/>
              </a:ext>
            </a:extLst>
          </p:cNvPr>
          <p:cNvSpPr/>
          <p:nvPr/>
        </p:nvSpPr>
        <p:spPr>
          <a:xfrm>
            <a:off x="615244" y="2965776"/>
            <a:ext cx="2116667" cy="575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dirty="0" err="1"/>
              <a:t>recommendationAdd</a:t>
            </a:r>
            <a:r>
              <a:rPr kumimoji="1" lang="en-US" altLang="ko-KR" sz="900" dirty="0"/>
              <a:t>(Recommendation)</a:t>
            </a:r>
            <a:endParaRPr kumimoji="1" lang="ko-Kore-KR" altLang="en-US" sz="9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2ABF3C2-C5A4-051B-2693-0F63E56FD600}"/>
              </a:ext>
            </a:extLst>
          </p:cNvPr>
          <p:cNvSpPr/>
          <p:nvPr/>
        </p:nvSpPr>
        <p:spPr>
          <a:xfrm>
            <a:off x="3646310" y="2960131"/>
            <a:ext cx="1535289" cy="575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900" dirty="0"/>
              <a:t>게시글 등록</a:t>
            </a:r>
            <a:endParaRPr kumimoji="1" lang="ko-Kore-KR" altLang="en-US" sz="900" dirty="0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A2F0F479-75EC-9517-8AE8-515AD70F881A}"/>
              </a:ext>
            </a:extLst>
          </p:cNvPr>
          <p:cNvCxnSpPr>
            <a:cxnSpLocks/>
            <a:stCxn id="21" idx="3"/>
            <a:endCxn id="22" idx="1"/>
          </p:cNvCxnSpPr>
          <p:nvPr/>
        </p:nvCxnSpPr>
        <p:spPr>
          <a:xfrm flipV="1">
            <a:off x="2731911" y="3247998"/>
            <a:ext cx="914399" cy="56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E4439A4-524F-43AF-ACB4-DC0263A87038}"/>
              </a:ext>
            </a:extLst>
          </p:cNvPr>
          <p:cNvSpPr/>
          <p:nvPr/>
        </p:nvSpPr>
        <p:spPr>
          <a:xfrm>
            <a:off x="3025423" y="4515546"/>
            <a:ext cx="2788356" cy="145626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ore-KR" dirty="0" err="1"/>
              <a:t>RecommendationDao</a:t>
            </a:r>
            <a:endParaRPr kumimoji="1" lang="ko-Kore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8220275-8FD9-F445-6CCE-CC9485559CD8}"/>
              </a:ext>
            </a:extLst>
          </p:cNvPr>
          <p:cNvSpPr/>
          <p:nvPr/>
        </p:nvSpPr>
        <p:spPr>
          <a:xfrm>
            <a:off x="3375376" y="5121959"/>
            <a:ext cx="2116667" cy="575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dirty="0" err="1"/>
              <a:t>recommendationAdd</a:t>
            </a:r>
            <a:r>
              <a:rPr kumimoji="1" lang="en-US" altLang="ko-KR" sz="900" dirty="0"/>
              <a:t>(Recommendation)</a:t>
            </a:r>
            <a:endParaRPr kumimoji="1" lang="ko-Kore-KR" altLang="en-US" sz="900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EA75A04A-C255-930A-17F5-730FEA923345}"/>
              </a:ext>
            </a:extLst>
          </p:cNvPr>
          <p:cNvCxnSpPr>
            <a:cxnSpLocks/>
            <a:stCxn id="22" idx="2"/>
            <a:endCxn id="27" idx="0"/>
          </p:cNvCxnSpPr>
          <p:nvPr/>
        </p:nvCxnSpPr>
        <p:spPr>
          <a:xfrm>
            <a:off x="4413955" y="3535864"/>
            <a:ext cx="19755" cy="15860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D538AC4-0280-AB79-0DC1-74F5573F70CE}"/>
              </a:ext>
            </a:extLst>
          </p:cNvPr>
          <p:cNvSpPr/>
          <p:nvPr/>
        </p:nvSpPr>
        <p:spPr>
          <a:xfrm>
            <a:off x="6031086" y="2960130"/>
            <a:ext cx="1535289" cy="575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900" dirty="0"/>
              <a:t>첨부파일 등록</a:t>
            </a:r>
            <a:endParaRPr kumimoji="1" lang="ko-Kore-KR" altLang="en-US" sz="900" dirty="0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91D81C74-1B6A-FA15-50EF-753A4202787E}"/>
              </a:ext>
            </a:extLst>
          </p:cNvPr>
          <p:cNvCxnSpPr>
            <a:cxnSpLocks/>
            <a:stCxn id="22" idx="3"/>
            <a:endCxn id="31" idx="1"/>
          </p:cNvCxnSpPr>
          <p:nvPr/>
        </p:nvCxnSpPr>
        <p:spPr>
          <a:xfrm flipV="1">
            <a:off x="5181599" y="3247997"/>
            <a:ext cx="849487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FC59932F-99BF-75CE-3AB4-9C03410AE6B1}"/>
              </a:ext>
            </a:extLst>
          </p:cNvPr>
          <p:cNvSpPr/>
          <p:nvPr/>
        </p:nvSpPr>
        <p:spPr>
          <a:xfrm>
            <a:off x="6096000" y="4515546"/>
            <a:ext cx="3452987" cy="145626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ore-KR" dirty="0" err="1"/>
              <a:t>JangSoReviewDao</a:t>
            </a:r>
            <a:endParaRPr kumimoji="1" lang="ko-Kore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4452EEDF-7FA5-7904-99F8-1B2E1B49E04E}"/>
              </a:ext>
            </a:extLst>
          </p:cNvPr>
          <p:cNvSpPr/>
          <p:nvPr/>
        </p:nvSpPr>
        <p:spPr>
          <a:xfrm>
            <a:off x="6639980" y="5127597"/>
            <a:ext cx="2365026" cy="575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sz="900" dirty="0" err="1"/>
              <a:t>jangSoReviewInsertFiles</a:t>
            </a:r>
            <a:r>
              <a:rPr kumimoji="1" lang="en-US" altLang="ko-KR" sz="900" dirty="0"/>
              <a:t>(</a:t>
            </a:r>
            <a:r>
              <a:rPr kumimoji="1" lang="en-US" altLang="ko-KR" sz="900" dirty="0" err="1"/>
              <a:t>JangSoReview</a:t>
            </a:r>
            <a:r>
              <a:rPr kumimoji="1" lang="en-US" altLang="ko-KR" sz="900" dirty="0"/>
              <a:t>)</a:t>
            </a:r>
            <a:endParaRPr kumimoji="1" lang="ko-Kore-KR" altLang="en-US" sz="900" dirty="0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99577519-CAEB-7529-C24B-EAE19BC9D2F3}"/>
              </a:ext>
            </a:extLst>
          </p:cNvPr>
          <p:cNvCxnSpPr>
            <a:cxnSpLocks/>
            <a:stCxn id="31" idx="2"/>
            <a:endCxn id="36" idx="0"/>
          </p:cNvCxnSpPr>
          <p:nvPr/>
        </p:nvCxnSpPr>
        <p:spPr>
          <a:xfrm>
            <a:off x="6798731" y="3535863"/>
            <a:ext cx="1023762" cy="15917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CCBCC06D-B79B-913B-220C-BF07D8140400}"/>
              </a:ext>
            </a:extLst>
          </p:cNvPr>
          <p:cNvCxnSpPr>
            <a:cxnSpLocks/>
            <a:stCxn id="17" idx="2"/>
            <a:endCxn id="20" idx="0"/>
          </p:cNvCxnSpPr>
          <p:nvPr/>
        </p:nvCxnSpPr>
        <p:spPr>
          <a:xfrm flipH="1">
            <a:off x="6220178" y="1614307"/>
            <a:ext cx="2167467" cy="7281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89504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58</Words>
  <Application>Microsoft Macintosh PowerPoint</Application>
  <PresentationFormat>와이드스크린</PresentationFormat>
  <Paragraphs>32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박지민</dc:creator>
  <cp:lastModifiedBy>박지민</cp:lastModifiedBy>
  <cp:revision>49</cp:revision>
  <dcterms:created xsi:type="dcterms:W3CDTF">2022-11-01T05:39:31Z</dcterms:created>
  <dcterms:modified xsi:type="dcterms:W3CDTF">2022-11-07T07:41:06Z</dcterms:modified>
</cp:coreProperties>
</file>