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38"/>
  </p:normalViewPr>
  <p:slideViewPr>
    <p:cSldViewPr snapToGrid="0">
      <p:cViewPr varScale="1">
        <p:scale>
          <a:sx n="113" d="100"/>
          <a:sy n="113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77EAC-D429-34E4-C1D8-5A6BDDEB5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FBC4FA-4D7E-DF53-4E57-695EB9954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4EF70-B44F-9D9D-D0CF-49741791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A6-A05E-E24E-A1CE-34039D9AE190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5E2AD-DC68-44BB-D4AF-DC70B1CE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C2255-C383-9CBE-4523-A0DE242A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7D3-6AB3-B441-A0C9-9EF9460EB7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665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77F0C-395A-5B5D-FF47-ECB13104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78B562-653F-E375-C9D8-888959A87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5692B-DFF6-A630-3396-E7BF9607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A6-A05E-E24E-A1CE-34039D9AE190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94AFB-4C65-F125-25D9-D9353913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62152D-3D68-AD5E-6483-B45FF244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7D3-6AB3-B441-A0C9-9EF9460EB7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05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B2303C-87E4-36C3-E1B4-DE7651FE4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F70643-CF8E-5AB6-B28F-709237B96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56D21-7A04-CFF0-9C7D-A54D90E2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A6-A05E-E24E-A1CE-34039D9AE190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3C453-C1CE-5E49-17A5-EFBE8D50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2E3B2-E5FE-526A-4C1E-CC006CF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7D3-6AB3-B441-A0C9-9EF9460EB7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308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03C50-9BE1-A80E-4820-C55C1D9A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E80F3-B8AE-988B-1214-263FF6402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90413-C541-28CC-AF34-C45CE2D8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A6-A05E-E24E-A1CE-34039D9AE190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05274-07F1-262E-82CF-382F716B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3EE48-169A-1A1E-1D0F-2B91954A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7D3-6AB3-B441-A0C9-9EF9460EB7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518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E3D58-D24B-780E-814B-8FFD276D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2ACFB-D227-B917-A915-09E897ECF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9890B-2214-8DD4-AAF6-814528F9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A6-A05E-E24E-A1CE-34039D9AE190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73B54-69B8-9CE6-BDA1-2C1BA283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D4210-61B5-2CD5-59CD-6C6018F0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7D3-6AB3-B441-A0C9-9EF9460EB7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274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2D530-D6F7-B88C-F5F3-D00B387E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DCFF0-714C-1E72-18EE-9D4891F13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F13B19-9D0A-F47C-F576-7B146AF37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36E4C6-D1CF-BD1B-2647-B788BA84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A6-A05E-E24E-A1CE-34039D9AE190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A8043C-D340-4E80-B69D-60AE94F6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0EE59-0058-5D6B-7A8B-9BB70FB2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7D3-6AB3-B441-A0C9-9EF9460EB7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611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FF877-C585-6378-A23A-59998F62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DCAEBB-63DD-4193-1687-6FE718415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552354-2D06-0C5A-08F4-BC4F08CDD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E44CC6-ED69-32D5-CF62-DE7C7FFAC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76CA3A-A229-95DF-914F-8393721D0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2D561C-F5CE-25A3-855D-957CCFF1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A6-A05E-E24E-A1CE-34039D9AE190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3C669B-C87F-DD3F-4C5D-397DB739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316780-7E70-5BC0-F690-E3EDB580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7D3-6AB3-B441-A0C9-9EF9460EB7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42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B537E-1C86-3EB7-E29C-DC735CC8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05C0F1-4523-E2C9-8F2A-93106AA2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A6-A05E-E24E-A1CE-34039D9AE190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65A37E-225C-C9A7-EE52-FCC77A17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32827-A7B9-78E6-486F-7F921C20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7D3-6AB3-B441-A0C9-9EF9460EB7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407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9C3F3E-2739-3F9D-A8B9-196235D7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A6-A05E-E24E-A1CE-34039D9AE190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68BD91-040E-DDFE-4F81-384C35A1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568582-0A9A-3E57-9984-41408569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7D3-6AB3-B441-A0C9-9EF9460EB7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290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B503D-E569-8072-58D1-831DC116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F572F-CD35-213F-9E53-A1A6F44E4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B0BE12-A5D1-5DA8-EC62-0BD9359B0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7F33C-6CE0-533A-AF99-9400D23D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A6-A05E-E24E-A1CE-34039D9AE190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005C7-19C2-C0ED-5913-E6A1D4F0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C53028-0EEF-31CC-D0A4-87DF92CF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7D3-6AB3-B441-A0C9-9EF9460EB7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9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889C3-AE12-48FB-3B1C-9E1FB9A4A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645387-2609-F1D0-C3C4-06219B44A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75DBF0-9F55-CEAD-79CA-65475EBE7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101010-41D8-4121-2672-833867E4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A6-A05E-E24E-A1CE-34039D9AE190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6114D1-99AD-D8DB-DCF9-0F566A19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6AC5AE-DEC9-34EA-E551-BED03972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7D3-6AB3-B441-A0C9-9EF9460EB7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719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76648C-5DE1-FBAB-5CF7-9150BD0F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3A2FE-3A3D-5757-89C1-C4151F6FB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5BB13-9313-C6C0-7C88-FD0D6BA71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6BA6-A05E-E24E-A1CE-34039D9AE190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E5F91-84FE-7546-B839-50B74FBB7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D24A6-B22A-2F74-D304-16D3E9084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17D3-6AB3-B441-A0C9-9EF9460EB7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341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E0FD3-6A90-0292-328D-335E26FBA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A5B973-8409-F583-1A16-3E8DF82F2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766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19E5F3-38D1-AF7F-157B-DC352DB4029B}"/>
              </a:ext>
            </a:extLst>
          </p:cNvPr>
          <p:cNvSpPr/>
          <p:nvPr/>
        </p:nvSpPr>
        <p:spPr>
          <a:xfrm>
            <a:off x="3951111" y="1083733"/>
            <a:ext cx="3465689" cy="970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Recommendation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AC47E7-E619-93A9-DFB9-1172F0802EC2}"/>
              </a:ext>
            </a:extLst>
          </p:cNvPr>
          <p:cNvSpPr/>
          <p:nvPr/>
        </p:nvSpPr>
        <p:spPr>
          <a:xfrm>
            <a:off x="1128889" y="3048000"/>
            <a:ext cx="2077155" cy="982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JangSoReview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311B34-49C3-1F75-A5CE-05B926277F6C}"/>
              </a:ext>
            </a:extLst>
          </p:cNvPr>
          <p:cNvSpPr/>
          <p:nvPr/>
        </p:nvSpPr>
        <p:spPr>
          <a:xfrm>
            <a:off x="4645379" y="3048000"/>
            <a:ext cx="2077155" cy="982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JangSoReview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7E9702-7F2C-F2DA-90CC-50E58692300F}"/>
              </a:ext>
            </a:extLst>
          </p:cNvPr>
          <p:cNvSpPr/>
          <p:nvPr/>
        </p:nvSpPr>
        <p:spPr>
          <a:xfrm>
            <a:off x="8365067" y="3048000"/>
            <a:ext cx="2077155" cy="982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JangSoReview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8B0E8F-BD26-4FFC-DB53-1CC57091E29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167467" y="2054578"/>
            <a:ext cx="3516489" cy="993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8CA90CE-F617-B30D-C2C5-D32F788A830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683956" y="2054578"/>
            <a:ext cx="1" cy="993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E4890B6-A6BD-0E0C-348F-5174605FE05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683956" y="2054578"/>
            <a:ext cx="3719689" cy="993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D52DE5-85F1-13E8-F5E3-E3E434426791}"/>
              </a:ext>
            </a:extLst>
          </p:cNvPr>
          <p:cNvSpPr/>
          <p:nvPr/>
        </p:nvSpPr>
        <p:spPr>
          <a:xfrm>
            <a:off x="2489198" y="5548489"/>
            <a:ext cx="1461913" cy="553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JangSo</a:t>
            </a:r>
            <a:endParaRPr kumimoji="1" lang="ko-Kore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4E575F-08C7-A867-E95A-F2D9478B276B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flipH="1" flipV="1">
            <a:off x="2167467" y="4030133"/>
            <a:ext cx="1052688" cy="1518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53D60D-8B4D-BFB2-0CB8-764D41D65BDE}"/>
              </a:ext>
            </a:extLst>
          </p:cNvPr>
          <p:cNvSpPr/>
          <p:nvPr/>
        </p:nvSpPr>
        <p:spPr>
          <a:xfrm>
            <a:off x="5864576" y="5548489"/>
            <a:ext cx="1461913" cy="553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JangSo</a:t>
            </a:r>
            <a:endParaRPr kumimoji="1" lang="ko-Kore-KR" altLang="en-US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448E06C-2D7F-70E4-4CEA-00EECB1A1A26}"/>
              </a:ext>
            </a:extLst>
          </p:cNvPr>
          <p:cNvCxnSpPr>
            <a:cxnSpLocks/>
            <a:stCxn id="20" idx="0"/>
            <a:endCxn id="6" idx="2"/>
          </p:cNvCxnSpPr>
          <p:nvPr/>
        </p:nvCxnSpPr>
        <p:spPr>
          <a:xfrm flipH="1" flipV="1">
            <a:off x="5683957" y="4030133"/>
            <a:ext cx="911576" cy="1518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B599FF-A477-7498-283A-A56630F9B1FF}"/>
              </a:ext>
            </a:extLst>
          </p:cNvPr>
          <p:cNvSpPr/>
          <p:nvPr/>
        </p:nvSpPr>
        <p:spPr>
          <a:xfrm>
            <a:off x="9889066" y="5559778"/>
            <a:ext cx="1461913" cy="553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JangSo</a:t>
            </a:r>
            <a:endParaRPr kumimoji="1" lang="ko-Kore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CED8A2-9D94-1672-82D2-9ADF1F88E3D1}"/>
              </a:ext>
            </a:extLst>
          </p:cNvPr>
          <p:cNvCxnSpPr>
            <a:cxnSpLocks/>
            <a:stCxn id="24" idx="0"/>
            <a:endCxn id="7" idx="2"/>
          </p:cNvCxnSpPr>
          <p:nvPr/>
        </p:nvCxnSpPr>
        <p:spPr>
          <a:xfrm flipH="1" flipV="1">
            <a:off x="9403645" y="4030133"/>
            <a:ext cx="1216378" cy="1529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C85F36-FF48-B5E2-CB7E-6ABB19526F84}"/>
              </a:ext>
            </a:extLst>
          </p:cNvPr>
          <p:cNvSpPr/>
          <p:nvPr/>
        </p:nvSpPr>
        <p:spPr>
          <a:xfrm>
            <a:off x="417688" y="5559778"/>
            <a:ext cx="1461912" cy="553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AttachedFiles</a:t>
            </a:r>
            <a:endParaRPr kumimoji="1" lang="ko-Kore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676BC0-8CE1-0943-2A5D-75A11CFC9322}"/>
              </a:ext>
            </a:extLst>
          </p:cNvPr>
          <p:cNvCxnSpPr>
            <a:cxnSpLocks/>
            <a:stCxn id="27" idx="0"/>
            <a:endCxn id="5" idx="2"/>
          </p:cNvCxnSpPr>
          <p:nvPr/>
        </p:nvCxnSpPr>
        <p:spPr>
          <a:xfrm flipV="1">
            <a:off x="1148644" y="4030133"/>
            <a:ext cx="1018823" cy="1529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724583D-143E-4D70-D276-D25A48DF5474}"/>
              </a:ext>
            </a:extLst>
          </p:cNvPr>
          <p:cNvSpPr/>
          <p:nvPr/>
        </p:nvSpPr>
        <p:spPr>
          <a:xfrm>
            <a:off x="4037187" y="5548488"/>
            <a:ext cx="1461912" cy="553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AttachedFiles</a:t>
            </a:r>
            <a:endParaRPr kumimoji="1" lang="ko-Kore-KR" altLang="en-US" sz="12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6F79A3-7C39-5BD6-4E18-70020B72DDB8}"/>
              </a:ext>
            </a:extLst>
          </p:cNvPr>
          <p:cNvCxnSpPr>
            <a:cxnSpLocks/>
            <a:stCxn id="51" idx="0"/>
            <a:endCxn id="6" idx="2"/>
          </p:cNvCxnSpPr>
          <p:nvPr/>
        </p:nvCxnSpPr>
        <p:spPr>
          <a:xfrm flipV="1">
            <a:off x="4768143" y="4030133"/>
            <a:ext cx="915814" cy="1518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734B95E-D2FB-7C57-8B85-6E937F96BF50}"/>
              </a:ext>
            </a:extLst>
          </p:cNvPr>
          <p:cNvSpPr/>
          <p:nvPr/>
        </p:nvSpPr>
        <p:spPr>
          <a:xfrm>
            <a:off x="7673621" y="5548488"/>
            <a:ext cx="1461912" cy="553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AttachedFiles</a:t>
            </a:r>
            <a:endParaRPr kumimoji="1" lang="ko-Kore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A77B662-B472-6BC3-6AA2-0F4AA1ACB64A}"/>
              </a:ext>
            </a:extLst>
          </p:cNvPr>
          <p:cNvCxnSpPr>
            <a:cxnSpLocks/>
            <a:stCxn id="55" idx="0"/>
            <a:endCxn id="7" idx="2"/>
          </p:cNvCxnSpPr>
          <p:nvPr/>
        </p:nvCxnSpPr>
        <p:spPr>
          <a:xfrm flipV="1">
            <a:off x="8404577" y="4030133"/>
            <a:ext cx="999068" cy="1518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05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</Words>
  <Application>Microsoft Macintosh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박지민</dc:creator>
  <cp:lastModifiedBy>박지민</cp:lastModifiedBy>
  <cp:revision>9</cp:revision>
  <dcterms:created xsi:type="dcterms:W3CDTF">2022-11-01T05:39:31Z</dcterms:created>
  <dcterms:modified xsi:type="dcterms:W3CDTF">2022-11-01T07:04:50Z</dcterms:modified>
</cp:coreProperties>
</file>