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4006"/>
    <p:restoredTop sz="93635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40A130E-E3B8-4EBE-931F-81B26B8448AA}" type="datetime1">
              <a:rPr lang="ko-KR" altLang="en-US"/>
              <a:pPr lvl="0">
                <a:defRPr lang="ko-KR" altLang="en-US"/>
              </a:pPr>
              <a:t>2022-05-24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800C6A38-4290-41DD-B95C-4155372FD4A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A348888-F454-4AD2-BA62-3AF29D9807C0}" type="datetime1">
              <a:rPr lang="ko-KR" altLang="en-US"/>
              <a:pPr lvl="0">
                <a:defRPr lang="ko-KR" altLang="en-US"/>
              </a:pPr>
              <a:t>2022-05-25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56FEC12-A4C9-4837-AF94-AD867782C04C}" type="datetime1">
              <a:rPr lang="ko-KR" altLang="en-US"/>
              <a:pPr lvl="0">
                <a:defRPr lang="ko-KR" altLang="en-US"/>
              </a:pPr>
              <a:t>2022-05-25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57F84A3-4F29-4053-ACFD-1BAF2D3F140C}" type="datetime1">
              <a:rPr lang="ko-KR" altLang="en-US"/>
              <a:pPr lvl="0">
                <a:defRPr lang="ko-KR" altLang="en-US"/>
              </a:pPr>
              <a:t>2022-05-25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953836A-82A3-4C8B-9D31-CD724F3673ED}" type="datetime1">
              <a:rPr lang="ko-KR" altLang="en-US"/>
              <a:pPr lvl="0">
                <a:defRPr lang="ko-KR" altLang="en-US"/>
              </a:pPr>
              <a:t>2022-05-25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D2EBAF6-36D0-4DD8-B695-D4C1B37E35D6}" type="datetime1">
              <a:rPr lang="ko-KR" altLang="en-US"/>
              <a:pPr lvl="0">
                <a:defRPr lang="ko-KR" altLang="en-US"/>
              </a:pPr>
              <a:t>2022-05-25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0728D28-603B-4EFC-80F8-17E5E9107035}" type="datetime1">
              <a:rPr lang="ko-KR" altLang="en-US"/>
              <a:pPr lvl="0">
                <a:defRPr lang="ko-KR" altLang="en-US"/>
              </a:pPr>
              <a:t>2022-05-25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27A1F4E-0809-4239-8034-C38E431DAF92}" type="datetime1">
              <a:rPr lang="ko-KR" altLang="en-US"/>
              <a:pPr lvl="0">
                <a:defRPr lang="ko-KR" altLang="en-US"/>
              </a:pPr>
              <a:t>2022-05-25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E0DA496-7307-4E8B-88DE-CB97B48BAB6F}" type="datetime1">
              <a:rPr lang="ko-KR" altLang="en-US"/>
              <a:pPr lvl="0">
                <a:defRPr lang="ko-KR" altLang="en-US"/>
              </a:pPr>
              <a:t>2022-05-25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8721E90-850C-410B-8B89-8394F580CFDA}" type="datetime1">
              <a:rPr lang="ko-KR" altLang="en-US"/>
              <a:pPr lvl="0">
                <a:defRPr lang="ko-KR" altLang="en-US"/>
              </a:pPr>
              <a:t>2022-05-25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ACE7E28-9336-4363-8674-B91477D8F243}" type="datetime1">
              <a:rPr lang="ko-KR" altLang="en-US"/>
              <a:pPr lvl="0">
                <a:defRPr lang="ko-KR" altLang="en-US"/>
              </a:pPr>
              <a:t>2022-05-25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ACE7E28-9336-4363-8674-B91477D8F243}" type="datetime1">
              <a:rPr lang="ko-KR" altLang="en-US"/>
              <a:pPr lvl="0">
                <a:defRPr lang="ko-KR" altLang="en-US"/>
              </a:pPr>
              <a:t>2022-05-25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hyperlink" Target="http://nodecar.co.kr" TargetMode="External"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 flipH="1" flipV="1">
            <a:off x="2758440" y="1988819"/>
            <a:ext cx="6866002" cy="223227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1488756" y="3003232"/>
            <a:ext cx="9213533" cy="85248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5000"/>
              <a:t>웹 애플리케이션 제작 프로젝트</a:t>
            </a:r>
            <a:endParaRPr lang="ko-KR" altLang="en-US" sz="5000"/>
          </a:p>
        </p:txBody>
      </p:sp>
      <p:sp>
        <p:nvSpPr>
          <p:cNvPr id="6" name=""/>
          <p:cNvSpPr txBox="1"/>
          <p:nvPr/>
        </p:nvSpPr>
        <p:spPr>
          <a:xfrm>
            <a:off x="8544306" y="5475351"/>
            <a:ext cx="3300984" cy="90601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KOSTA Node.js</a:t>
            </a:r>
            <a:r>
              <a:rPr lang="ko-KR" altLang="en-US"/>
              <a:t> 과정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조용원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 txBox="1"/>
          <p:nvPr/>
        </p:nvSpPr>
        <p:spPr>
          <a:xfrm>
            <a:off x="4151757" y="5332095"/>
            <a:ext cx="5731383" cy="57149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3000"/>
              <a:t>파이썬(</a:t>
            </a:r>
            <a:r>
              <a:rPr lang="en-US" altLang="ko-KR" sz="3000"/>
              <a:t>Flask) </a:t>
            </a:r>
            <a:r>
              <a:rPr lang="en-US" altLang="ko-KR" sz="3200" b="1"/>
              <a:t>Yongcar</a:t>
            </a:r>
            <a:endParaRPr lang="en-US" altLang="ko-KR" sz="3200" b="1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17849" y="1772793"/>
            <a:ext cx="5956302" cy="27019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69772" y="2204847"/>
            <a:ext cx="4262120" cy="2076450"/>
          </a:xfrm>
          <a:prstGeom prst="rect">
            <a:avLst/>
          </a:prstGeom>
        </p:spPr>
      </p:pic>
      <p:sp>
        <p:nvSpPr>
          <p:cNvPr id="16" name=""/>
          <p:cNvSpPr/>
          <p:nvPr/>
        </p:nvSpPr>
        <p:spPr>
          <a:xfrm>
            <a:off x="5590800" y="2667600"/>
            <a:ext cx="1224000" cy="1152000"/>
          </a:xfrm>
          <a:prstGeom prst="mathPlus">
            <a:avLst>
              <a:gd name="adj1" fmla="val 23520"/>
            </a:avLst>
          </a:prstGeom>
          <a:solidFill>
            <a:schemeClr val="tx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960108" y="2176272"/>
            <a:ext cx="4737099" cy="2133600"/>
          </a:xfrm>
          <a:prstGeom prst="rect">
            <a:avLst/>
          </a:prstGeom>
        </p:spPr>
      </p:pic>
      <p:sp>
        <p:nvSpPr>
          <p:cNvPr id="18" name=""/>
          <p:cNvSpPr txBox="1"/>
          <p:nvPr/>
        </p:nvSpPr>
        <p:spPr>
          <a:xfrm>
            <a:off x="407289" y="332613"/>
            <a:ext cx="3017901" cy="54178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3000" b="1"/>
              <a:t>사용기술</a:t>
            </a:r>
            <a:endParaRPr lang="ko-KR" altLang="en-US" sz="3000" b="1"/>
          </a:p>
        </p:txBody>
      </p:sp>
      <p:sp>
        <p:nvSpPr>
          <p:cNvPr id="19" name=""/>
          <p:cNvSpPr txBox="1"/>
          <p:nvPr/>
        </p:nvSpPr>
        <p:spPr>
          <a:xfrm>
            <a:off x="2423541" y="4501515"/>
            <a:ext cx="2239899" cy="3676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백엔드</a:t>
            </a:r>
            <a:endParaRPr lang="ko-KR" altLang="en-US"/>
          </a:p>
        </p:txBody>
      </p:sp>
      <p:sp>
        <p:nvSpPr>
          <p:cNvPr id="20" name=""/>
          <p:cNvSpPr txBox="1"/>
          <p:nvPr/>
        </p:nvSpPr>
        <p:spPr>
          <a:xfrm>
            <a:off x="8766810" y="4281297"/>
            <a:ext cx="2078355" cy="36499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프론트엔드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80642" y="0"/>
            <a:ext cx="7543799" cy="3428999"/>
          </a:xfrm>
          <a:prstGeom prst="rect">
            <a:avLst/>
          </a:prstGeom>
        </p:spPr>
      </p:pic>
      <p:sp>
        <p:nvSpPr>
          <p:cNvPr id="9" name=""/>
          <p:cNvSpPr txBox="1"/>
          <p:nvPr/>
        </p:nvSpPr>
        <p:spPr>
          <a:xfrm>
            <a:off x="5852541" y="4395068"/>
            <a:ext cx="5583174" cy="140375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3000" b="1"/>
              <a:t>제목은.. </a:t>
            </a:r>
            <a:r>
              <a:rPr lang="en-US" altLang="ko-KR" sz="3000" b="1">
                <a:solidFill>
                  <a:schemeClr val="tx2">
                    <a:lumMod val="80000"/>
                    <a:lumOff val="20000"/>
                  </a:schemeClr>
                </a:solidFill>
              </a:rPr>
              <a:t>NodeCar</a:t>
            </a:r>
            <a:r>
              <a:rPr lang="ko-KR" altLang="en-US" sz="3000" b="1"/>
              <a:t>로 하겠습니다.</a:t>
            </a:r>
            <a:endParaRPr lang="ko-KR" altLang="en-US" sz="3000" b="1"/>
          </a:p>
          <a:p>
            <a:pPr>
              <a:defRPr lang="ko-KR" altLang="en-US"/>
            </a:pPr>
            <a:endParaRPr lang="ko-KR" altLang="en-US" sz="3000" b="1"/>
          </a:p>
          <a:p>
            <a:pPr>
              <a:defRPr lang="ko-KR" altLang="en-US"/>
            </a:pPr>
            <a:r>
              <a:rPr lang="ko-KR" altLang="en-US" sz="2600" b="1"/>
              <a:t>근데 이제 </a:t>
            </a:r>
            <a:r>
              <a:rPr lang="en-US" altLang="ko-KR" sz="2600" b="1">
                <a:solidFill>
                  <a:srgbClr val="008000"/>
                </a:solidFill>
              </a:rPr>
              <a:t>Vue</a:t>
            </a:r>
            <a:r>
              <a:rPr lang="ko-KR" altLang="en-US" sz="2600" b="1"/>
              <a:t>를 </a:t>
            </a:r>
            <a:r>
              <a:rPr lang="ko-KR" altLang="en-US" sz="2400" b="1"/>
              <a:t>곁들인..</a:t>
            </a:r>
            <a:endParaRPr lang="ko-KR" altLang="en-US" sz="2400" b="1"/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5280" y="3933063"/>
            <a:ext cx="5184648" cy="27314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85631" y="917575"/>
            <a:ext cx="8497062" cy="5940425"/>
          </a:xfrm>
          <a:prstGeom prst="rect">
            <a:avLst/>
          </a:prstGeom>
        </p:spPr>
      </p:pic>
      <p:sp>
        <p:nvSpPr>
          <p:cNvPr id="13" name=""/>
          <p:cNvSpPr txBox="1"/>
          <p:nvPr/>
        </p:nvSpPr>
        <p:spPr>
          <a:xfrm>
            <a:off x="479298" y="476631"/>
            <a:ext cx="3812667" cy="54063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3000" b="1"/>
              <a:t>프로젝트 구조</a:t>
            </a:r>
            <a:endParaRPr lang="ko-KR" altLang="en-US" sz="3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"/>
          <p:cNvSpPr txBox="1"/>
          <p:nvPr/>
        </p:nvSpPr>
        <p:spPr>
          <a:xfrm>
            <a:off x="623316" y="1988820"/>
            <a:ext cx="7126224" cy="54787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 sz="3000"/>
              <a:t>Q. </a:t>
            </a:r>
            <a:r>
              <a:rPr lang="ko-KR" altLang="en-US" sz="3000"/>
              <a:t>왜 리액트 두고 </a:t>
            </a:r>
            <a:r>
              <a:rPr lang="en-US" altLang="ko-KR" sz="3000"/>
              <a:t>Vue</a:t>
            </a:r>
            <a:r>
              <a:rPr lang="ko-KR" altLang="en-US" sz="3000"/>
              <a:t>로 만들었나요</a:t>
            </a:r>
            <a:endParaRPr lang="ko-KR" altLang="en-US" sz="3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"/>
          <p:cNvSpPr txBox="1"/>
          <p:nvPr/>
        </p:nvSpPr>
        <p:spPr>
          <a:xfrm>
            <a:off x="623316" y="1988820"/>
            <a:ext cx="7126224" cy="54787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 sz="3000"/>
              <a:t>Q. </a:t>
            </a:r>
            <a:r>
              <a:rPr lang="ko-KR" altLang="en-US" sz="3000"/>
              <a:t>왜 리액트 두고 </a:t>
            </a:r>
            <a:r>
              <a:rPr lang="en-US" altLang="ko-KR" sz="3000"/>
              <a:t>Vue</a:t>
            </a:r>
            <a:r>
              <a:rPr lang="ko-KR" altLang="en-US" sz="3000"/>
              <a:t>로 만들었나요</a:t>
            </a:r>
            <a:endParaRPr lang="ko-KR" altLang="en-US" sz="3000"/>
          </a:p>
        </p:txBody>
      </p:sp>
      <p:sp>
        <p:nvSpPr>
          <p:cNvPr id="12" name=""/>
          <p:cNvSpPr txBox="1"/>
          <p:nvPr/>
        </p:nvSpPr>
        <p:spPr>
          <a:xfrm>
            <a:off x="5303901" y="4221099"/>
            <a:ext cx="5903214" cy="53949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 sz="3000"/>
              <a:t>A. </a:t>
            </a:r>
            <a:r>
              <a:rPr lang="ko-KR" altLang="en-US" sz="3000"/>
              <a:t>쉬워서요 ㅅㄱ</a:t>
            </a:r>
            <a:endParaRPr lang="ko-KR" altLang="en-US" sz="3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4841"/>
            <a:ext cx="8688324" cy="6843158"/>
          </a:xfrm>
          <a:prstGeom prst="rect">
            <a:avLst/>
          </a:prstGeom>
        </p:spPr>
      </p:pic>
      <p:sp>
        <p:nvSpPr>
          <p:cNvPr id="14" name=""/>
          <p:cNvSpPr/>
          <p:nvPr/>
        </p:nvSpPr>
        <p:spPr>
          <a:xfrm>
            <a:off x="28575" y="19050"/>
            <a:ext cx="3719703" cy="1412748"/>
          </a:xfrm>
          <a:prstGeom prst="rect">
            <a:avLst/>
          </a:prstGeom>
          <a:noFill/>
          <a:ln w="38100" algn="ctr"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" name=""/>
          <p:cNvSpPr txBox="1"/>
          <p:nvPr/>
        </p:nvSpPr>
        <p:spPr>
          <a:xfrm>
            <a:off x="4151757" y="404622"/>
            <a:ext cx="1788033" cy="42214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 sz="2200" b="1">
                <a:solidFill>
                  <a:schemeClr val="accent2">
                    <a:lumMod val="90000"/>
                  </a:schemeClr>
                </a:solidFill>
              </a:rPr>
              <a:t>HTML</a:t>
            </a:r>
            <a:endParaRPr lang="en-US" altLang="ko-KR" sz="2200" b="1">
              <a:solidFill>
                <a:schemeClr val="accent2">
                  <a:lumMod val="90000"/>
                </a:schemeClr>
              </a:solidFill>
            </a:endParaRPr>
          </a:p>
        </p:txBody>
      </p:sp>
      <p:sp>
        <p:nvSpPr>
          <p:cNvPr id="16" name=""/>
          <p:cNvSpPr/>
          <p:nvPr/>
        </p:nvSpPr>
        <p:spPr>
          <a:xfrm>
            <a:off x="28575" y="1556766"/>
            <a:ext cx="3748278" cy="3312414"/>
          </a:xfrm>
          <a:prstGeom prst="rect">
            <a:avLst/>
          </a:prstGeom>
          <a:noFill/>
          <a:ln w="25400" algn="ctr">
            <a:solidFill>
              <a:schemeClr val="accent3">
                <a:lumMod val="9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7" name=""/>
          <p:cNvSpPr txBox="1"/>
          <p:nvPr/>
        </p:nvSpPr>
        <p:spPr>
          <a:xfrm>
            <a:off x="4151757" y="2502789"/>
            <a:ext cx="2083308" cy="419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200" b="1">
                <a:solidFill>
                  <a:schemeClr val="accent3">
                    <a:lumMod val="90000"/>
                  </a:schemeClr>
                </a:solidFill>
              </a:rPr>
              <a:t>자바스크립트</a:t>
            </a:r>
            <a:endParaRPr lang="ko-KR" altLang="en-US" sz="2200" b="1">
              <a:solidFill>
                <a:schemeClr val="accent3">
                  <a:lumMod val="90000"/>
                </a:schemeClr>
              </a:solidFill>
            </a:endParaRPr>
          </a:p>
        </p:txBody>
      </p:sp>
      <p:sp>
        <p:nvSpPr>
          <p:cNvPr id="18" name=""/>
          <p:cNvSpPr/>
          <p:nvPr/>
        </p:nvSpPr>
        <p:spPr>
          <a:xfrm>
            <a:off x="19050" y="4975098"/>
            <a:ext cx="3776853" cy="1844802"/>
          </a:xfrm>
          <a:prstGeom prst="rect">
            <a:avLst/>
          </a:prstGeom>
          <a:noFill/>
          <a:ln w="25400" algn="ctr">
            <a:solidFill>
              <a:schemeClr val="accent1">
                <a:lumMod val="80000"/>
                <a:lumOff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9" name=""/>
          <p:cNvSpPr txBox="1"/>
          <p:nvPr/>
        </p:nvSpPr>
        <p:spPr>
          <a:xfrm>
            <a:off x="4151757" y="5687758"/>
            <a:ext cx="2083308" cy="419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200" b="1">
                <a:solidFill>
                  <a:schemeClr val="tx2">
                    <a:lumMod val="80000"/>
                    <a:lumOff val="20000"/>
                  </a:schemeClr>
                </a:solidFill>
              </a:rPr>
              <a:t>CSS</a:t>
            </a:r>
            <a:endParaRPr lang="en-US" altLang="ko-KR" sz="2200" b="1">
              <a:solidFill>
                <a:schemeClr val="tx2">
                  <a:lumMod val="80000"/>
                  <a:lumOff val="20000"/>
                </a:schemeClr>
              </a:solidFill>
            </a:endParaRPr>
          </a:p>
        </p:txBody>
      </p:sp>
      <p:sp>
        <p:nvSpPr>
          <p:cNvPr id="20" name=""/>
          <p:cNvSpPr txBox="1"/>
          <p:nvPr/>
        </p:nvSpPr>
        <p:spPr>
          <a:xfrm>
            <a:off x="9048369" y="2519553"/>
            <a:ext cx="2863596" cy="90944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vue</a:t>
            </a:r>
            <a:r>
              <a:rPr lang="ko-KR" altLang="en-US"/>
              <a:t>의 생김새는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대충 이렇습니다.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"/>
          <p:cNvSpPr txBox="1"/>
          <p:nvPr/>
        </p:nvSpPr>
        <p:spPr>
          <a:xfrm>
            <a:off x="3829621" y="3006280"/>
            <a:ext cx="4529519" cy="84944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 sz="5000" b="1">
                <a:hlinkClick r:id="rId2"/>
              </a:rPr>
              <a:t>nodecar.co.kr</a:t>
            </a:r>
            <a:endParaRPr lang="en-US" altLang="ko-KR" sz="5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ＭＳ Ｐゴシック"/>
        <a:font script="Hang" typeface="함초롬돋움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ＭＳ Ｐゴシック"/>
        <a:font script="Hang" typeface="함초롬돋움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42</ep:Words>
  <ep:PresentationFormat>화면 슬라이드 쇼(4:3)</ep:PresentationFormat>
  <ep:Paragraphs>19</ep:Paragraphs>
  <ep:Slides>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ep:TitlesOfParts>
  <ep:HyperlinkBase/>
  <ep:Application>Show</ep:Application>
  <ep:AppVersion>0906.0000.01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2022-05-24T00:05:07.821</dcterms:created>
  <dc:creator>joyongwon</dc:creator>
  <cp:lastModifiedBy>USER</cp:lastModifiedBy>
  <dcterms:modified xsi:type="dcterms:W3CDTF">2022-05-25T00:25:52.658</dcterms:modified>
  <cp:revision>10</cp:revision>
</cp:coreProperties>
</file>