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281"/>
    <p:restoredTop sz="96642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2022-04-29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2022-04-29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2022-04-29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2022-04-29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2022-04-29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2022-04-29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joyw93/portfolio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783585" y="2731389"/>
            <a:ext cx="8166354" cy="6976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4000" b="1"/>
              <a:t>중고차 시세예측 사이트 개발</a:t>
            </a:r>
            <a:endParaRPr lang="ko-KR" altLang="en-US" sz="4000" b="1"/>
          </a:p>
        </p:txBody>
      </p:sp>
      <p:sp>
        <p:nvSpPr>
          <p:cNvPr id="5" name=""/>
          <p:cNvSpPr txBox="1"/>
          <p:nvPr/>
        </p:nvSpPr>
        <p:spPr>
          <a:xfrm>
            <a:off x="9408413" y="5422354"/>
            <a:ext cx="2636903" cy="9483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AIB 6</a:t>
            </a:r>
            <a:r>
              <a:rPr lang="ko-KR" altLang="en-US">
                <a:solidFill>
                  <a:schemeClr val="tx1"/>
                </a:solidFill>
              </a:rPr>
              <a:t>기</a:t>
            </a:r>
            <a:r>
              <a:rPr lang="ko-KR" altLang="en-US"/>
              <a:t> </a:t>
            </a:r>
            <a:r>
              <a:rPr lang="ko-KR" altLang="en-US" sz="2000" b="1"/>
              <a:t>조용원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00288" y="5413830"/>
            <a:ext cx="1008125" cy="482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02309" y="272031"/>
            <a:ext cx="3080006" cy="4213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 b="1"/>
              <a:t>3. 데이터 전처리</a:t>
            </a:r>
            <a:endParaRPr lang="ko-KR" altLang="en-US" sz="2200" b="1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7288" y="1062997"/>
            <a:ext cx="10715245" cy="5246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421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3. 데이터 전처리</a:t>
            </a:r>
            <a:endParaRPr lang="ko-KR" altLang="en-US" sz="2200" b="1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6048" y="1484756"/>
            <a:ext cx="11696700" cy="4772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421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3. 데이터 전처리</a:t>
            </a:r>
            <a:endParaRPr lang="ko-KR" altLang="en-US" sz="2200" b="1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12" y="966787"/>
            <a:ext cx="12068175" cy="4924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421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3. 데이터 전처리</a:t>
            </a:r>
            <a:endParaRPr lang="ko-KR" altLang="en-US" sz="2200" b="1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0987" y="1033462"/>
            <a:ext cx="11630025" cy="4791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421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3. 데이터 전처리</a:t>
            </a:r>
            <a:endParaRPr lang="ko-KR" altLang="en-US" sz="2200" b="1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2309" y="1100137"/>
            <a:ext cx="6570974" cy="4057078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693420"/>
            <a:ext cx="5983224" cy="4524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421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3. 데이터 전처리</a:t>
            </a:r>
            <a:endParaRPr lang="ko-KR" altLang="en-US" sz="2200" b="1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2998" y="1080135"/>
            <a:ext cx="5699028" cy="558927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77609" y="1965007"/>
            <a:ext cx="4791075" cy="3819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90037" y="1026795"/>
            <a:ext cx="6602349" cy="5386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5549" y="1026795"/>
            <a:ext cx="6056869" cy="5589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14650" y="914400"/>
            <a:ext cx="6362700" cy="502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5050" y="764666"/>
            <a:ext cx="7581900" cy="563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88820" y="548639"/>
            <a:ext cx="1860044" cy="4210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 b="1"/>
              <a:t>목차</a:t>
            </a:r>
            <a:endParaRPr lang="ko-KR" altLang="en-US" sz="2200" b="1"/>
          </a:p>
        </p:txBody>
      </p:sp>
      <p:sp>
        <p:nvSpPr>
          <p:cNvPr id="5" name=""/>
          <p:cNvSpPr txBox="1"/>
          <p:nvPr/>
        </p:nvSpPr>
        <p:spPr>
          <a:xfrm>
            <a:off x="1343405" y="1976625"/>
            <a:ext cx="3015235" cy="3108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/>
              <a:t>1. 문제정의</a:t>
            </a:r>
            <a:endParaRPr lang="ko-KR" altLang="en-US" b="1"/>
          </a:p>
          <a:p>
            <a:pPr>
              <a:defRPr lang="ko-KR" altLang="en-US"/>
            </a:pPr>
            <a:endParaRPr lang="ko-KR" altLang="en-US" b="1"/>
          </a:p>
          <a:p>
            <a:pPr>
              <a:defRPr lang="ko-KR" altLang="en-US"/>
            </a:pPr>
            <a:r>
              <a:rPr lang="ko-KR" altLang="en-US" b="1"/>
              <a:t>2. 데이터 수집</a:t>
            </a:r>
            <a:endParaRPr lang="ko-KR" altLang="en-US" b="1"/>
          </a:p>
          <a:p>
            <a:pPr>
              <a:defRPr lang="ko-KR" altLang="en-US"/>
            </a:pPr>
            <a:endParaRPr lang="ko-KR" altLang="en-US" b="1"/>
          </a:p>
          <a:p>
            <a:pPr>
              <a:defRPr lang="ko-KR" altLang="en-US"/>
            </a:pPr>
            <a:r>
              <a:rPr lang="ko-KR" altLang="en-US" b="1"/>
              <a:t>3. 데이터 전처리</a:t>
            </a:r>
            <a:endParaRPr lang="ko-KR" altLang="en-US" b="1"/>
          </a:p>
          <a:p>
            <a:pPr>
              <a:defRPr lang="ko-KR" altLang="en-US"/>
            </a:pPr>
            <a:endParaRPr lang="en-US" altLang="ko-KR" b="1"/>
          </a:p>
          <a:p>
            <a:pPr>
              <a:defRPr lang="ko-KR" altLang="en-US"/>
            </a:pPr>
            <a:r>
              <a:rPr lang="en-US" altLang="ko-KR" b="1"/>
              <a:t>4. </a:t>
            </a:r>
            <a:r>
              <a:rPr lang="ko-KR" altLang="en-US" b="1"/>
              <a:t>머신러닝 모델 학습</a:t>
            </a:r>
            <a:endParaRPr lang="ko-KR" altLang="en-US" b="1"/>
          </a:p>
          <a:p>
            <a:pPr>
              <a:defRPr lang="ko-KR" altLang="en-US"/>
            </a:pPr>
            <a:endParaRPr lang="ko-KR" altLang="en-US" b="1"/>
          </a:p>
          <a:p>
            <a:pPr>
              <a:defRPr lang="ko-KR" altLang="en-US"/>
            </a:pPr>
            <a:r>
              <a:rPr lang="ko-KR" altLang="en-US" b="1"/>
              <a:t>5. </a:t>
            </a:r>
            <a:r>
              <a:rPr lang="en-US" altLang="ko-KR" b="1"/>
              <a:t>API </a:t>
            </a:r>
            <a:r>
              <a:rPr lang="ko-KR" altLang="en-US" b="1"/>
              <a:t>개발</a:t>
            </a:r>
            <a:endParaRPr lang="ko-KR" altLang="en-US" b="1"/>
          </a:p>
          <a:p>
            <a:pPr>
              <a:defRPr lang="ko-KR" altLang="en-US"/>
            </a:pPr>
            <a:endParaRPr lang="ko-KR" altLang="en-US" b="1"/>
          </a:p>
          <a:p>
            <a:pPr>
              <a:defRPr lang="ko-KR" altLang="en-US"/>
            </a:pPr>
            <a:r>
              <a:rPr lang="ko-KR" altLang="en-US" b="1"/>
              <a:t>6. 웹사이트 제작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04570" y="0"/>
            <a:ext cx="752799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8139" y="0"/>
            <a:ext cx="489572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52725" y="1138237"/>
            <a:ext cx="6686550" cy="4581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7025" y="1852612"/>
            <a:ext cx="6457950" cy="3152775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3215639" y="4005072"/>
            <a:ext cx="1368171" cy="288036"/>
          </a:xfrm>
          <a:prstGeom prst="rect">
            <a:avLst/>
          </a:prstGeom>
          <a:noFill/>
          <a:ln w="381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5549" y="836675"/>
            <a:ext cx="6898553" cy="57909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9522" y="838158"/>
            <a:ext cx="7361795" cy="6019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81312" y="1123950"/>
            <a:ext cx="6429374" cy="461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2213" y="775334"/>
            <a:ext cx="7267574" cy="5534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561546"/>
            <a:ext cx="12192000" cy="37349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545456"/>
            <a:ext cx="12192000" cy="3767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02309" y="272031"/>
            <a:ext cx="1860806" cy="4213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 b="1"/>
              <a:t>1. 문제정의</a:t>
            </a:r>
            <a:endParaRPr lang="ko-KR" altLang="en-US" sz="2200" b="1"/>
          </a:p>
        </p:txBody>
      </p:sp>
      <p:sp>
        <p:nvSpPr>
          <p:cNvPr id="7" name=""/>
          <p:cNvSpPr txBox="1"/>
          <p:nvPr/>
        </p:nvSpPr>
        <p:spPr>
          <a:xfrm>
            <a:off x="7080303" y="2204847"/>
            <a:ext cx="3552264" cy="1770529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endParaRPr lang="ko-KR" altLang="en-US" sz="21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ko-KR" altLang="en-US" sz="21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2100">
                <a:latin typeface="맑은 고딕"/>
                <a:ea typeface="맑은 고딕"/>
                <a:cs typeface="맑은 고딕"/>
              </a:rPr>
              <a:t>적절한 가격일까?</a:t>
            </a:r>
            <a:endParaRPr lang="ko-KR" altLang="en-US" sz="2100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6140" y="1052702"/>
            <a:ext cx="5603922" cy="5209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5. </a:t>
            </a:r>
            <a:r>
              <a:rPr lang="en-US" altLang="ko-KR" sz="2200" b="1"/>
              <a:t>API </a:t>
            </a:r>
            <a:r>
              <a:rPr lang="ko-KR" altLang="en-US" sz="2200" b="1"/>
              <a:t>개발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7788" y="870584"/>
            <a:ext cx="9496425" cy="5438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6. 웹사이트 개발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sp>
        <p:nvSpPr>
          <p:cNvPr id="15" name="">
            <a:hlinkClick r:id="rId2" tooltip="https://github.com/joyw93/portfolio"/>
          </p:cNvPr>
          <p:cNvSpPr txBox="1"/>
          <p:nvPr/>
        </p:nvSpPr>
        <p:spPr>
          <a:xfrm>
            <a:off x="3003041" y="3069336"/>
            <a:ext cx="6908674" cy="3672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https://github.com/joyw93/portfolio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02309" y="272031"/>
            <a:ext cx="2213231" cy="4213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 b="1"/>
              <a:t>2. 데이터수집</a:t>
            </a:r>
            <a:endParaRPr lang="ko-KR" altLang="en-US" sz="2200" b="1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1306" y="1988819"/>
            <a:ext cx="4706305" cy="3214939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21752" y="2027468"/>
            <a:ext cx="4730906" cy="3176291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5447919" y="3140964"/>
            <a:ext cx="864108" cy="45532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63592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02309" y="272031"/>
            <a:ext cx="2213231" cy="4213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 b="1"/>
              <a:t>2. 데이터수집</a:t>
            </a:r>
            <a:endParaRPr lang="ko-KR" altLang="en-US" sz="2200" b="1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6186" y="0"/>
            <a:ext cx="713962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02309" y="272031"/>
            <a:ext cx="2213231" cy="4213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 b="1"/>
              <a:t>2. 데이터수집</a:t>
            </a:r>
            <a:endParaRPr lang="ko-KR" altLang="en-US" sz="2200" b="1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6762" y="1449324"/>
            <a:ext cx="10658475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02309" y="272031"/>
            <a:ext cx="3080006" cy="4213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 b="1"/>
              <a:t>3. 데이터 전처리</a:t>
            </a:r>
            <a:endParaRPr lang="ko-KR" altLang="en-US" sz="2200" b="1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9522" y="811149"/>
            <a:ext cx="6830521" cy="557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02309" y="272031"/>
            <a:ext cx="3080006" cy="4213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 b="1"/>
              <a:t>3. 데이터 전처리</a:t>
            </a:r>
            <a:endParaRPr lang="ko-KR" altLang="en-US" sz="2200" b="1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2562" y="1919287"/>
            <a:ext cx="9286875" cy="3019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02309" y="272031"/>
            <a:ext cx="3080006" cy="4213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 b="1"/>
              <a:t>3. 데이터 전처리</a:t>
            </a:r>
            <a:endParaRPr lang="ko-KR" altLang="en-US" sz="2200" b="1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2309" y="1015812"/>
            <a:ext cx="7375880" cy="5546911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76882" y="1154207"/>
            <a:ext cx="1628586" cy="1221439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52013" y="2766172"/>
            <a:ext cx="2478106" cy="1023096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706005" y="4328779"/>
            <a:ext cx="2562223" cy="12004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ＭＳ Ｐゴシック"/>
        <a:font script="Hang" typeface="함초롬돋움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ＭＳ Ｐゴシック"/>
        <a:font script="Hang" typeface="함초롬돋움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125</ep:Words>
  <ep:PresentationFormat>화면 슬라이드 쇼(4:3)</ep:PresentationFormat>
  <ep:Paragraphs>42</ep:Paragraphs>
  <ep:Slides>31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ep:HeadingPairs>
  <ep:TitlesOfParts>
    <vt:vector size="32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ep:TitlesOfParts>
  <ep:HyperlinkBase/>
  <ep:Application>Show</ep:Application>
  <ep:AppVersion>0906.0000.01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2022-04-29T00:43:31.131</dcterms:created>
  <dc:creator>joyongwon</dc:creator>
  <cp:lastModifiedBy>joyongwon</cp:lastModifiedBy>
  <dcterms:modified xsi:type="dcterms:W3CDTF">2022-04-29T04:04:43.013</dcterms:modified>
  <cp:revision>25</cp:revision>
</cp:coreProperties>
</file>