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16527"/>
    <p:restoredTop sz="94305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slide" Target="slides/slide35.xml"  /><Relationship Id="rId37" Type="http://schemas.openxmlformats.org/officeDocument/2006/relationships/slide" Target="slides/slide36.xml"  /><Relationship Id="rId38" Type="http://schemas.openxmlformats.org/officeDocument/2006/relationships/slide" Target="slides/slide37.xml"  /><Relationship Id="rId39" Type="http://schemas.openxmlformats.org/officeDocument/2006/relationships/presProps" Target="presProps.xml"  /><Relationship Id="rId4" Type="http://schemas.openxmlformats.org/officeDocument/2006/relationships/slide" Target="slides/slide3.xml"  /><Relationship Id="rId40" Type="http://schemas.openxmlformats.org/officeDocument/2006/relationships/viewProps" Target="viewProps.xml"  /><Relationship Id="rId41" Type="http://schemas.openxmlformats.org/officeDocument/2006/relationships/theme" Target="theme/theme1.xml"  /><Relationship Id="rId42" Type="http://schemas.openxmlformats.org/officeDocument/2006/relationships/tableStyles" Target="tableStyles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2022-04-29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348888-F454-4AD2-BA62-3AF29D9807C0}" type="datetime1">
              <a:rPr lang="ko-KR" altLang="en-US"/>
              <a:pPr lvl="0">
                <a:defRPr lang="ko-KR" altLang="en-US"/>
              </a:pPr>
              <a:t>2022-05-12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6FEC12-A4C9-4837-AF94-AD867782C04C}" type="datetime1">
              <a:rPr lang="ko-KR" altLang="en-US"/>
              <a:pPr lvl="0">
                <a:defRPr lang="ko-KR" altLang="en-US"/>
              </a:pPr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7F84A3-4F29-4053-ACFD-1BAF2D3F140C}" type="datetime1">
              <a:rPr lang="ko-KR" altLang="en-US"/>
              <a:pPr lvl="0">
                <a:defRPr lang="ko-KR" altLang="en-US"/>
              </a:pPr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2022-04-29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/>
              <a:pPr lvl="0">
                <a:defRPr lang="ko-KR" altLang="en-US"/>
              </a:pPr>
              <a:t>2022-05-12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/>
              <a:pPr lvl="0">
                <a:defRPr lang="ko-KR" altLang="en-US"/>
              </a:pPr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27A1F4E-0809-4239-8034-C38E431DAF92}" type="datetime1">
              <a:rPr lang="ko-KR" altLang="en-US"/>
              <a:pPr lvl="0">
                <a:defRPr lang="ko-KR" altLang="en-US"/>
              </a:pPr>
              <a:t>2022-05-12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/>
              <a:pPr lvl="0">
                <a:defRPr lang="ko-KR" altLang="en-US"/>
              </a:pPr>
              <a:t>2022-05-12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8721E90-850C-410B-8B89-8394F580CFDA}" type="datetime1">
              <a:rPr lang="ko-KR" altLang="en-US"/>
              <a:pPr lvl="0">
                <a:defRPr lang="ko-KR" altLang="en-US"/>
              </a:pPr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2022-05-12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2022-05-12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1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2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3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6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7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8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9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0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github.com/joyw93/portfolio" TargetMode="External"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2783585" y="2731389"/>
            <a:ext cx="8156830" cy="69761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4000" b="1"/>
              <a:t>중고차 시세예측 사이트 개발</a:t>
            </a:r>
            <a:endParaRPr lang="ko-KR" altLang="en-US" sz="4000" b="1"/>
          </a:p>
        </p:txBody>
      </p:sp>
      <p:sp>
        <p:nvSpPr>
          <p:cNvPr id="5" name=""/>
          <p:cNvSpPr txBox="1"/>
          <p:nvPr/>
        </p:nvSpPr>
        <p:spPr>
          <a:xfrm>
            <a:off x="9558147" y="5592338"/>
            <a:ext cx="2630041" cy="10527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2500">
                <a:solidFill>
                  <a:schemeClr val="tx1"/>
                </a:solidFill>
              </a:rPr>
              <a:t>AIB 6</a:t>
            </a:r>
            <a:r>
              <a:rPr lang="ko-KR" altLang="en-US" sz="2500">
                <a:solidFill>
                  <a:schemeClr val="tx1"/>
                </a:solidFill>
              </a:rPr>
              <a:t>기</a:t>
            </a:r>
            <a:r>
              <a:rPr lang="ko-KR" altLang="en-US" sz="2500"/>
              <a:t> </a:t>
            </a:r>
            <a:r>
              <a:rPr lang="ko-KR" altLang="en-US" sz="2700"/>
              <a:t>조용원</a:t>
            </a:r>
            <a:endParaRPr lang="ko-KR" altLang="en-US" sz="2000" b="1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24216" y="5592338"/>
            <a:ext cx="1544091" cy="7392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202309" y="272031"/>
            <a:ext cx="3080006" cy="4213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 b="1"/>
              <a:t>3. 데이터 전처리</a:t>
            </a:r>
            <a:endParaRPr lang="ko-KR" altLang="en-US" sz="2200" b="1"/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7288" y="1062997"/>
            <a:ext cx="10715245" cy="52463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202309" y="272031"/>
            <a:ext cx="3080006" cy="421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 b="1"/>
              <a:t>3. 데이터 전처리</a:t>
            </a:r>
            <a:endParaRPr lang="ko-KR" altLang="en-US" sz="2200" b="1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6048" y="1484756"/>
            <a:ext cx="11696700" cy="4772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202309" y="272031"/>
            <a:ext cx="3080006" cy="421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 b="1"/>
              <a:t>3. 데이터 전처리</a:t>
            </a:r>
            <a:endParaRPr lang="ko-KR" altLang="en-US" sz="2200" b="1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912" y="966787"/>
            <a:ext cx="12068175" cy="4924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202309" y="272031"/>
            <a:ext cx="3080006" cy="421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 b="1"/>
              <a:t>3. 데이터 전처리</a:t>
            </a:r>
            <a:endParaRPr lang="ko-KR" altLang="en-US" sz="2200" b="1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0987" y="1033462"/>
            <a:ext cx="11630025" cy="4791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202309" y="272031"/>
            <a:ext cx="3080006" cy="421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 b="1"/>
              <a:t>3. 데이터 전처리</a:t>
            </a:r>
            <a:endParaRPr lang="ko-KR" altLang="en-US" sz="2200" b="1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2309" y="1100137"/>
            <a:ext cx="6570974" cy="4057078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693420"/>
            <a:ext cx="5983224" cy="4524099"/>
          </a:xfrm>
          <a:prstGeom prst="rect">
            <a:avLst/>
          </a:prstGeom>
        </p:spPr>
      </p:pic>
      <p:sp>
        <p:nvSpPr>
          <p:cNvPr id="13" name=""/>
          <p:cNvSpPr/>
          <p:nvPr/>
        </p:nvSpPr>
        <p:spPr>
          <a:xfrm>
            <a:off x="5879973" y="3128676"/>
            <a:ext cx="576072" cy="30032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202309" y="272031"/>
            <a:ext cx="3080006" cy="421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 b="1"/>
              <a:t>3. 데이터 전처리</a:t>
            </a:r>
            <a:endParaRPr lang="ko-KR" altLang="en-US" sz="2200" b="1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2998" y="1080135"/>
            <a:ext cx="5699028" cy="5589270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77609" y="1965007"/>
            <a:ext cx="4791075" cy="3819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202309" y="272031"/>
            <a:ext cx="3080006" cy="754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 b="1"/>
              <a:t>4. 머신러닝 모델 학습</a:t>
            </a:r>
            <a:endParaRPr lang="ko-KR" altLang="en-US" sz="2200" b="1"/>
          </a:p>
          <a:p>
            <a:pPr>
              <a:defRPr lang="ko-KR" altLang="en-US"/>
            </a:pPr>
            <a:endParaRPr lang="ko-KR" altLang="en-US" sz="2200" b="1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90037" y="1026795"/>
            <a:ext cx="6602349" cy="53869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202309" y="272031"/>
            <a:ext cx="3080006" cy="754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 b="1"/>
              <a:t>4. 머신러닝 모델 학습</a:t>
            </a:r>
            <a:endParaRPr lang="ko-KR" altLang="en-US" sz="2200" b="1"/>
          </a:p>
          <a:p>
            <a:pPr>
              <a:defRPr lang="ko-KR" altLang="en-US"/>
            </a:pPr>
            <a:endParaRPr lang="ko-KR" altLang="en-US" sz="2200" b="1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95549" y="1026795"/>
            <a:ext cx="6056869" cy="5589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202309" y="272031"/>
            <a:ext cx="3080006" cy="754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 b="1"/>
              <a:t>4. 머신러닝 모델 학습</a:t>
            </a:r>
            <a:endParaRPr lang="ko-KR" altLang="en-US" sz="2200" b="1"/>
          </a:p>
          <a:p>
            <a:pPr>
              <a:defRPr lang="ko-KR" altLang="en-US"/>
            </a:pPr>
            <a:endParaRPr lang="ko-KR" altLang="en-US" sz="2200" b="1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14650" y="914400"/>
            <a:ext cx="6362700" cy="5029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202309" y="272031"/>
            <a:ext cx="3080006" cy="754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 b="1"/>
              <a:t>4. 머신러닝 모델 학습</a:t>
            </a:r>
            <a:endParaRPr lang="ko-KR" altLang="en-US" sz="2200" b="1"/>
          </a:p>
          <a:p>
            <a:pPr>
              <a:defRPr lang="ko-KR" altLang="en-US"/>
            </a:pPr>
            <a:endParaRPr lang="ko-KR" altLang="en-US" sz="2200" b="1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05050" y="764666"/>
            <a:ext cx="7581900" cy="5638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88820" y="548639"/>
            <a:ext cx="1850519" cy="4210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 b="1"/>
              <a:t>목차</a:t>
            </a:r>
            <a:endParaRPr lang="ko-KR" altLang="en-US" sz="2200" b="1"/>
          </a:p>
        </p:txBody>
      </p:sp>
      <p:sp>
        <p:nvSpPr>
          <p:cNvPr id="5" name=""/>
          <p:cNvSpPr txBox="1"/>
          <p:nvPr/>
        </p:nvSpPr>
        <p:spPr>
          <a:xfrm>
            <a:off x="1343404" y="1976624"/>
            <a:ext cx="3015236" cy="283159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b="1"/>
              <a:t>1. 문제정의</a:t>
            </a:r>
            <a:endParaRPr lang="ko-KR" altLang="en-US" b="1"/>
          </a:p>
          <a:p>
            <a:pPr>
              <a:defRPr lang="ko-KR" altLang="en-US"/>
            </a:pPr>
            <a:endParaRPr lang="ko-KR" altLang="en-US" b="1"/>
          </a:p>
          <a:p>
            <a:pPr>
              <a:defRPr lang="ko-KR" altLang="en-US"/>
            </a:pPr>
            <a:r>
              <a:rPr lang="ko-KR" altLang="en-US" b="1"/>
              <a:t>2. 데이터 수집</a:t>
            </a:r>
            <a:endParaRPr lang="ko-KR" altLang="en-US" b="1"/>
          </a:p>
          <a:p>
            <a:pPr>
              <a:defRPr lang="ko-KR" altLang="en-US"/>
            </a:pPr>
            <a:endParaRPr lang="ko-KR" altLang="en-US" b="1"/>
          </a:p>
          <a:p>
            <a:pPr>
              <a:defRPr lang="ko-KR" altLang="en-US"/>
            </a:pPr>
            <a:r>
              <a:rPr lang="ko-KR" altLang="en-US" b="1"/>
              <a:t>3. 데이터 전처리</a:t>
            </a:r>
            <a:endParaRPr lang="ko-KR" altLang="en-US" b="1"/>
          </a:p>
          <a:p>
            <a:pPr>
              <a:defRPr lang="ko-KR" altLang="en-US"/>
            </a:pPr>
            <a:endParaRPr lang="en-US" altLang="ko-KR" b="1"/>
          </a:p>
          <a:p>
            <a:pPr>
              <a:defRPr lang="ko-KR" altLang="en-US"/>
            </a:pPr>
            <a:r>
              <a:rPr lang="en-US" altLang="ko-KR" b="1"/>
              <a:t>4. </a:t>
            </a:r>
            <a:r>
              <a:rPr lang="ko-KR" altLang="en-US" b="1"/>
              <a:t>머신러닝 모델 학습</a:t>
            </a:r>
            <a:endParaRPr lang="ko-KR" altLang="en-US" b="1"/>
          </a:p>
          <a:p>
            <a:pPr>
              <a:defRPr lang="ko-KR" altLang="en-US"/>
            </a:pPr>
            <a:endParaRPr lang="ko-KR" altLang="en-US" b="1"/>
          </a:p>
          <a:p>
            <a:pPr>
              <a:defRPr lang="ko-KR" altLang="en-US"/>
            </a:pPr>
            <a:r>
              <a:rPr lang="ko-KR" altLang="en-US" b="1"/>
              <a:t>5. 웹사이트 제작</a:t>
            </a:r>
            <a:endParaRPr lang="en-US" altLang="ko-KR" b="1"/>
          </a:p>
          <a:p>
            <a:pPr>
              <a:defRPr lang="ko-KR" altLang="en-US"/>
            </a:pP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202309" y="272031"/>
            <a:ext cx="3080006" cy="754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 b="1"/>
              <a:t>4. 머신러닝 모델 학습</a:t>
            </a:r>
            <a:endParaRPr lang="ko-KR" altLang="en-US" sz="2200" b="1"/>
          </a:p>
          <a:p>
            <a:pPr>
              <a:defRPr lang="ko-KR" altLang="en-US"/>
            </a:pPr>
            <a:endParaRPr lang="ko-KR" altLang="en-US" sz="2200" b="1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04570" y="0"/>
            <a:ext cx="7527998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202309" y="272031"/>
            <a:ext cx="3080006" cy="754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 b="1"/>
              <a:t>4. 머신러닝 모델 학습</a:t>
            </a:r>
            <a:endParaRPr lang="ko-KR" altLang="en-US" sz="2200" b="1"/>
          </a:p>
          <a:p>
            <a:pPr>
              <a:defRPr lang="ko-KR" altLang="en-US"/>
            </a:pPr>
            <a:endParaRPr lang="ko-KR" altLang="en-US" sz="2200" b="1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48139" y="0"/>
            <a:ext cx="489572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202309" y="272031"/>
            <a:ext cx="3080006" cy="754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 b="1"/>
              <a:t>4. 머신러닝 모델 학습</a:t>
            </a:r>
            <a:endParaRPr lang="ko-KR" altLang="en-US" sz="2200" b="1"/>
          </a:p>
          <a:p>
            <a:pPr>
              <a:defRPr lang="ko-KR" altLang="en-US"/>
            </a:pPr>
            <a:endParaRPr lang="ko-KR" altLang="en-US" sz="2200" b="1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52725" y="1138237"/>
            <a:ext cx="6686550" cy="4581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202309" y="272031"/>
            <a:ext cx="3080006" cy="754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 b="1"/>
              <a:t>4. 머신러닝 모델 학습</a:t>
            </a:r>
            <a:endParaRPr lang="ko-KR" altLang="en-US" sz="2200" b="1"/>
          </a:p>
          <a:p>
            <a:pPr>
              <a:defRPr lang="ko-KR" altLang="en-US"/>
            </a:pPr>
            <a:endParaRPr lang="ko-KR" altLang="en-US" sz="2200" b="1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7025" y="1852612"/>
            <a:ext cx="6457950" cy="3152775"/>
          </a:xfrm>
          <a:prstGeom prst="rect">
            <a:avLst/>
          </a:prstGeom>
        </p:spPr>
      </p:pic>
      <p:sp>
        <p:nvSpPr>
          <p:cNvPr id="14" name=""/>
          <p:cNvSpPr/>
          <p:nvPr/>
        </p:nvSpPr>
        <p:spPr>
          <a:xfrm>
            <a:off x="3215639" y="4005072"/>
            <a:ext cx="1368171" cy="288036"/>
          </a:xfrm>
          <a:prstGeom prst="rect">
            <a:avLst/>
          </a:prstGeom>
          <a:noFill/>
          <a:ln w="38100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202309" y="272031"/>
            <a:ext cx="3080006" cy="754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 b="1"/>
              <a:t>4. 머신러닝 모델 학습</a:t>
            </a:r>
            <a:endParaRPr lang="ko-KR" altLang="en-US" sz="2200" b="1"/>
          </a:p>
          <a:p>
            <a:pPr>
              <a:defRPr lang="ko-KR" altLang="en-US"/>
            </a:pPr>
            <a:endParaRPr lang="ko-KR" altLang="en-US" sz="2200" b="1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95549" y="836675"/>
            <a:ext cx="6898553" cy="57909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202309" y="272031"/>
            <a:ext cx="3080006" cy="754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 b="1"/>
              <a:t>4. 머신러닝 모델 학습</a:t>
            </a:r>
            <a:endParaRPr lang="ko-KR" altLang="en-US" sz="2200" b="1"/>
          </a:p>
          <a:p>
            <a:pPr>
              <a:defRPr lang="ko-KR" altLang="en-US"/>
            </a:pPr>
            <a:endParaRPr lang="ko-KR" altLang="en-US" sz="2200" b="1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79522" y="838158"/>
            <a:ext cx="7361795" cy="60198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202309" y="272031"/>
            <a:ext cx="3080006" cy="754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 b="1"/>
              <a:t>4. 머신러닝 모델 학습</a:t>
            </a:r>
            <a:endParaRPr lang="ko-KR" altLang="en-US" sz="2200" b="1"/>
          </a:p>
          <a:p>
            <a:pPr>
              <a:defRPr lang="ko-KR" altLang="en-US"/>
            </a:pPr>
            <a:endParaRPr lang="ko-KR" altLang="en-US" sz="2200" b="1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81312" y="1123950"/>
            <a:ext cx="6429374" cy="4610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202309" y="272031"/>
            <a:ext cx="3080006" cy="754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 b="1"/>
              <a:t>4. 머신러닝 모델 학습</a:t>
            </a:r>
            <a:endParaRPr lang="ko-KR" altLang="en-US" sz="2200" b="1"/>
          </a:p>
          <a:p>
            <a:pPr>
              <a:defRPr lang="ko-KR" altLang="en-US"/>
            </a:pPr>
            <a:endParaRPr lang="ko-KR" altLang="en-US" sz="2200" b="1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62213" y="775334"/>
            <a:ext cx="7267574" cy="5534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202309" y="272031"/>
            <a:ext cx="3080006" cy="754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 b="1"/>
              <a:t>4. 머신러닝 모델 학습</a:t>
            </a:r>
            <a:endParaRPr lang="ko-KR" altLang="en-US" sz="2200" b="1"/>
          </a:p>
          <a:p>
            <a:pPr>
              <a:defRPr lang="ko-KR" altLang="en-US"/>
            </a:pPr>
            <a:endParaRPr lang="ko-KR" altLang="en-US" sz="2200" b="1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561546"/>
            <a:ext cx="12192000" cy="37349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202309" y="272031"/>
            <a:ext cx="3080006" cy="754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 b="1"/>
              <a:t>4. 머신러닝 모델 학습</a:t>
            </a:r>
            <a:endParaRPr lang="ko-KR" altLang="en-US" sz="2200" b="1"/>
          </a:p>
          <a:p>
            <a:pPr>
              <a:defRPr lang="ko-KR" altLang="en-US"/>
            </a:pPr>
            <a:endParaRPr lang="ko-KR" altLang="en-US" sz="2200" b="1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545456"/>
            <a:ext cx="12192000" cy="37670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202309" y="272031"/>
            <a:ext cx="1860806" cy="4213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 b="1"/>
              <a:t>1. 문제정의</a:t>
            </a:r>
            <a:endParaRPr lang="ko-KR" altLang="en-US" sz="2200" b="1"/>
          </a:p>
        </p:txBody>
      </p:sp>
      <p:sp>
        <p:nvSpPr>
          <p:cNvPr id="7" name=""/>
          <p:cNvSpPr txBox="1"/>
          <p:nvPr/>
        </p:nvSpPr>
        <p:spPr>
          <a:xfrm>
            <a:off x="7080303" y="2204847"/>
            <a:ext cx="3552264" cy="1770529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endParaRPr lang="ko-KR" altLang="en-US" sz="2100"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endParaRPr lang="ko-KR" altLang="en-US" sz="2100"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lang="ko-KR" altLang="en-US" sz="2100">
                <a:latin typeface="맑은 고딕"/>
                <a:ea typeface="맑은 고딕"/>
                <a:cs typeface="맑은 고딕"/>
              </a:rPr>
              <a:t>적절한 가격일까?</a:t>
            </a:r>
            <a:endParaRPr lang="ko-KR" altLang="en-US" sz="2100"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6140" y="1052702"/>
            <a:ext cx="5603922" cy="5209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202309" y="272031"/>
            <a:ext cx="3080006" cy="421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 b="1"/>
              <a:t>5. 웹사이트</a:t>
            </a:r>
            <a:r>
              <a:rPr lang="en-US" altLang="ko-KR" sz="2200" b="1"/>
              <a:t> </a:t>
            </a:r>
            <a:r>
              <a:rPr lang="ko-KR" altLang="en-US" sz="2200" b="1"/>
              <a:t>개발</a:t>
            </a:r>
            <a:endParaRPr lang="ko-KR" altLang="en-US" sz="2200" b="1"/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63496" y="1993900"/>
            <a:ext cx="2870199" cy="2870199"/>
          </a:xfrm>
          <a:prstGeom prst="rect">
            <a:avLst/>
          </a:prstGeom>
        </p:spPr>
      </p:pic>
      <p:sp>
        <p:nvSpPr>
          <p:cNvPr id="23" name=""/>
          <p:cNvSpPr txBox="1"/>
          <p:nvPr/>
        </p:nvSpPr>
        <p:spPr>
          <a:xfrm>
            <a:off x="6096000" y="2924937"/>
            <a:ext cx="4739640" cy="69494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파이썬으로 서버 만들기 가능함</a:t>
            </a:r>
            <a:endParaRPr lang="ko-KR" altLang="en-US" sz="2200"/>
          </a:p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202309" y="272031"/>
            <a:ext cx="3080006" cy="754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 b="1"/>
              <a:t>5. 웹사이트</a:t>
            </a:r>
            <a:r>
              <a:rPr lang="en-US" altLang="ko-KR" sz="2200" b="1"/>
              <a:t> </a:t>
            </a:r>
            <a:r>
              <a:rPr lang="ko-KR" altLang="en-US" sz="2200" b="1"/>
              <a:t>개발</a:t>
            </a:r>
            <a:endParaRPr lang="ko-KR" altLang="en-US" sz="2200" b="1"/>
          </a:p>
          <a:p>
            <a:pPr>
              <a:defRPr lang="ko-KR" altLang="en-US"/>
            </a:pPr>
            <a:endParaRPr lang="ko-KR" altLang="en-US" sz="2200" b="1"/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5625" y="1603375"/>
            <a:ext cx="11080749" cy="3651250"/>
          </a:xfrm>
          <a:prstGeom prst="rect">
            <a:avLst/>
          </a:prstGeom>
        </p:spPr>
      </p:pic>
      <p:sp>
        <p:nvSpPr>
          <p:cNvPr id="23" name=""/>
          <p:cNvSpPr txBox="1"/>
          <p:nvPr/>
        </p:nvSpPr>
        <p:spPr>
          <a:xfrm>
            <a:off x="1343406" y="5589270"/>
            <a:ext cx="5758434" cy="3619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책 따라하면서 간단한 게시판 개발해봄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202309" y="272031"/>
            <a:ext cx="3080006" cy="421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 b="1"/>
              <a:t>5. 웹사이트</a:t>
            </a:r>
            <a:r>
              <a:rPr lang="en-US" altLang="ko-KR" sz="2200" b="1"/>
              <a:t> </a:t>
            </a:r>
            <a:r>
              <a:rPr lang="ko-KR" altLang="en-US" sz="2200" b="1"/>
              <a:t>개발</a:t>
            </a:r>
            <a:endParaRPr lang="ko-KR" altLang="en-US" sz="2200" b="1"/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82353" y="1880744"/>
            <a:ext cx="5827294" cy="3096512"/>
          </a:xfrm>
          <a:prstGeom prst="rect">
            <a:avLst/>
          </a:prstGeom>
        </p:spPr>
      </p:pic>
      <p:sp>
        <p:nvSpPr>
          <p:cNvPr id="25" name=""/>
          <p:cNvSpPr txBox="1"/>
          <p:nvPr/>
        </p:nvSpPr>
        <p:spPr>
          <a:xfrm>
            <a:off x="1055370" y="5157216"/>
            <a:ext cx="8561070" cy="44157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2300"/>
              <a:t>HTML / CSS </a:t>
            </a:r>
            <a:r>
              <a:rPr lang="ko-KR" altLang="en-US" sz="2300"/>
              <a:t>허접도 그럴듯한 프론트엔드 페이지 만들기 가능</a:t>
            </a:r>
            <a:endParaRPr lang="ko-KR" altLang="en-US" sz="2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202309" y="272031"/>
            <a:ext cx="3080006" cy="421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 b="1"/>
              <a:t>5. 웹사이트</a:t>
            </a:r>
            <a:r>
              <a:rPr lang="en-US" altLang="ko-KR" sz="2200" b="1"/>
              <a:t> </a:t>
            </a:r>
            <a:r>
              <a:rPr lang="ko-KR" altLang="en-US" sz="2200" b="1"/>
              <a:t>개발</a:t>
            </a:r>
            <a:endParaRPr lang="ko-KR" altLang="en-US" sz="2200" b="1"/>
          </a:p>
        </p:txBody>
      </p:sp>
      <p:sp>
        <p:nvSpPr>
          <p:cNvPr id="15" name=""/>
          <p:cNvSpPr/>
          <p:nvPr/>
        </p:nvSpPr>
        <p:spPr>
          <a:xfrm>
            <a:off x="1266315" y="2709000"/>
            <a:ext cx="2016000" cy="1440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"/>
          <p:cNvSpPr txBox="1"/>
          <p:nvPr/>
        </p:nvSpPr>
        <p:spPr>
          <a:xfrm>
            <a:off x="1554921" y="3142638"/>
            <a:ext cx="1508318" cy="63703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ML model</a:t>
            </a:r>
            <a:endParaRPr lang="en-US" altLang="ko-KR"/>
          </a:p>
          <a:p>
            <a:pPr>
              <a:defRPr lang="ko-KR" altLang="en-US"/>
            </a:pPr>
            <a:endParaRPr lang="ko-KR" altLang="en-US"/>
          </a:p>
        </p:txBody>
      </p:sp>
      <p:cxnSp>
        <p:nvCxnSpPr>
          <p:cNvPr id="17" name=""/>
          <p:cNvCxnSpPr/>
          <p:nvPr/>
        </p:nvCxnSpPr>
        <p:spPr>
          <a:xfrm>
            <a:off x="3493830" y="3429000"/>
            <a:ext cx="13014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"/>
          <p:cNvSpPr/>
          <p:nvPr/>
        </p:nvSpPr>
        <p:spPr>
          <a:xfrm>
            <a:off x="4895083" y="2741154"/>
            <a:ext cx="2016000" cy="1440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9" name=""/>
          <p:cNvSpPr txBox="1"/>
          <p:nvPr/>
        </p:nvSpPr>
        <p:spPr>
          <a:xfrm>
            <a:off x="5083362" y="3142638"/>
            <a:ext cx="1639443" cy="36080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en-US" altLang="ko-KR"/>
          </a:p>
        </p:txBody>
      </p:sp>
      <p:sp>
        <p:nvSpPr>
          <p:cNvPr id="20" name=""/>
          <p:cNvSpPr txBox="1"/>
          <p:nvPr/>
        </p:nvSpPr>
        <p:spPr>
          <a:xfrm>
            <a:off x="3606987" y="2709000"/>
            <a:ext cx="1065978" cy="64350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binary</a:t>
            </a:r>
            <a:endParaRPr lang="en-US" altLang="ko-KR"/>
          </a:p>
          <a:p>
            <a:pPr>
              <a:defRPr lang="ko-KR" altLang="en-US"/>
            </a:pPr>
            <a:r>
              <a:rPr lang="ko-KR" altLang="en-US"/>
              <a:t>변환</a:t>
            </a:r>
            <a:endParaRPr lang="ko-KR" altLang="en-US"/>
          </a:p>
        </p:txBody>
      </p:sp>
      <p:sp>
        <p:nvSpPr>
          <p:cNvPr id="21" name=""/>
          <p:cNvSpPr txBox="1"/>
          <p:nvPr/>
        </p:nvSpPr>
        <p:spPr>
          <a:xfrm>
            <a:off x="5271640" y="3142638"/>
            <a:ext cx="1630174" cy="36080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ml.pkl</a:t>
            </a:r>
            <a:endParaRPr lang="en-US" altLang="ko-KR"/>
          </a:p>
        </p:txBody>
      </p:sp>
      <p:cxnSp>
        <p:nvCxnSpPr>
          <p:cNvPr id="24" name=""/>
          <p:cNvCxnSpPr/>
          <p:nvPr/>
        </p:nvCxnSpPr>
        <p:spPr>
          <a:xfrm>
            <a:off x="7243632" y="3461154"/>
            <a:ext cx="12184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"/>
          <p:cNvSpPr/>
          <p:nvPr/>
        </p:nvSpPr>
        <p:spPr>
          <a:xfrm>
            <a:off x="8827830" y="2783445"/>
            <a:ext cx="2016000" cy="1440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7" name=""/>
          <p:cNvSpPr txBox="1"/>
          <p:nvPr/>
        </p:nvSpPr>
        <p:spPr>
          <a:xfrm>
            <a:off x="9227373" y="3184643"/>
            <a:ext cx="1208217" cy="64265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API </a:t>
            </a:r>
            <a:r>
              <a:rPr lang="ko-KR" altLang="en-US"/>
              <a:t>활용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202309" y="272031"/>
            <a:ext cx="3080006" cy="421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 b="1"/>
              <a:t>1) </a:t>
            </a:r>
            <a:r>
              <a:rPr lang="en-US" altLang="ko-KR" sz="2200" b="1"/>
              <a:t>binary </a:t>
            </a:r>
            <a:r>
              <a:rPr lang="ko-KR" altLang="en-US" sz="2200" b="1"/>
              <a:t>파일 변환</a:t>
            </a:r>
            <a:endParaRPr lang="ko-KR" altLang="en-US" sz="2200" b="1"/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42312" y="2151126"/>
            <a:ext cx="9208209" cy="2555748"/>
          </a:xfrm>
          <a:prstGeom prst="rect">
            <a:avLst/>
          </a:prstGeom>
        </p:spPr>
      </p:pic>
      <p:sp>
        <p:nvSpPr>
          <p:cNvPr id="30" name=""/>
          <p:cNvSpPr/>
          <p:nvPr/>
        </p:nvSpPr>
        <p:spPr>
          <a:xfrm>
            <a:off x="1742400" y="4438800"/>
            <a:ext cx="3056400" cy="270000"/>
          </a:xfrm>
          <a:prstGeom prst="rect">
            <a:avLst/>
          </a:prstGeom>
          <a:noFill/>
          <a:ln w="38100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202309" y="272031"/>
            <a:ext cx="3080006" cy="421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 b="1"/>
              <a:t>2) </a:t>
            </a:r>
            <a:r>
              <a:rPr lang="en-US" altLang="ko-KR" sz="2200" b="1"/>
              <a:t>API </a:t>
            </a:r>
            <a:r>
              <a:rPr lang="ko-KR" altLang="en-US" sz="2200" b="1"/>
              <a:t>개발</a:t>
            </a:r>
            <a:endParaRPr lang="ko-KR" altLang="en-US" sz="2200" b="1"/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50932" y="1564636"/>
            <a:ext cx="4890135" cy="3728727"/>
          </a:xfrm>
          <a:prstGeom prst="rect">
            <a:avLst/>
          </a:prstGeom>
        </p:spPr>
      </p:pic>
      <p:sp>
        <p:nvSpPr>
          <p:cNvPr id="30" name=""/>
          <p:cNvSpPr/>
          <p:nvPr/>
        </p:nvSpPr>
        <p:spPr>
          <a:xfrm>
            <a:off x="4367784" y="2420874"/>
            <a:ext cx="2952369" cy="216027"/>
          </a:xfrm>
          <a:prstGeom prst="rect">
            <a:avLst/>
          </a:prstGeom>
          <a:noFill/>
          <a:ln w="50800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202309" y="272031"/>
            <a:ext cx="3080006" cy="754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 b="1"/>
              <a:t>3) </a:t>
            </a:r>
            <a:r>
              <a:rPr lang="en-US" altLang="ko-KR" sz="2200" b="1"/>
              <a:t>API </a:t>
            </a:r>
            <a:r>
              <a:rPr lang="ko-KR" altLang="en-US" sz="2200" b="1"/>
              <a:t>활용</a:t>
            </a:r>
            <a:endParaRPr lang="ko-KR" altLang="en-US" sz="2200" b="1"/>
          </a:p>
          <a:p>
            <a:pPr>
              <a:defRPr lang="ko-KR" altLang="en-US"/>
            </a:pPr>
            <a:endParaRPr lang="ko-KR" altLang="en-US" sz="2200" b="1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47788" y="870584"/>
            <a:ext cx="9496425" cy="5438775"/>
          </a:xfrm>
          <a:prstGeom prst="rect">
            <a:avLst/>
          </a:prstGeom>
        </p:spPr>
      </p:pic>
      <p:sp>
        <p:nvSpPr>
          <p:cNvPr id="15" name=""/>
          <p:cNvSpPr/>
          <p:nvPr/>
        </p:nvSpPr>
        <p:spPr>
          <a:xfrm>
            <a:off x="1991487" y="3429000"/>
            <a:ext cx="5400675" cy="1008126"/>
          </a:xfrm>
          <a:prstGeom prst="rect">
            <a:avLst/>
          </a:prstGeom>
          <a:noFill/>
          <a:ln w="50800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202309" y="272031"/>
            <a:ext cx="3080006" cy="754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 b="1"/>
              <a:t>6. 웹사이트 개발</a:t>
            </a:r>
            <a:endParaRPr lang="ko-KR" altLang="en-US" sz="2200" b="1"/>
          </a:p>
          <a:p>
            <a:pPr>
              <a:defRPr lang="ko-KR" altLang="en-US"/>
            </a:pPr>
            <a:endParaRPr lang="ko-KR" altLang="en-US" sz="2200" b="1"/>
          </a:p>
        </p:txBody>
      </p:sp>
      <p:sp>
        <p:nvSpPr>
          <p:cNvPr id="15" name="">
            <a:hlinkClick r:id="rId2" tooltip="https://github.com/joyw93/portfolio"/>
          </p:cNvPr>
          <p:cNvSpPr txBox="1"/>
          <p:nvPr/>
        </p:nvSpPr>
        <p:spPr>
          <a:xfrm>
            <a:off x="3003041" y="3069336"/>
            <a:ext cx="6908674" cy="36728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https://github.com/joyw93/portfolio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202309" y="272031"/>
            <a:ext cx="2213231" cy="4213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 b="1"/>
              <a:t>2. 데이터수집</a:t>
            </a:r>
            <a:endParaRPr lang="ko-KR" altLang="en-US" sz="2200" b="1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1306" y="1988819"/>
            <a:ext cx="4706305" cy="3214939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21752" y="2027468"/>
            <a:ext cx="4730906" cy="3176291"/>
          </a:xfrm>
          <a:prstGeom prst="rect">
            <a:avLst/>
          </a:prstGeom>
        </p:spPr>
      </p:pic>
      <p:sp>
        <p:nvSpPr>
          <p:cNvPr id="11" name=""/>
          <p:cNvSpPr/>
          <p:nvPr/>
        </p:nvSpPr>
        <p:spPr>
          <a:xfrm>
            <a:off x="5447919" y="3140964"/>
            <a:ext cx="864108" cy="455325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363592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202309" y="272031"/>
            <a:ext cx="2213231" cy="4213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 b="1"/>
              <a:t>2. 데이터수집</a:t>
            </a:r>
            <a:endParaRPr lang="ko-KR" altLang="en-US" sz="2200" b="1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26186" y="0"/>
            <a:ext cx="7139627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202309" y="272031"/>
            <a:ext cx="2213231" cy="4213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 b="1"/>
              <a:t>2. 데이터수집</a:t>
            </a:r>
            <a:endParaRPr lang="ko-KR" altLang="en-US" sz="2200" b="1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6762" y="1449324"/>
            <a:ext cx="10658475" cy="45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202309" y="272031"/>
            <a:ext cx="3080006" cy="4213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 b="1"/>
              <a:t>3. 데이터 전처리</a:t>
            </a:r>
            <a:endParaRPr lang="ko-KR" altLang="en-US" sz="2200" b="1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79522" y="811149"/>
            <a:ext cx="6830521" cy="5570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202309" y="272031"/>
            <a:ext cx="3080006" cy="4213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 b="1"/>
              <a:t>3. 데이터 전처리</a:t>
            </a:r>
            <a:endParaRPr lang="ko-KR" altLang="en-US" sz="2200" b="1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52562" y="1919287"/>
            <a:ext cx="9286875" cy="3019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202309" y="272031"/>
            <a:ext cx="3080006" cy="4213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 b="1"/>
              <a:t>3. 데이터 전처리</a:t>
            </a:r>
            <a:endParaRPr lang="ko-KR" altLang="en-US" sz="2200" b="1"/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2309" y="1015812"/>
            <a:ext cx="7375880" cy="5546911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76882" y="1154207"/>
            <a:ext cx="1628586" cy="1221439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652013" y="2766172"/>
            <a:ext cx="2478106" cy="1023096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706005" y="4328779"/>
            <a:ext cx="2562223" cy="12004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ＭＳ Ｐゴシック"/>
        <a:font script="Hang" typeface="함초롬돋움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ＭＳ Ｐゴシック"/>
        <a:font script="Hang" typeface="함초롬돋움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173</ep:Words>
  <ep:PresentationFormat>화면 슬라이드 쇼(4:3)</ep:PresentationFormat>
  <ep:Paragraphs>60</ep:Paragraphs>
  <ep:Slides>37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ep:HeadingPairs>
  <ep:TitlesOfParts>
    <vt:vector size="38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</vt:vector>
  </ep:TitlesOfParts>
  <ep:HyperlinkBase/>
  <ep:Application>Show</ep:Application>
  <ep:AppVersion>0906.0000.01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2022-04-29T00:43:31.131</dcterms:created>
  <dc:creator>joyongwon</dc:creator>
  <cp:lastModifiedBy>USER</cp:lastModifiedBy>
  <dcterms:modified xsi:type="dcterms:W3CDTF">2022-05-12T00:43:34.201</dcterms:modified>
  <cp:revision>36</cp:revision>
</cp:coreProperties>
</file>