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Spline Sans"/>
      <p:regular r:id="rId17"/>
      <p:bold r:id="rId18"/>
    </p:embeddedFont>
    <p:embeddedFont>
      <p:font typeface="Economica"/>
      <p:regular r:id="rId19"/>
      <p:bold r:id="rId20"/>
      <p:italic r:id="rId21"/>
      <p:boldItalic r:id="rId22"/>
    </p:embeddedFont>
    <p:embeddedFont>
      <p:font typeface="Lexend Light"/>
      <p:regular r:id="rId23"/>
      <p:bold r:id="rId24"/>
    </p:embeddedFont>
    <p:embeddedFont>
      <p:font typeface="Spline Sans Light"/>
      <p:regular r:id="rId25"/>
      <p:bold r:id="rId26"/>
    </p:embeddedFont>
    <p:embeddedFont>
      <p:font typeface="Lexend"/>
      <p:regular r:id="rId27"/>
      <p:bold r:id="rId28"/>
    </p:embeddedFont>
    <p:embeddedFont>
      <p:font typeface="Open Sans"/>
      <p:regular r:id="rId29"/>
      <p:bold r:id="rId30"/>
      <p:italic r:id="rId31"/>
      <p:boldItalic r:id="rId32"/>
    </p:embeddedFont>
    <p:embeddedFont>
      <p:font typeface="Spline Sans Medium"/>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LexendLight-bold.fntdata"/><Relationship Id="rId23" Type="http://schemas.openxmlformats.org/officeDocument/2006/relationships/font" Target="fonts/Lexend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plineSansLight-bold.fntdata"/><Relationship Id="rId25" Type="http://schemas.openxmlformats.org/officeDocument/2006/relationships/font" Target="fonts/SplineSansLight-regular.fntdata"/><Relationship Id="rId28" Type="http://schemas.openxmlformats.org/officeDocument/2006/relationships/font" Target="fonts/Lexend-bold.fntdata"/><Relationship Id="rId27" Type="http://schemas.openxmlformats.org/officeDocument/2006/relationships/font" Target="fonts/Lexe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33" Type="http://schemas.openxmlformats.org/officeDocument/2006/relationships/font" Target="fonts/SplineSansMedium-regular.fntdata"/><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SplineSansMedium-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SplineSans-regular.fntdata"/><Relationship Id="rId16" Type="http://schemas.openxmlformats.org/officeDocument/2006/relationships/slide" Target="slides/slide10.xml"/><Relationship Id="rId19" Type="http://schemas.openxmlformats.org/officeDocument/2006/relationships/font" Target="fonts/Economica-regular.fntdata"/><Relationship Id="rId18" Type="http://schemas.openxmlformats.org/officeDocument/2006/relationships/font" Target="fonts/Spline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530107bf0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530107bf0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53af982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53af982c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530107bf04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530107bf04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530107bf04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530107bf04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530107bf04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530107bf04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530107bf04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530107bf04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530107bf04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3530107bf04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530107bf04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530107bf04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530107bf04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530107bf04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530107bf04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530107bf04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64" name="Google Shape;64;p14"/>
          <p:cNvGrpSpPr/>
          <p:nvPr/>
        </p:nvGrpSpPr>
        <p:grpSpPr>
          <a:xfrm>
            <a:off x="0" y="-125"/>
            <a:ext cx="9144300" cy="5143500"/>
            <a:chOff x="0" y="-125"/>
            <a:chExt cx="9144300" cy="5143500"/>
          </a:xfrm>
        </p:grpSpPr>
        <p:sp>
          <p:nvSpPr>
            <p:cNvPr id="65" name="Google Shape;65;p14"/>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66" name="Google Shape;66;p14"/>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67" name="Google Shape;67;p14"/>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68" name="Google Shape;68;p14"/>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69" name="Google Shape;69;p14"/>
          <p:cNvGrpSpPr/>
          <p:nvPr/>
        </p:nvGrpSpPr>
        <p:grpSpPr>
          <a:xfrm>
            <a:off x="537556" y="689375"/>
            <a:ext cx="8068563" cy="3764713"/>
            <a:chOff x="537556" y="689375"/>
            <a:chExt cx="8068563" cy="3764713"/>
          </a:xfrm>
        </p:grpSpPr>
        <p:sp>
          <p:nvSpPr>
            <p:cNvPr id="70" name="Google Shape;70;p14"/>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 name="Google Shape;71;p14"/>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 name="Google Shape;72;p14"/>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 name="Google Shape;73;p14"/>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 name="Google Shape;74;p14"/>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 name="Google Shape;75;p14"/>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 name="Google Shape;76;p14"/>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 name="Google Shape;77;p14"/>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8" name="Google Shape;78;p14"/>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9" name="Google Shape;79;p14"/>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0" name="Google Shape;80;p14"/>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1" name="Google Shape;81;p14"/>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2" name="Google Shape;82;p14"/>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3" name="Google Shape;83;p14"/>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4" name="Google Shape;84;p14"/>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5" name="Google Shape;85;p14"/>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6" name="Google Shape;86;p14"/>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7" name="Google Shape;87;p14"/>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8" name="Google Shape;88;p14"/>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9" name="Google Shape;89;p14"/>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0" name="Google Shape;90;p14"/>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1" name="Google Shape;91;p14"/>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2" name="Google Shape;92;p14"/>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3" name="Google Shape;93;p14"/>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4" name="Google Shape;94;p14"/>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5" name="Google Shape;95;p14"/>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6" name="Google Shape;96;p14"/>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7" name="Google Shape;97;p14"/>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8" name="Google Shape;98;p14"/>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9" name="Google Shape;99;p14"/>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0" name="Google Shape;100;p14"/>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1" name="Google Shape;101;p14"/>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2" name="Google Shape;102;p14"/>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3" name="Google Shape;103;p14"/>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4" name="Google Shape;104;p14"/>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5" name="Google Shape;105;p14"/>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6" name="Google Shape;106;p14"/>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7" name="Google Shape;107;p14"/>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8" name="Google Shape;108;p14"/>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9" name="Google Shape;109;p14"/>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0" name="Google Shape;110;p14"/>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1" name="Google Shape;111;p14"/>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2" name="Google Shape;112;p14"/>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3" name="Google Shape;113;p14"/>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4" name="Google Shape;114;p14"/>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5" name="Google Shape;115;p14"/>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6" name="Google Shape;116;p14"/>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7" name="Google Shape;117;p14"/>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8" name="Google Shape;118;p14"/>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9" name="Google Shape;119;p14"/>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0" name="Google Shape;120;p14"/>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1" name="Google Shape;121;p14"/>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2" name="Google Shape;122;p14"/>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3" name="Google Shape;123;p14"/>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4" name="Google Shape;124;p14"/>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5" name="Google Shape;125;p14"/>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6" name="Google Shape;126;p14"/>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7" name="Google Shape;127;p14"/>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128" name="Google Shape;128;p14"/>
          <p:cNvSpPr txBox="1"/>
          <p:nvPr>
            <p:ph type="title"/>
          </p:nvPr>
        </p:nvSpPr>
        <p:spPr>
          <a:xfrm>
            <a:off x="1241550" y="1973150"/>
            <a:ext cx="6660900" cy="79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14"/>
          <p:cNvSpPr txBox="1"/>
          <p:nvPr>
            <p:ph idx="1" type="subTitle"/>
          </p:nvPr>
        </p:nvSpPr>
        <p:spPr>
          <a:xfrm>
            <a:off x="1810800" y="2904800"/>
            <a:ext cx="5522700" cy="3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130" name="Shape 130"/>
        <p:cNvGrpSpPr/>
        <p:nvPr/>
      </p:nvGrpSpPr>
      <p:grpSpPr>
        <a:xfrm>
          <a:off x="0" y="0"/>
          <a:ext cx="0" cy="0"/>
          <a:chOff x="0" y="0"/>
          <a:chExt cx="0" cy="0"/>
        </a:xfrm>
      </p:grpSpPr>
      <p:sp>
        <p:nvSpPr>
          <p:cNvPr id="131" name="Google Shape;131;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2" name="Google Shape;132;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3" name="Google Shape;13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34" name="Shape 134"/>
        <p:cNvGrpSpPr/>
        <p:nvPr/>
      </p:nvGrpSpPr>
      <p:grpSpPr>
        <a:xfrm>
          <a:off x="0" y="0"/>
          <a:ext cx="0" cy="0"/>
          <a:chOff x="0" y="0"/>
          <a:chExt cx="0" cy="0"/>
        </a:xfrm>
      </p:grpSpPr>
      <p:sp>
        <p:nvSpPr>
          <p:cNvPr id="135" name="Google Shape;135;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6" name="Google Shape;13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37" name="Shape 137"/>
        <p:cNvGrpSpPr/>
        <p:nvPr/>
      </p:nvGrpSpPr>
      <p:grpSpPr>
        <a:xfrm>
          <a:off x="0" y="0"/>
          <a:ext cx="0" cy="0"/>
          <a:chOff x="0" y="0"/>
          <a:chExt cx="0" cy="0"/>
        </a:xfrm>
      </p:grpSpPr>
      <p:sp>
        <p:nvSpPr>
          <p:cNvPr id="138" name="Google Shape;138;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0" name="Google Shape;140;p17"/>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41" name="Google Shape;141;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42" name="Google Shape;14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43" name="Shape 143"/>
        <p:cNvGrpSpPr/>
        <p:nvPr/>
      </p:nvGrpSpPr>
      <p:grpSpPr>
        <a:xfrm>
          <a:off x="0" y="0"/>
          <a:ext cx="0" cy="0"/>
          <a:chOff x="0" y="0"/>
          <a:chExt cx="0" cy="0"/>
        </a:xfrm>
      </p:grpSpPr>
      <p:sp>
        <p:nvSpPr>
          <p:cNvPr id="144" name="Google Shape;14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45" name="Google Shape;145;p18"/>
          <p:cNvSpPr txBox="1"/>
          <p:nvPr>
            <p:ph idx="1" type="body"/>
          </p:nvPr>
        </p:nvSpPr>
        <p:spPr>
          <a:xfrm>
            <a:off x="311700" y="1152475"/>
            <a:ext cx="4473900" cy="3416400"/>
          </a:xfrm>
          <a:prstGeom prst="rect">
            <a:avLst/>
          </a:prstGeom>
        </p:spPr>
        <p:txBody>
          <a:bodyPr anchorCtr="0" anchor="t" bIns="91425" lIns="91425" spcFirstLastPara="1" rIns="953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46" name="Google Shape;146;p18"/>
          <p:cNvSpPr/>
          <p:nvPr>
            <p:ph idx="2" type="pic"/>
          </p:nvPr>
        </p:nvSpPr>
        <p:spPr>
          <a:xfrm>
            <a:off x="4992024" y="1152775"/>
            <a:ext cx="3840300" cy="3416400"/>
          </a:xfrm>
          <a:prstGeom prst="rect">
            <a:avLst/>
          </a:prstGeom>
          <a:noFill/>
          <a:ln>
            <a:noFill/>
          </a:ln>
        </p:spPr>
      </p:sp>
      <p:sp>
        <p:nvSpPr>
          <p:cNvPr id="147" name="Google Shape;14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2_1">
    <p:spTree>
      <p:nvGrpSpPr>
        <p:cNvPr id="148" name="Shape 148"/>
        <p:cNvGrpSpPr/>
        <p:nvPr/>
      </p:nvGrpSpPr>
      <p:grpSpPr>
        <a:xfrm>
          <a:off x="0" y="0"/>
          <a:ext cx="0" cy="0"/>
          <a:chOff x="0" y="0"/>
          <a:chExt cx="0" cy="0"/>
        </a:xfrm>
      </p:grpSpPr>
      <p:sp>
        <p:nvSpPr>
          <p:cNvPr id="149" name="Google Shape;14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50" name="Google Shape;150;p19"/>
          <p:cNvGrpSpPr/>
          <p:nvPr/>
        </p:nvGrpSpPr>
        <p:grpSpPr>
          <a:xfrm>
            <a:off x="0" y="-125"/>
            <a:ext cx="9144300" cy="5143500"/>
            <a:chOff x="0" y="-125"/>
            <a:chExt cx="9144300" cy="5143500"/>
          </a:xfrm>
        </p:grpSpPr>
        <p:sp>
          <p:nvSpPr>
            <p:cNvPr id="151" name="Google Shape;151;p19"/>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52" name="Google Shape;152;p19"/>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53" name="Google Shape;153;p19"/>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54" name="Google Shape;154;p19"/>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155" name="Google Shape;155;p19"/>
          <p:cNvGrpSpPr/>
          <p:nvPr/>
        </p:nvGrpSpPr>
        <p:grpSpPr>
          <a:xfrm>
            <a:off x="537556" y="689375"/>
            <a:ext cx="8068563" cy="3764713"/>
            <a:chOff x="537556" y="689375"/>
            <a:chExt cx="8068563" cy="3764713"/>
          </a:xfrm>
        </p:grpSpPr>
        <p:sp>
          <p:nvSpPr>
            <p:cNvPr id="156" name="Google Shape;156;p19"/>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7" name="Google Shape;157;p19"/>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8" name="Google Shape;158;p19"/>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9" name="Google Shape;159;p19"/>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0" name="Google Shape;160;p19"/>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1" name="Google Shape;161;p19"/>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2" name="Google Shape;162;p19"/>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3" name="Google Shape;163;p19"/>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4" name="Google Shape;164;p19"/>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5" name="Google Shape;165;p19"/>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6" name="Google Shape;166;p19"/>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7" name="Google Shape;167;p19"/>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8" name="Google Shape;168;p19"/>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9" name="Google Shape;169;p19"/>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0" name="Google Shape;170;p19"/>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1" name="Google Shape;171;p19"/>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2" name="Google Shape;172;p19"/>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3" name="Google Shape;173;p19"/>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4" name="Google Shape;174;p19"/>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5" name="Google Shape;175;p19"/>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6" name="Google Shape;176;p19"/>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7" name="Google Shape;177;p19"/>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8" name="Google Shape;178;p19"/>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9" name="Google Shape;179;p19"/>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0" name="Google Shape;180;p19"/>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1" name="Google Shape;181;p19"/>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2" name="Google Shape;182;p19"/>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3" name="Google Shape;183;p19"/>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4" name="Google Shape;184;p19"/>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5" name="Google Shape;185;p19"/>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6" name="Google Shape;186;p19"/>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7" name="Google Shape;187;p19"/>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8" name="Google Shape;188;p19"/>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9" name="Google Shape;189;p19"/>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0" name="Google Shape;190;p19"/>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1" name="Google Shape;191;p19"/>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2" name="Google Shape;192;p19"/>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3" name="Google Shape;193;p19"/>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4" name="Google Shape;194;p19"/>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5" name="Google Shape;195;p19"/>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6" name="Google Shape;196;p19"/>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7" name="Google Shape;197;p19"/>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8" name="Google Shape;198;p19"/>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9" name="Google Shape;199;p19"/>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0" name="Google Shape;200;p19"/>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1" name="Google Shape;201;p19"/>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2" name="Google Shape;202;p19"/>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3" name="Google Shape;203;p19"/>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4" name="Google Shape;204;p19"/>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5" name="Google Shape;205;p19"/>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6" name="Google Shape;206;p19"/>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7" name="Google Shape;207;p19"/>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8" name="Google Shape;208;p19"/>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9" name="Google Shape;209;p19"/>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0" name="Google Shape;210;p19"/>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1" name="Google Shape;211;p19"/>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2" name="Google Shape;212;p19"/>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3" name="Google Shape;213;p19"/>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214" name="Google Shape;214;p19"/>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15" name="Google Shape;215;p19"/>
          <p:cNvSpPr txBox="1"/>
          <p:nvPr>
            <p:ph idx="1" type="body"/>
          </p:nvPr>
        </p:nvSpPr>
        <p:spPr>
          <a:xfrm>
            <a:off x="421035" y="224850"/>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16" name="Google Shape;216;p19"/>
          <p:cNvSpPr txBox="1"/>
          <p:nvPr>
            <p:ph idx="2" type="body"/>
          </p:nvPr>
        </p:nvSpPr>
        <p:spPr>
          <a:xfrm>
            <a:off x="6772321" y="224850"/>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
        <p:nvSpPr>
          <p:cNvPr id="217" name="Google Shape;217;p19"/>
          <p:cNvSpPr txBox="1"/>
          <p:nvPr>
            <p:ph idx="3" type="body"/>
          </p:nvPr>
        </p:nvSpPr>
        <p:spPr>
          <a:xfrm>
            <a:off x="421035" y="4573625"/>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18" name="Google Shape;218;p19"/>
          <p:cNvSpPr txBox="1"/>
          <p:nvPr>
            <p:ph idx="4" type="body"/>
          </p:nvPr>
        </p:nvSpPr>
        <p:spPr>
          <a:xfrm>
            <a:off x="6772321" y="4573625"/>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
    <p:spTree>
      <p:nvGrpSpPr>
        <p:cNvPr id="219" name="Shape 219"/>
        <p:cNvGrpSpPr/>
        <p:nvPr/>
      </p:nvGrpSpPr>
      <p:grpSpPr>
        <a:xfrm>
          <a:off x="0" y="0"/>
          <a:ext cx="0" cy="0"/>
          <a:chOff x="0" y="0"/>
          <a:chExt cx="0" cy="0"/>
        </a:xfrm>
      </p:grpSpPr>
      <p:sp>
        <p:nvSpPr>
          <p:cNvPr id="220" name="Google Shape;220;p20"/>
          <p:cNvSpPr/>
          <p:nvPr>
            <p:ph idx="2" type="pic"/>
          </p:nvPr>
        </p:nvSpPr>
        <p:spPr>
          <a:xfrm>
            <a:off x="320135" y="3180164"/>
            <a:ext cx="2833200" cy="1635300"/>
          </a:xfrm>
          <a:prstGeom prst="rect">
            <a:avLst/>
          </a:prstGeom>
          <a:noFill/>
          <a:ln>
            <a:noFill/>
          </a:ln>
        </p:spPr>
      </p:sp>
      <p:sp>
        <p:nvSpPr>
          <p:cNvPr id="221" name="Google Shape;221;p20"/>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2" name="Google Shape;222;p20"/>
          <p:cNvSpPr/>
          <p:nvPr/>
        </p:nvSpPr>
        <p:spPr>
          <a:xfrm>
            <a:off x="320100"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3" name="Google Shape;223;p20"/>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4" name="Google Shape;224;p20"/>
          <p:cNvSpPr txBox="1"/>
          <p:nvPr>
            <p:ph idx="3" type="body"/>
          </p:nvPr>
        </p:nvSpPr>
        <p:spPr>
          <a:xfrm>
            <a:off x="382576"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5" name="Google Shape;225;p20"/>
          <p:cNvSpPr/>
          <p:nvPr>
            <p:ph idx="4" type="pic"/>
          </p:nvPr>
        </p:nvSpPr>
        <p:spPr>
          <a:xfrm>
            <a:off x="3153490" y="3180164"/>
            <a:ext cx="2833200" cy="1635300"/>
          </a:xfrm>
          <a:prstGeom prst="rect">
            <a:avLst/>
          </a:prstGeom>
          <a:noFill/>
          <a:ln>
            <a:noFill/>
          </a:ln>
        </p:spPr>
      </p:sp>
      <p:sp>
        <p:nvSpPr>
          <p:cNvPr id="226" name="Google Shape;226;p20"/>
          <p:cNvSpPr/>
          <p:nvPr/>
        </p:nvSpPr>
        <p:spPr>
          <a:xfrm>
            <a:off x="3153490"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7" name="Google Shape;227;p20"/>
          <p:cNvSpPr/>
          <p:nvPr/>
        </p:nvSpPr>
        <p:spPr>
          <a:xfrm>
            <a:off x="3153455" y="1963005"/>
            <a:ext cx="28332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8" name="Google Shape;228;p20"/>
          <p:cNvSpPr txBox="1"/>
          <p:nvPr>
            <p:ph idx="5" type="subTitle"/>
          </p:nvPr>
        </p:nvSpPr>
        <p:spPr>
          <a:xfrm>
            <a:off x="321593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9" name="Google Shape;229;p20"/>
          <p:cNvSpPr txBox="1"/>
          <p:nvPr>
            <p:ph idx="6" type="body"/>
          </p:nvPr>
        </p:nvSpPr>
        <p:spPr>
          <a:xfrm>
            <a:off x="321593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0" name="Google Shape;230;p20"/>
          <p:cNvSpPr/>
          <p:nvPr>
            <p:ph idx="7" type="pic"/>
          </p:nvPr>
        </p:nvSpPr>
        <p:spPr>
          <a:xfrm>
            <a:off x="5986869" y="3180164"/>
            <a:ext cx="2833200" cy="1635300"/>
          </a:xfrm>
          <a:prstGeom prst="rect">
            <a:avLst/>
          </a:prstGeom>
          <a:noFill/>
          <a:ln>
            <a:noFill/>
          </a:ln>
        </p:spPr>
      </p:sp>
      <p:sp>
        <p:nvSpPr>
          <p:cNvPr id="231" name="Google Shape;231;p20"/>
          <p:cNvSpPr/>
          <p:nvPr/>
        </p:nvSpPr>
        <p:spPr>
          <a:xfrm>
            <a:off x="5986869"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2" name="Google Shape;232;p20"/>
          <p:cNvSpPr/>
          <p:nvPr/>
        </p:nvSpPr>
        <p:spPr>
          <a:xfrm>
            <a:off x="5986834"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3" name="Google Shape;233;p20"/>
          <p:cNvSpPr txBox="1"/>
          <p:nvPr>
            <p:ph idx="8" type="subTitle"/>
          </p:nvPr>
        </p:nvSpPr>
        <p:spPr>
          <a:xfrm>
            <a:off x="604931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4" name="Google Shape;234;p20"/>
          <p:cNvSpPr txBox="1"/>
          <p:nvPr>
            <p:ph idx="9" type="body"/>
          </p:nvPr>
        </p:nvSpPr>
        <p:spPr>
          <a:xfrm>
            <a:off x="604931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5" name="Google Shape;235;p20"/>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
    <p:spTree>
      <p:nvGrpSpPr>
        <p:cNvPr id="236" name="Shape 236"/>
        <p:cNvGrpSpPr/>
        <p:nvPr/>
      </p:nvGrpSpPr>
      <p:grpSpPr>
        <a:xfrm>
          <a:off x="0" y="0"/>
          <a:ext cx="0" cy="0"/>
          <a:chOff x="0" y="0"/>
          <a:chExt cx="0" cy="0"/>
        </a:xfrm>
      </p:grpSpPr>
      <p:sp>
        <p:nvSpPr>
          <p:cNvPr id="237" name="Google Shape;237;p21"/>
          <p:cNvSpPr/>
          <p:nvPr>
            <p:ph idx="2" type="pic"/>
          </p:nvPr>
        </p:nvSpPr>
        <p:spPr>
          <a:xfrm>
            <a:off x="320153" y="3180166"/>
            <a:ext cx="4249800" cy="1635300"/>
          </a:xfrm>
          <a:prstGeom prst="rect">
            <a:avLst/>
          </a:prstGeom>
          <a:noFill/>
          <a:ln>
            <a:noFill/>
          </a:ln>
        </p:spPr>
      </p:sp>
      <p:sp>
        <p:nvSpPr>
          <p:cNvPr id="238" name="Google Shape;238;p21"/>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9" name="Google Shape;239;p21"/>
          <p:cNvSpPr/>
          <p:nvPr/>
        </p:nvSpPr>
        <p:spPr>
          <a:xfrm>
            <a:off x="320100" y="1963000"/>
            <a:ext cx="42498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40" name="Google Shape;240;p21"/>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1" name="Google Shape;241;p21"/>
          <p:cNvSpPr txBox="1"/>
          <p:nvPr>
            <p:ph idx="3" type="body"/>
          </p:nvPr>
        </p:nvSpPr>
        <p:spPr>
          <a:xfrm>
            <a:off x="413816"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2" name="Google Shape;242;p21"/>
          <p:cNvSpPr/>
          <p:nvPr>
            <p:ph idx="4" type="pic"/>
          </p:nvPr>
        </p:nvSpPr>
        <p:spPr>
          <a:xfrm>
            <a:off x="4570230" y="3180166"/>
            <a:ext cx="4249800" cy="1635300"/>
          </a:xfrm>
          <a:prstGeom prst="rect">
            <a:avLst/>
          </a:prstGeom>
          <a:noFill/>
          <a:ln>
            <a:noFill/>
          </a:ln>
        </p:spPr>
      </p:sp>
      <p:sp>
        <p:nvSpPr>
          <p:cNvPr id="243" name="Google Shape;243;p21"/>
          <p:cNvSpPr/>
          <p:nvPr/>
        </p:nvSpPr>
        <p:spPr>
          <a:xfrm>
            <a:off x="4570578"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44" name="Google Shape;244;p21"/>
          <p:cNvSpPr/>
          <p:nvPr/>
        </p:nvSpPr>
        <p:spPr>
          <a:xfrm>
            <a:off x="4570177" y="1963000"/>
            <a:ext cx="42498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45" name="Google Shape;245;p21"/>
          <p:cNvSpPr txBox="1"/>
          <p:nvPr>
            <p:ph idx="5" type="subTitle"/>
          </p:nvPr>
        </p:nvSpPr>
        <p:spPr>
          <a:xfrm>
            <a:off x="4633019"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6" name="Google Shape;246;p21"/>
          <p:cNvSpPr txBox="1"/>
          <p:nvPr>
            <p:ph idx="6" type="body"/>
          </p:nvPr>
        </p:nvSpPr>
        <p:spPr>
          <a:xfrm>
            <a:off x="4663893"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7" name="Google Shape;247;p21"/>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extLst>
    <p:ext uri="{DCECCB84-F9BA-43D5-87BE-67443E8EF086}">
      <p15:sldGuideLst>
        <p15:guide id="1" orient="horz" pos="3033">
          <p15:clr>
            <a:srgbClr val="E46962"/>
          </p15:clr>
        </p15:guide>
        <p15:guide id="2" pos="202">
          <p15:clr>
            <a:srgbClr val="E46962"/>
          </p15:clr>
        </p15:guide>
        <p15:guide id="3" pos="5556">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type="secHead">
  <p:cSld name="SECTION_HEADER">
    <p:spTree>
      <p:nvGrpSpPr>
        <p:cNvPr id="248" name="Shape 248"/>
        <p:cNvGrpSpPr/>
        <p:nvPr/>
      </p:nvGrpSpPr>
      <p:grpSpPr>
        <a:xfrm>
          <a:off x="0" y="0"/>
          <a:ext cx="0" cy="0"/>
          <a:chOff x="0" y="0"/>
          <a:chExt cx="0" cy="0"/>
        </a:xfrm>
      </p:grpSpPr>
      <p:sp>
        <p:nvSpPr>
          <p:cNvPr id="249" name="Google Shape;249;p22"/>
          <p:cNvSpPr/>
          <p:nvPr/>
        </p:nvSpPr>
        <p:spPr>
          <a:xfrm>
            <a:off x="0" y="1370900"/>
            <a:ext cx="45696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0" name="Google Shape;25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1" name="Google Shape;251;p22"/>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52" name="Google Shape;252;p22"/>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3" name="Google Shape;253;p22"/>
          <p:cNvSpPr/>
          <p:nvPr/>
        </p:nvSpPr>
        <p:spPr>
          <a:xfrm>
            <a:off x="4574400" y="1370900"/>
            <a:ext cx="45696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4" name="Google Shape;254;p22"/>
          <p:cNvSpPr txBox="1"/>
          <p:nvPr>
            <p:ph idx="3" type="subTitle"/>
          </p:nvPr>
        </p:nvSpPr>
        <p:spPr>
          <a:xfrm>
            <a:off x="50265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55" name="Google Shape;255;p22"/>
          <p:cNvSpPr txBox="1"/>
          <p:nvPr>
            <p:ph idx="4" type="body"/>
          </p:nvPr>
        </p:nvSpPr>
        <p:spPr>
          <a:xfrm>
            <a:off x="50265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6" name="Google Shape;256;p22"/>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SECTION_HEADER_3">
    <p:spTree>
      <p:nvGrpSpPr>
        <p:cNvPr id="257" name="Shape 257"/>
        <p:cNvGrpSpPr/>
        <p:nvPr/>
      </p:nvGrpSpPr>
      <p:grpSpPr>
        <a:xfrm>
          <a:off x="0" y="0"/>
          <a:ext cx="0" cy="0"/>
          <a:chOff x="0" y="0"/>
          <a:chExt cx="0" cy="0"/>
        </a:xfrm>
      </p:grpSpPr>
      <p:sp>
        <p:nvSpPr>
          <p:cNvPr id="258" name="Google Shape;258;p23"/>
          <p:cNvSpPr/>
          <p:nvPr/>
        </p:nvSpPr>
        <p:spPr>
          <a:xfrm>
            <a:off x="0" y="1370900"/>
            <a:ext cx="4569600" cy="187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9" name="Google Shape;25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0" name="Google Shape;260;p23"/>
          <p:cNvSpPr/>
          <p:nvPr/>
        </p:nvSpPr>
        <p:spPr>
          <a:xfrm>
            <a:off x="4569600" y="1370900"/>
            <a:ext cx="4574400" cy="187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1" name="Google Shape;261;p23"/>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2" name="Google Shape;262;p23"/>
          <p:cNvSpPr/>
          <p:nvPr/>
        </p:nvSpPr>
        <p:spPr>
          <a:xfrm>
            <a:off x="0" y="3241100"/>
            <a:ext cx="4569600" cy="190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3" name="Google Shape;263;p23"/>
          <p:cNvSpPr txBox="1"/>
          <p:nvPr>
            <p:ph idx="1" type="subTitle"/>
          </p:nvPr>
        </p:nvSpPr>
        <p:spPr>
          <a:xfrm>
            <a:off x="452100" y="353060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64" name="Google Shape;264;p23"/>
          <p:cNvSpPr txBox="1"/>
          <p:nvPr>
            <p:ph idx="2" type="body"/>
          </p:nvPr>
        </p:nvSpPr>
        <p:spPr>
          <a:xfrm>
            <a:off x="452100" y="415380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5" name="Google Shape;265;p23"/>
          <p:cNvSpPr/>
          <p:nvPr/>
        </p:nvSpPr>
        <p:spPr>
          <a:xfrm>
            <a:off x="4569600" y="3241100"/>
            <a:ext cx="4574400" cy="190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6" name="Google Shape;266;p23"/>
          <p:cNvSpPr txBox="1"/>
          <p:nvPr>
            <p:ph idx="3" type="subTitle"/>
          </p:nvPr>
        </p:nvSpPr>
        <p:spPr>
          <a:xfrm>
            <a:off x="452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67" name="Google Shape;267;p23"/>
          <p:cNvSpPr txBox="1"/>
          <p:nvPr>
            <p:ph idx="4" type="body"/>
          </p:nvPr>
        </p:nvSpPr>
        <p:spPr>
          <a:xfrm>
            <a:off x="452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8" name="Google Shape;268;p23"/>
          <p:cNvSpPr txBox="1"/>
          <p:nvPr>
            <p:ph idx="5" type="subTitle"/>
          </p:nvPr>
        </p:nvSpPr>
        <p:spPr>
          <a:xfrm>
            <a:off x="4979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69" name="Google Shape;269;p23"/>
          <p:cNvSpPr txBox="1"/>
          <p:nvPr>
            <p:ph idx="6" type="body"/>
          </p:nvPr>
        </p:nvSpPr>
        <p:spPr>
          <a:xfrm>
            <a:off x="4979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0" name="Google Shape;270;p23"/>
          <p:cNvSpPr txBox="1"/>
          <p:nvPr>
            <p:ph idx="7" type="subTitle"/>
          </p:nvPr>
        </p:nvSpPr>
        <p:spPr>
          <a:xfrm>
            <a:off x="4979100" y="34597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71" name="Google Shape;271;p23"/>
          <p:cNvSpPr txBox="1"/>
          <p:nvPr>
            <p:ph idx="8" type="body"/>
          </p:nvPr>
        </p:nvSpPr>
        <p:spPr>
          <a:xfrm>
            <a:off x="4979100" y="40829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SECTION_HEADER_2">
    <p:spTree>
      <p:nvGrpSpPr>
        <p:cNvPr id="272" name="Shape 272"/>
        <p:cNvGrpSpPr/>
        <p:nvPr/>
      </p:nvGrpSpPr>
      <p:grpSpPr>
        <a:xfrm>
          <a:off x="0" y="0"/>
          <a:ext cx="0" cy="0"/>
          <a:chOff x="0" y="0"/>
          <a:chExt cx="0" cy="0"/>
        </a:xfrm>
      </p:grpSpPr>
      <p:sp>
        <p:nvSpPr>
          <p:cNvPr id="273" name="Google Shape;273;p24"/>
          <p:cNvSpPr/>
          <p:nvPr/>
        </p:nvSpPr>
        <p:spPr>
          <a:xfrm>
            <a:off x="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4" name="Google Shape;2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5" name="Google Shape;275;p24"/>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6" name="Google Shape;276;p24"/>
          <p:cNvSpPr/>
          <p:nvPr/>
        </p:nvSpPr>
        <p:spPr>
          <a:xfrm>
            <a:off x="3048000" y="1370900"/>
            <a:ext cx="30480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7" name="Google Shape;277;p24"/>
          <p:cNvSpPr/>
          <p:nvPr/>
        </p:nvSpPr>
        <p:spPr>
          <a:xfrm>
            <a:off x="609600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8" name="Google Shape;278;p24"/>
          <p:cNvSpPr txBox="1"/>
          <p:nvPr>
            <p:ph idx="1" type="subTitle"/>
          </p:nvPr>
        </p:nvSpPr>
        <p:spPr>
          <a:xfrm>
            <a:off x="33822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79" name="Google Shape;279;p24"/>
          <p:cNvSpPr txBox="1"/>
          <p:nvPr>
            <p:ph idx="2" type="body"/>
          </p:nvPr>
        </p:nvSpPr>
        <p:spPr>
          <a:xfrm>
            <a:off x="33822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0" name="Google Shape;280;p24"/>
          <p:cNvSpPr txBox="1"/>
          <p:nvPr>
            <p:ph idx="3" type="subTitle"/>
          </p:nvPr>
        </p:nvSpPr>
        <p:spPr>
          <a:xfrm>
            <a:off x="3411300"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81" name="Google Shape;281;p24"/>
          <p:cNvSpPr txBox="1"/>
          <p:nvPr>
            <p:ph idx="4" type="body"/>
          </p:nvPr>
        </p:nvSpPr>
        <p:spPr>
          <a:xfrm>
            <a:off x="3411300"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2" name="Google Shape;282;p24"/>
          <p:cNvSpPr txBox="1"/>
          <p:nvPr>
            <p:ph idx="5" type="subTitle"/>
          </p:nvPr>
        </p:nvSpPr>
        <p:spPr>
          <a:xfrm>
            <a:off x="648437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83" name="Google Shape;283;p24"/>
          <p:cNvSpPr txBox="1"/>
          <p:nvPr>
            <p:ph idx="6" type="body"/>
          </p:nvPr>
        </p:nvSpPr>
        <p:spPr>
          <a:xfrm>
            <a:off x="648437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SECTION_HEADER_1">
    <p:spTree>
      <p:nvGrpSpPr>
        <p:cNvPr id="284" name="Shape 284"/>
        <p:cNvGrpSpPr/>
        <p:nvPr/>
      </p:nvGrpSpPr>
      <p:grpSpPr>
        <a:xfrm>
          <a:off x="0" y="0"/>
          <a:ext cx="0" cy="0"/>
          <a:chOff x="0" y="0"/>
          <a:chExt cx="0" cy="0"/>
        </a:xfrm>
      </p:grpSpPr>
      <p:sp>
        <p:nvSpPr>
          <p:cNvPr id="285" name="Google Shape;285;p25"/>
          <p:cNvSpPr/>
          <p:nvPr/>
        </p:nvSpPr>
        <p:spPr>
          <a:xfrm>
            <a:off x="0" y="1374200"/>
            <a:ext cx="4569600" cy="376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6" name="Google Shape;28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7" name="Google Shape;287;p25"/>
          <p:cNvSpPr/>
          <p:nvPr>
            <p:ph idx="2" type="pic"/>
          </p:nvPr>
        </p:nvSpPr>
        <p:spPr>
          <a:xfrm>
            <a:off x="4569600" y="1374200"/>
            <a:ext cx="4574400" cy="3769200"/>
          </a:xfrm>
          <a:prstGeom prst="rect">
            <a:avLst/>
          </a:prstGeom>
          <a:noFill/>
          <a:ln>
            <a:noFill/>
          </a:ln>
        </p:spPr>
      </p:sp>
      <p:sp>
        <p:nvSpPr>
          <p:cNvPr id="288" name="Google Shape;288;p25"/>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9" name="Google Shape;289;p25"/>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0" name="Google Shape;290;p25"/>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SECTION_HEADER_1_1">
    <p:spTree>
      <p:nvGrpSpPr>
        <p:cNvPr id="291" name="Shape 291"/>
        <p:cNvGrpSpPr/>
        <p:nvPr/>
      </p:nvGrpSpPr>
      <p:grpSpPr>
        <a:xfrm>
          <a:off x="0" y="0"/>
          <a:ext cx="0" cy="0"/>
          <a:chOff x="0" y="0"/>
          <a:chExt cx="0" cy="0"/>
        </a:xfrm>
      </p:grpSpPr>
      <p:sp>
        <p:nvSpPr>
          <p:cNvPr id="292" name="Google Shape;29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3" name="Google Shape;293;p26"/>
          <p:cNvSpPr/>
          <p:nvPr>
            <p:ph idx="2" type="pic"/>
          </p:nvPr>
        </p:nvSpPr>
        <p:spPr>
          <a:xfrm>
            <a:off x="0" y="1374200"/>
            <a:ext cx="9144000" cy="3791400"/>
          </a:xfrm>
          <a:prstGeom prst="rect">
            <a:avLst/>
          </a:prstGeom>
          <a:noFill/>
          <a:ln>
            <a:noFill/>
          </a:ln>
        </p:spPr>
      </p:sp>
      <p:sp>
        <p:nvSpPr>
          <p:cNvPr id="294" name="Google Shape;294;p26"/>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ody and image " type="tx">
  <p:cSld name="TITLE_AND_BODY">
    <p:spTree>
      <p:nvGrpSpPr>
        <p:cNvPr id="295" name="Shape 295"/>
        <p:cNvGrpSpPr/>
        <p:nvPr/>
      </p:nvGrpSpPr>
      <p:grpSpPr>
        <a:xfrm>
          <a:off x="0" y="0"/>
          <a:ext cx="0" cy="0"/>
          <a:chOff x="0" y="0"/>
          <a:chExt cx="0" cy="0"/>
        </a:xfrm>
      </p:grpSpPr>
      <p:sp>
        <p:nvSpPr>
          <p:cNvPr id="296" name="Google Shape;29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7" name="Google Shape;297;p27"/>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8" name="Google Shape;298;p27"/>
          <p:cNvSpPr txBox="1"/>
          <p:nvPr>
            <p:ph idx="1"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99" name="Google Shape;299;p27"/>
          <p:cNvSpPr txBox="1"/>
          <p:nvPr>
            <p:ph idx="2"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00" name="Google Shape;300;p27"/>
          <p:cNvSpPr txBox="1"/>
          <p:nvPr>
            <p:ph idx="3"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1" name="Google Shape;301;p27"/>
          <p:cNvSpPr/>
          <p:nvPr>
            <p:ph idx="4" type="pic"/>
          </p:nvPr>
        </p:nvSpPr>
        <p:spPr>
          <a:xfrm>
            <a:off x="4907150" y="0"/>
            <a:ext cx="4236900" cy="5153400"/>
          </a:xfrm>
          <a:prstGeom prst="rect">
            <a:avLst/>
          </a:prstGeom>
          <a:noFill/>
          <a:ln>
            <a:noFill/>
          </a:ln>
        </p:spPr>
      </p:sp>
      <p:sp>
        <p:nvSpPr>
          <p:cNvPr id="302" name="Google Shape;302;p27"/>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BODY_1">
    <p:spTree>
      <p:nvGrpSpPr>
        <p:cNvPr id="303" name="Shape 303"/>
        <p:cNvGrpSpPr/>
        <p:nvPr/>
      </p:nvGrpSpPr>
      <p:grpSpPr>
        <a:xfrm>
          <a:off x="0" y="0"/>
          <a:ext cx="0" cy="0"/>
          <a:chOff x="0" y="0"/>
          <a:chExt cx="0" cy="0"/>
        </a:xfrm>
      </p:grpSpPr>
      <p:sp>
        <p:nvSpPr>
          <p:cNvPr id="304" name="Google Shape;30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28"/>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6" name="Google Shape;306;p28"/>
          <p:cNvSpPr/>
          <p:nvPr/>
        </p:nvSpPr>
        <p:spPr>
          <a:xfrm>
            <a:off x="4909625" y="-100"/>
            <a:ext cx="4234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7" name="Google Shape;307;p28"/>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08" name="Google Shape;308;p28"/>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9" name="Google Shape;309;p28"/>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310" name="Google Shape;310;p28"/>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woColTx">
  <p:cSld name="TITLE_AND_TWO_COLUMNS">
    <p:spTree>
      <p:nvGrpSpPr>
        <p:cNvPr id="311" name="Shape 311"/>
        <p:cNvGrpSpPr/>
        <p:nvPr/>
      </p:nvGrpSpPr>
      <p:grpSpPr>
        <a:xfrm>
          <a:off x="0" y="0"/>
          <a:ext cx="0" cy="0"/>
          <a:chOff x="0" y="0"/>
          <a:chExt cx="0" cy="0"/>
        </a:xfrm>
      </p:grpSpPr>
      <p:sp>
        <p:nvSpPr>
          <p:cNvPr id="312" name="Google Shape;312;p29"/>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13" name="Google Shape;313;p29"/>
          <p:cNvGrpSpPr/>
          <p:nvPr/>
        </p:nvGrpSpPr>
        <p:grpSpPr>
          <a:xfrm>
            <a:off x="-300" y="-104"/>
            <a:ext cx="9144304" cy="5143511"/>
            <a:chOff x="-300" y="-104"/>
            <a:chExt cx="9144304" cy="5143511"/>
          </a:xfrm>
        </p:grpSpPr>
        <p:sp>
          <p:nvSpPr>
            <p:cNvPr id="314" name="Google Shape;314;p29"/>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5" name="Google Shape;315;p29"/>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9"/>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9"/>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8" name="Google Shape;318;p29"/>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9" name="Google Shape;319;p29"/>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9"/>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29"/>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2" name="Google Shape;322;p29"/>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3" name="Google Shape;323;p29"/>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9"/>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5" name="Google Shape;325;p29"/>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29"/>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7" name="Google Shape;327;p29"/>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29"/>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9" name="Google Shape;329;p29"/>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29"/>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1" name="Google Shape;331;p29"/>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29"/>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29"/>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29"/>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5" name="Google Shape;335;p29"/>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6" name="Google Shape;336;p29"/>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29"/>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29"/>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9" name="Google Shape;339;p29"/>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0" name="Google Shape;340;p29"/>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29"/>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2" name="Google Shape;342;p29"/>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29"/>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29"/>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5" name="Google Shape;345;p29"/>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6" name="Google Shape;346;p29"/>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29"/>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29"/>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9" name="Google Shape;349;p29"/>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0" name="Google Shape;350;p29"/>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9"/>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2" name="Google Shape;352;p29"/>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29"/>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4" name="Google Shape;354;p29"/>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9"/>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6" name="Google Shape;356;p29"/>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29"/>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8" name="Google Shape;358;p29"/>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29"/>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0" name="Google Shape;360;p29"/>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1" name="Google Shape;361;p29"/>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29"/>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29"/>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4" name="Google Shape;364;p29"/>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5" name="Google Shape;365;p29"/>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6" name="Google Shape;366;p29"/>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TITLE_AND_TWO_COLUMNS_1">
    <p:spTree>
      <p:nvGrpSpPr>
        <p:cNvPr id="367" name="Shape 367"/>
        <p:cNvGrpSpPr/>
        <p:nvPr/>
      </p:nvGrpSpPr>
      <p:grpSpPr>
        <a:xfrm>
          <a:off x="0" y="0"/>
          <a:ext cx="0" cy="0"/>
          <a:chOff x="0" y="0"/>
          <a:chExt cx="0" cy="0"/>
        </a:xfrm>
      </p:grpSpPr>
      <p:sp>
        <p:nvSpPr>
          <p:cNvPr id="368" name="Google Shape;368;p30"/>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69" name="Google Shape;369;p30"/>
          <p:cNvGrpSpPr/>
          <p:nvPr/>
        </p:nvGrpSpPr>
        <p:grpSpPr>
          <a:xfrm>
            <a:off x="-300" y="-104"/>
            <a:ext cx="9144304" cy="5143511"/>
            <a:chOff x="-300" y="-104"/>
            <a:chExt cx="9144304" cy="5143511"/>
          </a:xfrm>
        </p:grpSpPr>
        <p:sp>
          <p:nvSpPr>
            <p:cNvPr id="370" name="Google Shape;370;p30"/>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1" name="Google Shape;371;p30"/>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30"/>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30"/>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4" name="Google Shape;374;p30"/>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5" name="Google Shape;375;p30"/>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30"/>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30"/>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8" name="Google Shape;378;p30"/>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9" name="Google Shape;379;p30"/>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30"/>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1" name="Google Shape;381;p30"/>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30"/>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3" name="Google Shape;383;p30"/>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30"/>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5" name="Google Shape;385;p30"/>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30"/>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7" name="Google Shape;387;p30"/>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30"/>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30"/>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30"/>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1" name="Google Shape;391;p30"/>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2" name="Google Shape;392;p30"/>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0"/>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30"/>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5" name="Google Shape;395;p30"/>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6" name="Google Shape;396;p30"/>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30"/>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8" name="Google Shape;398;p30"/>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30"/>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30"/>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1" name="Google Shape;401;p30"/>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2" name="Google Shape;402;p30"/>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30"/>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30"/>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5" name="Google Shape;405;p30"/>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6" name="Google Shape;406;p30"/>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30"/>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8" name="Google Shape;408;p30"/>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30"/>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0" name="Google Shape;410;p30"/>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30"/>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2" name="Google Shape;412;p30"/>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30"/>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4" name="Google Shape;414;p30"/>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30"/>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6" name="Google Shape;416;p30"/>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7" name="Google Shape;417;p30"/>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 name="Google Shape;418;p30"/>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9" name="Google Shape;419;p30"/>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0" name="Google Shape;420;p30"/>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1" name="Google Shape;421;p30"/>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22" name="Google Shape;422;p30"/>
          <p:cNvSpPr txBox="1"/>
          <p:nvPr>
            <p:ph type="title"/>
          </p:nvPr>
        </p:nvSpPr>
        <p:spPr>
          <a:xfrm>
            <a:off x="1319000" y="94220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3" name="Google Shape;423;p30"/>
          <p:cNvSpPr txBox="1"/>
          <p:nvPr>
            <p:ph idx="1" type="body"/>
          </p:nvPr>
        </p:nvSpPr>
        <p:spPr>
          <a:xfrm>
            <a:off x="885050" y="2505325"/>
            <a:ext cx="7528800" cy="172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TITLE_ONLY_3">
    <p:spTree>
      <p:nvGrpSpPr>
        <p:cNvPr id="424" name="Shape 424"/>
        <p:cNvGrpSpPr/>
        <p:nvPr/>
      </p:nvGrpSpPr>
      <p:grpSpPr>
        <a:xfrm>
          <a:off x="0" y="0"/>
          <a:ext cx="0" cy="0"/>
          <a:chOff x="0" y="0"/>
          <a:chExt cx="0" cy="0"/>
        </a:xfrm>
      </p:grpSpPr>
      <p:sp>
        <p:nvSpPr>
          <p:cNvPr id="425" name="Google Shape;42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26" name="Google Shape;426;p31"/>
          <p:cNvGrpSpPr/>
          <p:nvPr/>
        </p:nvGrpSpPr>
        <p:grpSpPr>
          <a:xfrm>
            <a:off x="0" y="-125"/>
            <a:ext cx="9144300" cy="5143500"/>
            <a:chOff x="0" y="-125"/>
            <a:chExt cx="9144300" cy="5143500"/>
          </a:xfrm>
        </p:grpSpPr>
        <p:sp>
          <p:nvSpPr>
            <p:cNvPr id="427" name="Google Shape;427;p31"/>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8" name="Google Shape;428;p31"/>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9" name="Google Shape;429;p31"/>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0" name="Google Shape;430;p31"/>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31" name="Google Shape;431;p31"/>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3_1">
    <p:spTree>
      <p:nvGrpSpPr>
        <p:cNvPr id="432" name="Shape 432"/>
        <p:cNvGrpSpPr/>
        <p:nvPr/>
      </p:nvGrpSpPr>
      <p:grpSpPr>
        <a:xfrm>
          <a:off x="0" y="0"/>
          <a:ext cx="0" cy="0"/>
          <a:chOff x="0" y="0"/>
          <a:chExt cx="0" cy="0"/>
        </a:xfrm>
      </p:grpSpPr>
      <p:sp>
        <p:nvSpPr>
          <p:cNvPr id="433" name="Google Shape;43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34" name="Google Shape;434;p32"/>
          <p:cNvGrpSpPr/>
          <p:nvPr/>
        </p:nvGrpSpPr>
        <p:grpSpPr>
          <a:xfrm>
            <a:off x="0" y="-125"/>
            <a:ext cx="9144300" cy="5143500"/>
            <a:chOff x="0" y="-125"/>
            <a:chExt cx="9144300" cy="5143500"/>
          </a:xfrm>
        </p:grpSpPr>
        <p:sp>
          <p:nvSpPr>
            <p:cNvPr id="435" name="Google Shape;435;p32"/>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6" name="Google Shape;436;p32"/>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7" name="Google Shape;437;p32"/>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8" name="Google Shape;438;p32"/>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39" name="Google Shape;439;p32"/>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0" name="Google Shape;440;p32"/>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_1_1">
    <p:spTree>
      <p:nvGrpSpPr>
        <p:cNvPr id="441" name="Shape 441"/>
        <p:cNvGrpSpPr/>
        <p:nvPr/>
      </p:nvGrpSpPr>
      <p:grpSpPr>
        <a:xfrm>
          <a:off x="0" y="0"/>
          <a:ext cx="0" cy="0"/>
          <a:chOff x="0" y="0"/>
          <a:chExt cx="0" cy="0"/>
        </a:xfrm>
      </p:grpSpPr>
      <p:sp>
        <p:nvSpPr>
          <p:cNvPr id="442" name="Google Shape;44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43" name="Google Shape;443;p33"/>
          <p:cNvGrpSpPr/>
          <p:nvPr/>
        </p:nvGrpSpPr>
        <p:grpSpPr>
          <a:xfrm>
            <a:off x="0" y="-125"/>
            <a:ext cx="9144300" cy="5143500"/>
            <a:chOff x="0" y="-125"/>
            <a:chExt cx="9144300" cy="5143500"/>
          </a:xfrm>
        </p:grpSpPr>
        <p:sp>
          <p:nvSpPr>
            <p:cNvPr id="444" name="Google Shape;444;p33"/>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5" name="Google Shape;445;p33"/>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6" name="Google Shape;446;p33"/>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7" name="Google Shape;447;p33"/>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48" name="Google Shape;448;p33"/>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9" name="Google Shape;449;p33"/>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50" name="Google Shape;450;p33"/>
          <p:cNvSpPr txBox="1"/>
          <p:nvPr>
            <p:ph idx="2" type="body"/>
          </p:nvPr>
        </p:nvSpPr>
        <p:spPr>
          <a:xfrm>
            <a:off x="48533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ONLY_2">
    <p:spTree>
      <p:nvGrpSpPr>
        <p:cNvPr id="451" name="Shape 451"/>
        <p:cNvGrpSpPr/>
        <p:nvPr/>
      </p:nvGrpSpPr>
      <p:grpSpPr>
        <a:xfrm>
          <a:off x="0" y="0"/>
          <a:ext cx="0" cy="0"/>
          <a:chOff x="0" y="0"/>
          <a:chExt cx="0" cy="0"/>
        </a:xfrm>
      </p:grpSpPr>
      <p:sp>
        <p:nvSpPr>
          <p:cNvPr id="452" name="Google Shape;45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53" name="Google Shape;453;p34"/>
          <p:cNvGrpSpPr/>
          <p:nvPr/>
        </p:nvGrpSpPr>
        <p:grpSpPr>
          <a:xfrm>
            <a:off x="0" y="-125"/>
            <a:ext cx="9144300" cy="5143500"/>
            <a:chOff x="0" y="-125"/>
            <a:chExt cx="9144300" cy="5143500"/>
          </a:xfrm>
        </p:grpSpPr>
        <p:sp>
          <p:nvSpPr>
            <p:cNvPr id="454" name="Google Shape;454;p34"/>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5" name="Google Shape;455;p34"/>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6" name="Google Shape;456;p34"/>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7" name="Google Shape;457;p34"/>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2_1">
    <p:spTree>
      <p:nvGrpSpPr>
        <p:cNvPr id="458" name="Shape 458"/>
        <p:cNvGrpSpPr/>
        <p:nvPr/>
      </p:nvGrpSpPr>
      <p:grpSpPr>
        <a:xfrm>
          <a:off x="0" y="0"/>
          <a:ext cx="0" cy="0"/>
          <a:chOff x="0" y="0"/>
          <a:chExt cx="0" cy="0"/>
        </a:xfrm>
      </p:grpSpPr>
      <p:sp>
        <p:nvSpPr>
          <p:cNvPr id="459" name="Google Shape;459;p35"/>
          <p:cNvSpPr/>
          <p:nvPr>
            <p:ph idx="2" type="pic"/>
          </p:nvPr>
        </p:nvSpPr>
        <p:spPr>
          <a:xfrm>
            <a:off x="86925" y="86600"/>
            <a:ext cx="8970600" cy="4970100"/>
          </a:xfrm>
          <a:prstGeom prst="rect">
            <a:avLst/>
          </a:prstGeom>
          <a:noFill/>
          <a:ln>
            <a:noFill/>
          </a:ln>
        </p:spPr>
      </p:sp>
      <p:sp>
        <p:nvSpPr>
          <p:cNvPr id="460" name="Google Shape;46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61" name="Google Shape;461;p35"/>
          <p:cNvGrpSpPr/>
          <p:nvPr/>
        </p:nvGrpSpPr>
        <p:grpSpPr>
          <a:xfrm>
            <a:off x="0" y="-125"/>
            <a:ext cx="9144300" cy="5143500"/>
            <a:chOff x="0" y="-125"/>
            <a:chExt cx="9144300" cy="5143500"/>
          </a:xfrm>
        </p:grpSpPr>
        <p:sp>
          <p:nvSpPr>
            <p:cNvPr id="462" name="Google Shape;462;p35"/>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3" name="Google Shape;463;p35"/>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4" name="Google Shape;464;p35"/>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5" name="Google Shape;465;p35"/>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2_1_1">
    <p:spTree>
      <p:nvGrpSpPr>
        <p:cNvPr id="466" name="Shape 466"/>
        <p:cNvGrpSpPr/>
        <p:nvPr/>
      </p:nvGrpSpPr>
      <p:grpSpPr>
        <a:xfrm>
          <a:off x="0" y="0"/>
          <a:ext cx="0" cy="0"/>
          <a:chOff x="0" y="0"/>
          <a:chExt cx="0" cy="0"/>
        </a:xfrm>
      </p:grpSpPr>
      <p:grpSp>
        <p:nvGrpSpPr>
          <p:cNvPr id="467" name="Google Shape;467;p36"/>
          <p:cNvGrpSpPr/>
          <p:nvPr/>
        </p:nvGrpSpPr>
        <p:grpSpPr>
          <a:xfrm>
            <a:off x="0" y="-125"/>
            <a:ext cx="9144300" cy="5143500"/>
            <a:chOff x="0" y="-125"/>
            <a:chExt cx="9144300" cy="5143500"/>
          </a:xfrm>
        </p:grpSpPr>
        <p:sp>
          <p:nvSpPr>
            <p:cNvPr id="468" name="Google Shape;468;p36"/>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9" name="Google Shape;469;p36"/>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0" name="Google Shape;470;p36"/>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1" name="Google Shape;471;p36"/>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72" name="Google Shape;47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3" name="Google Shape;473;p36"/>
          <p:cNvSpPr/>
          <p:nvPr/>
        </p:nvSpPr>
        <p:spPr>
          <a:xfrm>
            <a:off x="93700"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4" name="Google Shape;474;p36"/>
          <p:cNvSpPr/>
          <p:nvPr/>
        </p:nvSpPr>
        <p:spPr>
          <a:xfrm>
            <a:off x="3085137" y="1076175"/>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5" name="Google Shape;475;p36"/>
          <p:cNvSpPr/>
          <p:nvPr/>
        </p:nvSpPr>
        <p:spPr>
          <a:xfrm>
            <a:off x="6076575"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6" name="Google Shape;476;p36"/>
          <p:cNvSpPr/>
          <p:nvPr/>
        </p:nvSpPr>
        <p:spPr>
          <a:xfrm>
            <a:off x="93700"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7" name="Google Shape;477;p36"/>
          <p:cNvSpPr/>
          <p:nvPr/>
        </p:nvSpPr>
        <p:spPr>
          <a:xfrm>
            <a:off x="3085137" y="2403242"/>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8" name="Google Shape;478;p36"/>
          <p:cNvSpPr/>
          <p:nvPr/>
        </p:nvSpPr>
        <p:spPr>
          <a:xfrm>
            <a:off x="6076575"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9" name="Google Shape;479;p36"/>
          <p:cNvSpPr/>
          <p:nvPr/>
        </p:nvSpPr>
        <p:spPr>
          <a:xfrm>
            <a:off x="93700"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80" name="Google Shape;480;p36"/>
          <p:cNvSpPr/>
          <p:nvPr/>
        </p:nvSpPr>
        <p:spPr>
          <a:xfrm>
            <a:off x="3085137" y="3729768"/>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81" name="Google Shape;481;p36"/>
          <p:cNvSpPr/>
          <p:nvPr/>
        </p:nvSpPr>
        <p:spPr>
          <a:xfrm>
            <a:off x="6076575"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82" name="Google Shape;482;p36"/>
          <p:cNvSpPr txBox="1"/>
          <p:nvPr>
            <p:ph type="title"/>
          </p:nvPr>
        </p:nvSpPr>
        <p:spPr>
          <a:xfrm>
            <a:off x="408650" y="19395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83" name="Google Shape;483;p36"/>
          <p:cNvSpPr/>
          <p:nvPr>
            <p:ph idx="2" type="pic"/>
          </p:nvPr>
        </p:nvSpPr>
        <p:spPr>
          <a:xfrm>
            <a:off x="205750" y="1171125"/>
            <a:ext cx="2745900" cy="1122000"/>
          </a:xfrm>
          <a:prstGeom prst="rect">
            <a:avLst/>
          </a:prstGeom>
          <a:noFill/>
          <a:ln>
            <a:noFill/>
          </a:ln>
        </p:spPr>
      </p:sp>
      <p:sp>
        <p:nvSpPr>
          <p:cNvPr id="484" name="Google Shape;484;p36"/>
          <p:cNvSpPr/>
          <p:nvPr>
            <p:ph idx="3" type="pic"/>
          </p:nvPr>
        </p:nvSpPr>
        <p:spPr>
          <a:xfrm>
            <a:off x="3207988" y="1171125"/>
            <a:ext cx="2745900" cy="1122000"/>
          </a:xfrm>
          <a:prstGeom prst="rect">
            <a:avLst/>
          </a:prstGeom>
          <a:noFill/>
          <a:ln>
            <a:noFill/>
          </a:ln>
        </p:spPr>
      </p:sp>
      <p:sp>
        <p:nvSpPr>
          <p:cNvPr id="485" name="Google Shape;485;p36"/>
          <p:cNvSpPr/>
          <p:nvPr>
            <p:ph idx="4" type="pic"/>
          </p:nvPr>
        </p:nvSpPr>
        <p:spPr>
          <a:xfrm>
            <a:off x="6210188" y="1171125"/>
            <a:ext cx="2745900" cy="1122000"/>
          </a:xfrm>
          <a:prstGeom prst="rect">
            <a:avLst/>
          </a:prstGeom>
          <a:noFill/>
          <a:ln>
            <a:noFill/>
          </a:ln>
        </p:spPr>
      </p:sp>
      <p:sp>
        <p:nvSpPr>
          <p:cNvPr id="486" name="Google Shape;486;p36"/>
          <p:cNvSpPr/>
          <p:nvPr>
            <p:ph idx="5" type="pic"/>
          </p:nvPr>
        </p:nvSpPr>
        <p:spPr>
          <a:xfrm>
            <a:off x="205750" y="2505575"/>
            <a:ext cx="2745900" cy="1122000"/>
          </a:xfrm>
          <a:prstGeom prst="rect">
            <a:avLst/>
          </a:prstGeom>
          <a:noFill/>
          <a:ln>
            <a:noFill/>
          </a:ln>
        </p:spPr>
      </p:sp>
      <p:sp>
        <p:nvSpPr>
          <p:cNvPr id="487" name="Google Shape;487;p36"/>
          <p:cNvSpPr/>
          <p:nvPr>
            <p:ph idx="6" type="pic"/>
          </p:nvPr>
        </p:nvSpPr>
        <p:spPr>
          <a:xfrm>
            <a:off x="3207988" y="2505575"/>
            <a:ext cx="2745900" cy="1122000"/>
          </a:xfrm>
          <a:prstGeom prst="rect">
            <a:avLst/>
          </a:prstGeom>
          <a:noFill/>
          <a:ln>
            <a:noFill/>
          </a:ln>
        </p:spPr>
      </p:sp>
      <p:sp>
        <p:nvSpPr>
          <p:cNvPr id="488" name="Google Shape;488;p36"/>
          <p:cNvSpPr/>
          <p:nvPr>
            <p:ph idx="7" type="pic"/>
          </p:nvPr>
        </p:nvSpPr>
        <p:spPr>
          <a:xfrm>
            <a:off x="6210188" y="2505575"/>
            <a:ext cx="2745900" cy="1122000"/>
          </a:xfrm>
          <a:prstGeom prst="rect">
            <a:avLst/>
          </a:prstGeom>
          <a:noFill/>
          <a:ln>
            <a:noFill/>
          </a:ln>
        </p:spPr>
      </p:sp>
      <p:sp>
        <p:nvSpPr>
          <p:cNvPr id="489" name="Google Shape;489;p36"/>
          <p:cNvSpPr/>
          <p:nvPr>
            <p:ph idx="8" type="pic"/>
          </p:nvPr>
        </p:nvSpPr>
        <p:spPr>
          <a:xfrm>
            <a:off x="205750" y="3840575"/>
            <a:ext cx="2745900" cy="1122000"/>
          </a:xfrm>
          <a:prstGeom prst="rect">
            <a:avLst/>
          </a:prstGeom>
          <a:noFill/>
          <a:ln>
            <a:noFill/>
          </a:ln>
        </p:spPr>
      </p:sp>
      <p:sp>
        <p:nvSpPr>
          <p:cNvPr id="490" name="Google Shape;490;p36"/>
          <p:cNvSpPr/>
          <p:nvPr>
            <p:ph idx="9" type="pic"/>
          </p:nvPr>
        </p:nvSpPr>
        <p:spPr>
          <a:xfrm>
            <a:off x="3207988" y="3840575"/>
            <a:ext cx="2745900" cy="1122000"/>
          </a:xfrm>
          <a:prstGeom prst="rect">
            <a:avLst/>
          </a:prstGeom>
          <a:noFill/>
          <a:ln>
            <a:noFill/>
          </a:ln>
        </p:spPr>
      </p:sp>
      <p:sp>
        <p:nvSpPr>
          <p:cNvPr id="491" name="Google Shape;491;p36"/>
          <p:cNvSpPr/>
          <p:nvPr>
            <p:ph idx="13" type="pic"/>
          </p:nvPr>
        </p:nvSpPr>
        <p:spPr>
          <a:xfrm>
            <a:off x="6210188" y="3840575"/>
            <a:ext cx="2745900" cy="11220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ONLY_1">
    <p:spTree>
      <p:nvGrpSpPr>
        <p:cNvPr id="492" name="Shape 492"/>
        <p:cNvGrpSpPr/>
        <p:nvPr/>
      </p:nvGrpSpPr>
      <p:grpSpPr>
        <a:xfrm>
          <a:off x="0" y="0"/>
          <a:ext cx="0" cy="0"/>
          <a:chOff x="0" y="0"/>
          <a:chExt cx="0" cy="0"/>
        </a:xfrm>
      </p:grpSpPr>
      <p:sp>
        <p:nvSpPr>
          <p:cNvPr id="493" name="Google Shape;49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94" name="Google Shape;494;p37"/>
          <p:cNvGrpSpPr/>
          <p:nvPr/>
        </p:nvGrpSpPr>
        <p:grpSpPr>
          <a:xfrm>
            <a:off x="0" y="-125"/>
            <a:ext cx="9144300" cy="5143500"/>
            <a:chOff x="0" y="-125"/>
            <a:chExt cx="9144300" cy="5143500"/>
          </a:xfrm>
        </p:grpSpPr>
        <p:sp>
          <p:nvSpPr>
            <p:cNvPr id="495" name="Google Shape;495;p3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96" name="Google Shape;496;p3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97" name="Google Shape;497;p3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98" name="Google Shape;498;p3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99" name="Google Shape;499;p37"/>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_1_2">
    <p:spTree>
      <p:nvGrpSpPr>
        <p:cNvPr id="500" name="Shape 500"/>
        <p:cNvGrpSpPr/>
        <p:nvPr/>
      </p:nvGrpSpPr>
      <p:grpSpPr>
        <a:xfrm>
          <a:off x="0" y="0"/>
          <a:ext cx="0" cy="0"/>
          <a:chOff x="0" y="0"/>
          <a:chExt cx="0" cy="0"/>
        </a:xfrm>
      </p:grpSpPr>
      <p:sp>
        <p:nvSpPr>
          <p:cNvPr id="501" name="Google Shape;501;p38"/>
          <p:cNvSpPr/>
          <p:nvPr/>
        </p:nvSpPr>
        <p:spPr>
          <a:xfrm>
            <a:off x="332700" y="1182025"/>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502" name="Google Shape;50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3" name="Google Shape;503;p38"/>
          <p:cNvSpPr txBox="1"/>
          <p:nvPr>
            <p:ph type="title"/>
          </p:nvPr>
        </p:nvSpPr>
        <p:spPr>
          <a:xfrm>
            <a:off x="265500" y="297100"/>
            <a:ext cx="8471100" cy="737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4" name="Google Shape;504;p38"/>
          <p:cNvSpPr txBox="1"/>
          <p:nvPr>
            <p:ph idx="1" type="subTitle"/>
          </p:nvPr>
        </p:nvSpPr>
        <p:spPr>
          <a:xfrm>
            <a:off x="46470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grpSp>
        <p:nvGrpSpPr>
          <p:cNvPr id="505" name="Google Shape;505;p38"/>
          <p:cNvGrpSpPr/>
          <p:nvPr/>
        </p:nvGrpSpPr>
        <p:grpSpPr>
          <a:xfrm>
            <a:off x="0" y="-125"/>
            <a:ext cx="9144300" cy="5143500"/>
            <a:chOff x="0" y="-125"/>
            <a:chExt cx="9144300" cy="5143500"/>
          </a:xfrm>
        </p:grpSpPr>
        <p:sp>
          <p:nvSpPr>
            <p:cNvPr id="506" name="Google Shape;506;p38"/>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07" name="Google Shape;507;p38"/>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08" name="Google Shape;508;p38"/>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09" name="Google Shape;509;p38"/>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510" name="Google Shape;510;p38"/>
          <p:cNvSpPr/>
          <p:nvPr/>
        </p:nvSpPr>
        <p:spPr>
          <a:xfrm>
            <a:off x="4572000" y="1182025"/>
            <a:ext cx="4239300" cy="12678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511" name="Google Shape;511;p38"/>
          <p:cNvSpPr txBox="1"/>
          <p:nvPr>
            <p:ph idx="2" type="subTitle"/>
          </p:nvPr>
        </p:nvSpPr>
        <p:spPr>
          <a:xfrm>
            <a:off x="472455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12" name="Google Shape;512;p38"/>
          <p:cNvSpPr/>
          <p:nvPr/>
        </p:nvSpPr>
        <p:spPr>
          <a:xfrm>
            <a:off x="332700" y="2386993"/>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513" name="Google Shape;513;p38"/>
          <p:cNvSpPr txBox="1"/>
          <p:nvPr>
            <p:ph idx="3" type="subTitle"/>
          </p:nvPr>
        </p:nvSpPr>
        <p:spPr>
          <a:xfrm>
            <a:off x="4647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14" name="Google Shape;514;p38"/>
          <p:cNvSpPr/>
          <p:nvPr/>
        </p:nvSpPr>
        <p:spPr>
          <a:xfrm>
            <a:off x="4572000" y="2386993"/>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515" name="Google Shape;515;p38"/>
          <p:cNvSpPr txBox="1"/>
          <p:nvPr>
            <p:ph idx="4" type="subTitle"/>
          </p:nvPr>
        </p:nvSpPr>
        <p:spPr>
          <a:xfrm>
            <a:off x="47040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16" name="Google Shape;516;p38"/>
          <p:cNvSpPr/>
          <p:nvPr/>
        </p:nvSpPr>
        <p:spPr>
          <a:xfrm>
            <a:off x="332700" y="3591961"/>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517" name="Google Shape;517;p38"/>
          <p:cNvSpPr txBox="1"/>
          <p:nvPr>
            <p:ph idx="5" type="subTitle"/>
          </p:nvPr>
        </p:nvSpPr>
        <p:spPr>
          <a:xfrm>
            <a:off x="46470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18" name="Google Shape;518;p38"/>
          <p:cNvSpPr/>
          <p:nvPr/>
        </p:nvSpPr>
        <p:spPr>
          <a:xfrm>
            <a:off x="4572000" y="3591961"/>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519" name="Google Shape;519;p38"/>
          <p:cNvSpPr txBox="1"/>
          <p:nvPr>
            <p:ph idx="6" type="subTitle"/>
          </p:nvPr>
        </p:nvSpPr>
        <p:spPr>
          <a:xfrm>
            <a:off x="472455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_1">
    <p:spTree>
      <p:nvGrpSpPr>
        <p:cNvPr id="520" name="Shape 520"/>
        <p:cNvGrpSpPr/>
        <p:nvPr/>
      </p:nvGrpSpPr>
      <p:grpSpPr>
        <a:xfrm>
          <a:off x="0" y="0"/>
          <a:ext cx="0" cy="0"/>
          <a:chOff x="0" y="0"/>
          <a:chExt cx="0" cy="0"/>
        </a:xfrm>
      </p:grpSpPr>
      <p:sp>
        <p:nvSpPr>
          <p:cNvPr id="521" name="Google Shape;52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522" name="Google Shape;522;p39"/>
          <p:cNvGrpSpPr/>
          <p:nvPr/>
        </p:nvGrpSpPr>
        <p:grpSpPr>
          <a:xfrm>
            <a:off x="0" y="-125"/>
            <a:ext cx="9144300" cy="5143500"/>
            <a:chOff x="0" y="-125"/>
            <a:chExt cx="9144300" cy="5143500"/>
          </a:xfrm>
        </p:grpSpPr>
        <p:sp>
          <p:nvSpPr>
            <p:cNvPr id="523" name="Google Shape;523;p39"/>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24" name="Google Shape;524;p39"/>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25" name="Google Shape;525;p39"/>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26" name="Google Shape;526;p39"/>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527" name="Google Shape;527;p39"/>
          <p:cNvSpPr txBox="1"/>
          <p:nvPr>
            <p:ph idx="1" type="body"/>
          </p:nvPr>
        </p:nvSpPr>
        <p:spPr>
          <a:xfrm>
            <a:off x="261775" y="4039275"/>
            <a:ext cx="5958300" cy="838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1">
  <p:cSld name="ONE_COLUMN_TEXT">
    <p:bg>
      <p:bgPr>
        <a:solidFill>
          <a:schemeClr val="dk2"/>
        </a:solidFill>
      </p:bgPr>
    </p:bg>
    <p:spTree>
      <p:nvGrpSpPr>
        <p:cNvPr id="528" name="Shape 528"/>
        <p:cNvGrpSpPr/>
        <p:nvPr/>
      </p:nvGrpSpPr>
      <p:grpSpPr>
        <a:xfrm>
          <a:off x="0" y="0"/>
          <a:ext cx="0" cy="0"/>
          <a:chOff x="0" y="0"/>
          <a:chExt cx="0" cy="0"/>
        </a:xfrm>
      </p:grpSpPr>
      <p:sp>
        <p:nvSpPr>
          <p:cNvPr id="529" name="Google Shape;52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0" name="Google Shape;530;p40"/>
          <p:cNvSpPr/>
          <p:nvPr/>
        </p:nvSpPr>
        <p:spPr>
          <a:xfrm>
            <a:off x="0" y="1765150"/>
            <a:ext cx="9144000" cy="33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31" name="Google Shape;531;p40"/>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532" name="Google Shape;532;p40"/>
          <p:cNvSpPr txBox="1"/>
          <p:nvPr>
            <p:ph idx="2" type="subTitle"/>
          </p:nvPr>
        </p:nvSpPr>
        <p:spPr>
          <a:xfrm>
            <a:off x="433550" y="2197100"/>
            <a:ext cx="7148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533" name="Google Shape;533;p40"/>
          <p:cNvSpPr txBox="1"/>
          <p:nvPr>
            <p:ph idx="3" type="body"/>
          </p:nvPr>
        </p:nvSpPr>
        <p:spPr>
          <a:xfrm>
            <a:off x="433550" y="2914750"/>
            <a:ext cx="7148400" cy="174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4" name="Google Shape;534;p40"/>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5" name="Google Shape;535;p40"/>
          <p:cNvSpPr/>
          <p:nvPr/>
        </p:nvSpPr>
        <p:spPr>
          <a:xfrm>
            <a:off x="537600" y="689575"/>
            <a:ext cx="537900" cy="10791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536" name="Google Shape;536;p40"/>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2">
  <p:cSld name="ONE_COLUMN_TEXT_1">
    <p:bg>
      <p:bgPr>
        <a:solidFill>
          <a:schemeClr val="dk2"/>
        </a:solidFill>
      </p:bgPr>
    </p:bg>
    <p:spTree>
      <p:nvGrpSpPr>
        <p:cNvPr id="537" name="Shape 537"/>
        <p:cNvGrpSpPr/>
        <p:nvPr/>
      </p:nvGrpSpPr>
      <p:grpSpPr>
        <a:xfrm>
          <a:off x="0" y="0"/>
          <a:ext cx="0" cy="0"/>
          <a:chOff x="0" y="0"/>
          <a:chExt cx="0" cy="0"/>
        </a:xfrm>
      </p:grpSpPr>
      <p:sp>
        <p:nvSpPr>
          <p:cNvPr id="538" name="Google Shape;538;p41"/>
          <p:cNvSpPr/>
          <p:nvPr/>
        </p:nvSpPr>
        <p:spPr>
          <a:xfrm>
            <a:off x="0" y="1227375"/>
            <a:ext cx="9144000" cy="39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0" name="Google Shape;540;p41"/>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541" name="Google Shape;541;p41"/>
          <p:cNvSpPr txBox="1"/>
          <p:nvPr>
            <p:ph idx="2" type="subTitle"/>
          </p:nvPr>
        </p:nvSpPr>
        <p:spPr>
          <a:xfrm>
            <a:off x="433550" y="1673375"/>
            <a:ext cx="4100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542" name="Google Shape;542;p41"/>
          <p:cNvSpPr txBox="1"/>
          <p:nvPr>
            <p:ph idx="3" type="body"/>
          </p:nvPr>
        </p:nvSpPr>
        <p:spPr>
          <a:xfrm>
            <a:off x="433550" y="2391025"/>
            <a:ext cx="3795600" cy="238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43" name="Google Shape;543;p41"/>
          <p:cNvSpPr txBox="1"/>
          <p:nvPr>
            <p:ph idx="4" type="body"/>
          </p:nvPr>
        </p:nvSpPr>
        <p:spPr>
          <a:xfrm>
            <a:off x="1181100" y="692750"/>
            <a:ext cx="6934200" cy="5379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4" name="Google Shape;544;p41"/>
          <p:cNvSpPr/>
          <p:nvPr/>
        </p:nvSpPr>
        <p:spPr>
          <a:xfrm>
            <a:off x="537600" y="689575"/>
            <a:ext cx="537900" cy="5379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545" name="Google Shape;545;p41"/>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MAIN_POINT">
    <p:spTree>
      <p:nvGrpSpPr>
        <p:cNvPr id="546" name="Shape 546"/>
        <p:cNvGrpSpPr/>
        <p:nvPr/>
      </p:nvGrpSpPr>
      <p:grpSpPr>
        <a:xfrm>
          <a:off x="0" y="0"/>
          <a:ext cx="0" cy="0"/>
          <a:chOff x="0" y="0"/>
          <a:chExt cx="0" cy="0"/>
        </a:xfrm>
      </p:grpSpPr>
      <p:sp>
        <p:nvSpPr>
          <p:cNvPr id="547" name="Google Shape;54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8" name="Google Shape;548;p42"/>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TITLE_AND_DESCRIPTION">
    <p:spTree>
      <p:nvGrpSpPr>
        <p:cNvPr id="549" name="Shape 549"/>
        <p:cNvGrpSpPr/>
        <p:nvPr/>
      </p:nvGrpSpPr>
      <p:grpSpPr>
        <a:xfrm>
          <a:off x="0" y="0"/>
          <a:ext cx="0" cy="0"/>
          <a:chOff x="0" y="0"/>
          <a:chExt cx="0" cy="0"/>
        </a:xfrm>
      </p:grpSpPr>
      <p:sp>
        <p:nvSpPr>
          <p:cNvPr id="550" name="Google Shape;550;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52" name="Google Shape;552;p43"/>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53" name="Google Shape;55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1pPr>
            <a:lvl2pPr lvl="1">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2pPr>
            <a:lvl3pPr lvl="2">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3pPr>
            <a:lvl4pPr lvl="3">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4pPr>
            <a:lvl5pPr lvl="4">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5pPr>
            <a:lvl6pPr lvl="5">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6pPr>
            <a:lvl7pPr lvl="6">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7pPr>
            <a:lvl8pPr lvl="7">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8pPr>
            <a:lvl9pPr lvl="8">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9pPr>
          </a:lstStyle>
          <a:p/>
        </p:txBody>
      </p:sp>
      <p:sp>
        <p:nvSpPr>
          <p:cNvPr id="60" name="Google Shape;60;p13"/>
          <p:cNvSpPr txBox="1"/>
          <p:nvPr>
            <p:ph idx="1" type="body"/>
          </p:nvPr>
        </p:nvSpPr>
        <p:spPr>
          <a:xfrm>
            <a:off x="311700" y="2221525"/>
            <a:ext cx="8520600" cy="24417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Font typeface="Lexend Light"/>
              <a:buChar char="●"/>
              <a:defRPr sz="1800">
                <a:solidFill>
                  <a:schemeClr val="dk1"/>
                </a:solidFill>
                <a:latin typeface="Lexend Light"/>
                <a:ea typeface="Lexend Light"/>
                <a:cs typeface="Lexend Light"/>
                <a:sym typeface="Lexend Light"/>
              </a:defRPr>
            </a:lvl1pPr>
            <a:lvl2pPr indent="-317500" lvl="1" marL="914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indent="-317500" lvl="2" marL="1371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indent="-317500" lvl="3" marL="1828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indent="-317500" lvl="4" marL="22860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indent="-317500" lvl="5" marL="27432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indent="-317500" lvl="6" marL="3200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indent="-317500" lvl="7" marL="3657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indent="-317500" lvl="8" marL="4114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exend"/>
                <a:ea typeface="Lexend"/>
                <a:cs typeface="Lexend"/>
                <a:sym typeface="Lexend"/>
              </a:defRPr>
            </a:lvl1pPr>
            <a:lvl2pPr lvl="1" algn="r">
              <a:buNone/>
              <a:defRPr sz="1000">
                <a:solidFill>
                  <a:schemeClr val="dk2"/>
                </a:solidFill>
                <a:latin typeface="Lexend"/>
                <a:ea typeface="Lexend"/>
                <a:cs typeface="Lexend"/>
                <a:sym typeface="Lexend"/>
              </a:defRPr>
            </a:lvl2pPr>
            <a:lvl3pPr lvl="2" algn="r">
              <a:buNone/>
              <a:defRPr sz="1000">
                <a:solidFill>
                  <a:schemeClr val="dk2"/>
                </a:solidFill>
                <a:latin typeface="Lexend"/>
                <a:ea typeface="Lexend"/>
                <a:cs typeface="Lexend"/>
                <a:sym typeface="Lexend"/>
              </a:defRPr>
            </a:lvl3pPr>
            <a:lvl4pPr lvl="3" algn="r">
              <a:buNone/>
              <a:defRPr sz="1000">
                <a:solidFill>
                  <a:schemeClr val="dk2"/>
                </a:solidFill>
                <a:latin typeface="Lexend"/>
                <a:ea typeface="Lexend"/>
                <a:cs typeface="Lexend"/>
                <a:sym typeface="Lexend"/>
              </a:defRPr>
            </a:lvl4pPr>
            <a:lvl5pPr lvl="4" algn="r">
              <a:buNone/>
              <a:defRPr sz="1000">
                <a:solidFill>
                  <a:schemeClr val="dk2"/>
                </a:solidFill>
                <a:latin typeface="Lexend"/>
                <a:ea typeface="Lexend"/>
                <a:cs typeface="Lexend"/>
                <a:sym typeface="Lexend"/>
              </a:defRPr>
            </a:lvl5pPr>
            <a:lvl6pPr lvl="5" algn="r">
              <a:buNone/>
              <a:defRPr sz="1000">
                <a:solidFill>
                  <a:schemeClr val="dk2"/>
                </a:solidFill>
                <a:latin typeface="Lexend"/>
                <a:ea typeface="Lexend"/>
                <a:cs typeface="Lexend"/>
                <a:sym typeface="Lexend"/>
              </a:defRPr>
            </a:lvl6pPr>
            <a:lvl7pPr lvl="6" algn="r">
              <a:buNone/>
              <a:defRPr sz="1000">
                <a:solidFill>
                  <a:schemeClr val="dk2"/>
                </a:solidFill>
                <a:latin typeface="Lexend"/>
                <a:ea typeface="Lexend"/>
                <a:cs typeface="Lexend"/>
                <a:sym typeface="Lexend"/>
              </a:defRPr>
            </a:lvl7pPr>
            <a:lvl8pPr lvl="7" algn="r">
              <a:buNone/>
              <a:defRPr sz="1000">
                <a:solidFill>
                  <a:schemeClr val="dk2"/>
                </a:solidFill>
                <a:latin typeface="Lexend"/>
                <a:ea typeface="Lexend"/>
                <a:cs typeface="Lexend"/>
                <a:sym typeface="Lexend"/>
              </a:defRPr>
            </a:lvl8pPr>
            <a:lvl9pPr lvl="8" algn="r">
              <a:buNone/>
              <a:defRPr sz="1000">
                <a:solidFill>
                  <a:schemeClr val="dk2"/>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4"/>
          <p:cNvSpPr txBox="1"/>
          <p:nvPr>
            <p:ph type="title"/>
          </p:nvPr>
        </p:nvSpPr>
        <p:spPr>
          <a:xfrm>
            <a:off x="1241550" y="1973150"/>
            <a:ext cx="6660900" cy="79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Spline Sans Medium"/>
                <a:ea typeface="Spline Sans Medium"/>
                <a:cs typeface="Spline Sans Medium"/>
                <a:sym typeface="Spline Sans Medium"/>
              </a:rPr>
              <a:t>Battleship</a:t>
            </a:r>
            <a:endParaRPr b="0">
              <a:latin typeface="Spline Sans Medium"/>
              <a:ea typeface="Spline Sans Medium"/>
              <a:cs typeface="Spline Sans Medium"/>
              <a:sym typeface="Spline Sans Medium"/>
            </a:endParaRPr>
          </a:p>
        </p:txBody>
      </p:sp>
      <p:sp>
        <p:nvSpPr>
          <p:cNvPr id="559" name="Google Shape;559;p44"/>
          <p:cNvSpPr txBox="1"/>
          <p:nvPr>
            <p:ph idx="1" type="subTitle"/>
          </p:nvPr>
        </p:nvSpPr>
        <p:spPr>
          <a:xfrm>
            <a:off x="1666350" y="2766050"/>
            <a:ext cx="5811300" cy="435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800">
                <a:latin typeface="Lexend Light"/>
                <a:ea typeface="Lexend Light"/>
                <a:cs typeface="Lexend Light"/>
                <a:sym typeface="Lexend Light"/>
              </a:rPr>
              <a:t>McKenzie Swindler | Mykaela Moore | Joy Walgren</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3"/>
          <p:cNvSpPr txBox="1"/>
          <p:nvPr>
            <p:ph idx="1" type="body"/>
          </p:nvPr>
        </p:nvSpPr>
        <p:spPr>
          <a:xfrm>
            <a:off x="1592850" y="2152350"/>
            <a:ext cx="59583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4200">
                <a:latin typeface="Spline Sans"/>
                <a:ea typeface="Spline Sans"/>
                <a:cs typeface="Spline Sans"/>
                <a:sym typeface="Spline Sans"/>
              </a:rPr>
              <a:t>Questions?</a:t>
            </a:r>
            <a:endParaRPr sz="4200">
              <a:latin typeface="Spline Sans"/>
              <a:ea typeface="Spline Sans"/>
              <a:cs typeface="Spline Sans"/>
              <a:sym typeface="Splin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5"/>
          <p:cNvSpPr txBox="1"/>
          <p:nvPr>
            <p:ph type="title"/>
          </p:nvPr>
        </p:nvSpPr>
        <p:spPr>
          <a:xfrm>
            <a:off x="253750" y="192575"/>
            <a:ext cx="4045200" cy="82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Context</a:t>
            </a:r>
            <a:endParaRPr>
              <a:solidFill>
                <a:schemeClr val="dk2"/>
              </a:solidFill>
            </a:endParaRPr>
          </a:p>
        </p:txBody>
      </p:sp>
      <p:sp>
        <p:nvSpPr>
          <p:cNvPr id="565" name="Google Shape;565;p45"/>
          <p:cNvSpPr txBox="1"/>
          <p:nvPr>
            <p:ph type="title"/>
          </p:nvPr>
        </p:nvSpPr>
        <p:spPr>
          <a:xfrm>
            <a:off x="4939000" y="192575"/>
            <a:ext cx="4045200" cy="82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Physical</a:t>
            </a:r>
            <a:endParaRPr>
              <a:solidFill>
                <a:schemeClr val="lt1"/>
              </a:solidFill>
            </a:endParaRPr>
          </a:p>
        </p:txBody>
      </p:sp>
      <p:pic>
        <p:nvPicPr>
          <p:cNvPr id="566" name="Google Shape;566;p45"/>
          <p:cNvPicPr preferRelativeResize="0"/>
          <p:nvPr/>
        </p:nvPicPr>
        <p:blipFill>
          <a:blip r:embed="rId3">
            <a:alphaModFix/>
          </a:blip>
          <a:stretch>
            <a:fillRect/>
          </a:stretch>
        </p:blipFill>
        <p:spPr>
          <a:xfrm>
            <a:off x="799225" y="1001000"/>
            <a:ext cx="3242775" cy="3596950"/>
          </a:xfrm>
          <a:prstGeom prst="rect">
            <a:avLst/>
          </a:prstGeom>
          <a:noFill/>
          <a:ln>
            <a:noFill/>
          </a:ln>
        </p:spPr>
      </p:pic>
      <p:pic>
        <p:nvPicPr>
          <p:cNvPr id="567" name="Google Shape;567;p45"/>
          <p:cNvPicPr preferRelativeResize="0"/>
          <p:nvPr/>
        </p:nvPicPr>
        <p:blipFill>
          <a:blip r:embed="rId4">
            <a:alphaModFix/>
          </a:blip>
          <a:stretch>
            <a:fillRect/>
          </a:stretch>
        </p:blipFill>
        <p:spPr>
          <a:xfrm>
            <a:off x="5747887" y="1001000"/>
            <a:ext cx="2226513" cy="383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6"/>
          <p:cNvSpPr txBox="1"/>
          <p:nvPr/>
        </p:nvSpPr>
        <p:spPr>
          <a:xfrm>
            <a:off x="366375" y="2071500"/>
            <a:ext cx="25599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dk1"/>
                </a:solidFill>
                <a:latin typeface="Spline Sans Light"/>
                <a:ea typeface="Spline Sans Light"/>
                <a:cs typeface="Spline Sans Light"/>
                <a:sym typeface="Spline Sans Light"/>
              </a:rPr>
              <a:t>Process</a:t>
            </a:r>
            <a:endParaRPr sz="4200">
              <a:solidFill>
                <a:schemeClr val="dk1"/>
              </a:solidFill>
              <a:latin typeface="Spline Sans Light"/>
              <a:ea typeface="Spline Sans Light"/>
              <a:cs typeface="Spline Sans Light"/>
              <a:sym typeface="Spline Sans Light"/>
            </a:endParaRPr>
          </a:p>
        </p:txBody>
      </p:sp>
      <p:pic>
        <p:nvPicPr>
          <p:cNvPr id="573" name="Google Shape;573;p46"/>
          <p:cNvPicPr preferRelativeResize="0"/>
          <p:nvPr/>
        </p:nvPicPr>
        <p:blipFill>
          <a:blip r:embed="rId3">
            <a:alphaModFix/>
          </a:blip>
          <a:stretch>
            <a:fillRect/>
          </a:stretch>
        </p:blipFill>
        <p:spPr>
          <a:xfrm>
            <a:off x="3946250" y="206288"/>
            <a:ext cx="3920650" cy="473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7"/>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latin typeface="Spline Sans Light"/>
                <a:ea typeface="Spline Sans Light"/>
                <a:cs typeface="Spline Sans Light"/>
                <a:sym typeface="Spline Sans Light"/>
              </a:rPr>
              <a:t>Development</a:t>
            </a:r>
            <a:endParaRPr b="0">
              <a:latin typeface="Spline Sans Light"/>
              <a:ea typeface="Spline Sans Light"/>
              <a:cs typeface="Spline Sans Light"/>
              <a:sym typeface="Spline Sans Light"/>
            </a:endParaRPr>
          </a:p>
        </p:txBody>
      </p:sp>
      <p:pic>
        <p:nvPicPr>
          <p:cNvPr id="579" name="Google Shape;579;p47"/>
          <p:cNvPicPr preferRelativeResize="0"/>
          <p:nvPr/>
        </p:nvPicPr>
        <p:blipFill>
          <a:blip r:embed="rId3">
            <a:alphaModFix/>
          </a:blip>
          <a:stretch>
            <a:fillRect/>
          </a:stretch>
        </p:blipFill>
        <p:spPr>
          <a:xfrm>
            <a:off x="559500" y="1147225"/>
            <a:ext cx="8272797" cy="369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8"/>
          <p:cNvSpPr txBox="1"/>
          <p:nvPr>
            <p:ph idx="1" type="body"/>
          </p:nvPr>
        </p:nvSpPr>
        <p:spPr>
          <a:xfrm>
            <a:off x="6532600" y="2152350"/>
            <a:ext cx="2465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4200">
                <a:latin typeface="Spline Sans Light"/>
                <a:ea typeface="Spline Sans Light"/>
                <a:cs typeface="Spline Sans Light"/>
                <a:sym typeface="Spline Sans Light"/>
              </a:rPr>
              <a:t>Logical</a:t>
            </a:r>
            <a:endParaRPr sz="4200">
              <a:latin typeface="Spline Sans Light"/>
              <a:ea typeface="Spline Sans Light"/>
              <a:cs typeface="Spline Sans Light"/>
              <a:sym typeface="Spline Sans Light"/>
            </a:endParaRPr>
          </a:p>
        </p:txBody>
      </p:sp>
      <p:pic>
        <p:nvPicPr>
          <p:cNvPr id="585" name="Google Shape;585;p48"/>
          <p:cNvPicPr preferRelativeResize="0"/>
          <p:nvPr/>
        </p:nvPicPr>
        <p:blipFill>
          <a:blip r:embed="rId3">
            <a:alphaModFix/>
          </a:blip>
          <a:stretch>
            <a:fillRect/>
          </a:stretch>
        </p:blipFill>
        <p:spPr>
          <a:xfrm>
            <a:off x="246350" y="160525"/>
            <a:ext cx="4899499" cy="4804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9"/>
          <p:cNvSpPr txBox="1"/>
          <p:nvPr>
            <p:ph idx="1" type="subTitle"/>
          </p:nvPr>
        </p:nvSpPr>
        <p:spPr>
          <a:xfrm>
            <a:off x="722225" y="198750"/>
            <a:ext cx="2640000" cy="56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Tests</a:t>
            </a:r>
            <a:endParaRPr sz="2800"/>
          </a:p>
        </p:txBody>
      </p:sp>
      <p:sp>
        <p:nvSpPr>
          <p:cNvPr id="591" name="Google Shape;591;p49"/>
          <p:cNvSpPr txBox="1"/>
          <p:nvPr>
            <p:ph idx="4294967295" type="body"/>
          </p:nvPr>
        </p:nvSpPr>
        <p:spPr>
          <a:xfrm>
            <a:off x="240350" y="768450"/>
            <a:ext cx="4233900" cy="242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total of 9 test classes</a:t>
            </a:r>
            <a:endParaRPr/>
          </a:p>
          <a:p>
            <a:pPr indent="-342900" lvl="0" marL="457200" rtl="0" algn="l">
              <a:spcBef>
                <a:spcPts val="0"/>
              </a:spcBef>
              <a:spcAft>
                <a:spcPts val="0"/>
              </a:spcAft>
              <a:buSzPts val="1800"/>
              <a:buChar char="●"/>
            </a:pPr>
            <a:r>
              <a:rPr lang="en"/>
              <a:t>We had 37 test cases</a:t>
            </a:r>
            <a:endParaRPr/>
          </a:p>
          <a:p>
            <a:pPr indent="-342900" lvl="0" marL="457200" rtl="0" algn="l">
              <a:spcBef>
                <a:spcPts val="0"/>
              </a:spcBef>
              <a:spcAft>
                <a:spcPts val="0"/>
              </a:spcAft>
              <a:buSzPts val="1800"/>
              <a:buChar char="●"/>
            </a:pPr>
            <a:r>
              <a:rPr lang="en"/>
              <a:t>We each tested each others code using unittest, </a:t>
            </a:r>
            <a:r>
              <a:rPr lang="en"/>
              <a:t>hypothesis</a:t>
            </a:r>
            <a:r>
              <a:rPr lang="en"/>
              <a:t>, and mocking and patching</a:t>
            </a:r>
            <a:endParaRPr/>
          </a:p>
        </p:txBody>
      </p:sp>
      <p:sp>
        <p:nvSpPr>
          <p:cNvPr id="592" name="Google Shape;592;p49"/>
          <p:cNvSpPr txBox="1"/>
          <p:nvPr>
            <p:ph idx="4294967295" type="subTitle"/>
          </p:nvPr>
        </p:nvSpPr>
        <p:spPr>
          <a:xfrm>
            <a:off x="5836250" y="198750"/>
            <a:ext cx="2321400" cy="69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593" name="Google Shape;593;p49"/>
          <p:cNvSpPr txBox="1"/>
          <p:nvPr>
            <p:ph idx="4294967295" type="body"/>
          </p:nvPr>
        </p:nvSpPr>
        <p:spPr>
          <a:xfrm>
            <a:off x="4572000" y="768450"/>
            <a:ext cx="4572000" cy="242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total of 16 classes</a:t>
            </a:r>
            <a:endParaRPr/>
          </a:p>
          <a:p>
            <a:pPr indent="-342900" lvl="0" marL="457200" rtl="0" algn="l">
              <a:spcBef>
                <a:spcPts val="0"/>
              </a:spcBef>
              <a:spcAft>
                <a:spcPts val="0"/>
              </a:spcAft>
              <a:buSzPts val="1800"/>
              <a:buChar char="●"/>
            </a:pPr>
            <a:r>
              <a:rPr lang="en"/>
              <a:t>McKenzie: 5.5 Classes</a:t>
            </a:r>
            <a:endParaRPr/>
          </a:p>
          <a:p>
            <a:pPr indent="-342900" lvl="0" marL="457200" rtl="0" algn="l">
              <a:spcBef>
                <a:spcPts val="0"/>
              </a:spcBef>
              <a:spcAft>
                <a:spcPts val="0"/>
              </a:spcAft>
              <a:buSzPts val="1800"/>
              <a:buChar char="●"/>
            </a:pPr>
            <a:r>
              <a:rPr lang="en"/>
              <a:t>Mykaela: 7 Classes</a:t>
            </a:r>
            <a:endParaRPr/>
          </a:p>
          <a:p>
            <a:pPr indent="-342900" lvl="0" marL="457200" rtl="0" algn="l">
              <a:spcBef>
                <a:spcPts val="0"/>
              </a:spcBef>
              <a:spcAft>
                <a:spcPts val="0"/>
              </a:spcAft>
              <a:buSzPts val="1800"/>
              <a:buChar char="●"/>
            </a:pPr>
            <a:r>
              <a:rPr lang="en"/>
              <a:t>Joy: 3.5 Classes</a:t>
            </a:r>
            <a:endParaRPr/>
          </a:p>
        </p:txBody>
      </p:sp>
      <p:pic>
        <p:nvPicPr>
          <p:cNvPr id="594" name="Google Shape;594;p49"/>
          <p:cNvPicPr preferRelativeResize="0"/>
          <p:nvPr/>
        </p:nvPicPr>
        <p:blipFill rotWithShape="1">
          <a:blip r:embed="rId3">
            <a:alphaModFix/>
          </a:blip>
          <a:srcRect b="0" l="0" r="0" t="54373"/>
          <a:stretch/>
        </p:blipFill>
        <p:spPr>
          <a:xfrm>
            <a:off x="65825" y="2887350"/>
            <a:ext cx="4430550" cy="2256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0"/>
          <p:cNvSpPr txBox="1"/>
          <p:nvPr>
            <p:ph type="title"/>
          </p:nvPr>
        </p:nvSpPr>
        <p:spPr>
          <a:xfrm>
            <a:off x="620400" y="326125"/>
            <a:ext cx="8230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Design Patterns</a:t>
            </a:r>
            <a:endParaRPr sz="4200"/>
          </a:p>
        </p:txBody>
      </p:sp>
      <p:sp>
        <p:nvSpPr>
          <p:cNvPr id="600" name="Google Shape;600;p50"/>
          <p:cNvSpPr txBox="1"/>
          <p:nvPr>
            <p:ph idx="4294967295" type="title"/>
          </p:nvPr>
        </p:nvSpPr>
        <p:spPr>
          <a:xfrm>
            <a:off x="509525" y="1538638"/>
            <a:ext cx="1666500" cy="63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200"/>
              <a:buNone/>
            </a:pPr>
            <a:r>
              <a:rPr lang="en" sz="2000"/>
              <a:t>Singleton</a:t>
            </a:r>
            <a:endParaRPr sz="2000"/>
          </a:p>
        </p:txBody>
      </p:sp>
      <p:sp>
        <p:nvSpPr>
          <p:cNvPr id="601" name="Google Shape;601;p50"/>
          <p:cNvSpPr txBox="1"/>
          <p:nvPr>
            <p:ph idx="4294967295" type="title"/>
          </p:nvPr>
        </p:nvSpPr>
        <p:spPr>
          <a:xfrm>
            <a:off x="509525" y="2759838"/>
            <a:ext cx="1666500" cy="639000"/>
          </a:xfrm>
          <a:prstGeom prst="rect">
            <a:avLst/>
          </a:prstGeom>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200"/>
              <a:buNone/>
            </a:pPr>
            <a:r>
              <a:rPr lang="en" sz="2000"/>
              <a:t>Strategy</a:t>
            </a:r>
            <a:endParaRPr sz="2000"/>
          </a:p>
        </p:txBody>
      </p:sp>
      <p:sp>
        <p:nvSpPr>
          <p:cNvPr id="602" name="Google Shape;602;p50"/>
          <p:cNvSpPr txBox="1"/>
          <p:nvPr>
            <p:ph idx="4294967295" type="title"/>
          </p:nvPr>
        </p:nvSpPr>
        <p:spPr>
          <a:xfrm>
            <a:off x="509525" y="4119850"/>
            <a:ext cx="1666500" cy="557700"/>
          </a:xfrm>
          <a:prstGeom prst="rect">
            <a:avLst/>
          </a:prstGeom>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200"/>
              <a:buNone/>
            </a:pPr>
            <a:r>
              <a:rPr lang="en" sz="2000"/>
              <a:t>Decorator</a:t>
            </a:r>
            <a:endParaRPr sz="2000"/>
          </a:p>
        </p:txBody>
      </p:sp>
      <p:cxnSp>
        <p:nvCxnSpPr>
          <p:cNvPr id="603" name="Google Shape;603;p50"/>
          <p:cNvCxnSpPr/>
          <p:nvPr/>
        </p:nvCxnSpPr>
        <p:spPr>
          <a:xfrm flipH="1" rot="10800000">
            <a:off x="508675" y="63675"/>
            <a:ext cx="10500" cy="4994700"/>
          </a:xfrm>
          <a:prstGeom prst="straightConnector1">
            <a:avLst/>
          </a:prstGeom>
          <a:noFill/>
          <a:ln cap="flat" cmpd="sng" w="19050">
            <a:solidFill>
              <a:schemeClr val="dk2"/>
            </a:solidFill>
            <a:prstDash val="solid"/>
            <a:round/>
            <a:headEnd len="med" w="med" type="none"/>
            <a:tailEnd len="med" w="med" type="none"/>
          </a:ln>
        </p:spPr>
      </p:cxnSp>
      <p:cxnSp>
        <p:nvCxnSpPr>
          <p:cNvPr id="604" name="Google Shape;604;p50"/>
          <p:cNvCxnSpPr/>
          <p:nvPr/>
        </p:nvCxnSpPr>
        <p:spPr>
          <a:xfrm>
            <a:off x="539075" y="1270675"/>
            <a:ext cx="8511600" cy="10200"/>
          </a:xfrm>
          <a:prstGeom prst="straightConnector1">
            <a:avLst/>
          </a:prstGeom>
          <a:noFill/>
          <a:ln cap="flat" cmpd="sng" w="19050">
            <a:solidFill>
              <a:schemeClr val="dk2"/>
            </a:solidFill>
            <a:prstDash val="solid"/>
            <a:round/>
            <a:headEnd len="med" w="med" type="none"/>
            <a:tailEnd len="med" w="med" type="none"/>
          </a:ln>
        </p:spPr>
      </p:cxnSp>
      <p:cxnSp>
        <p:nvCxnSpPr>
          <p:cNvPr id="605" name="Google Shape;605;p50"/>
          <p:cNvCxnSpPr/>
          <p:nvPr/>
        </p:nvCxnSpPr>
        <p:spPr>
          <a:xfrm flipH="1" rot="10800000">
            <a:off x="528950" y="2435400"/>
            <a:ext cx="8532000" cy="10200"/>
          </a:xfrm>
          <a:prstGeom prst="straightConnector1">
            <a:avLst/>
          </a:prstGeom>
          <a:noFill/>
          <a:ln cap="flat" cmpd="sng" w="19050">
            <a:solidFill>
              <a:schemeClr val="dk2"/>
            </a:solidFill>
            <a:prstDash val="solid"/>
            <a:round/>
            <a:headEnd len="med" w="med" type="none"/>
            <a:tailEnd len="med" w="med" type="none"/>
          </a:ln>
        </p:spPr>
      </p:cxnSp>
      <p:cxnSp>
        <p:nvCxnSpPr>
          <p:cNvPr id="606" name="Google Shape;606;p50"/>
          <p:cNvCxnSpPr/>
          <p:nvPr/>
        </p:nvCxnSpPr>
        <p:spPr>
          <a:xfrm flipH="1" rot="10800000">
            <a:off x="528950" y="3713075"/>
            <a:ext cx="8532000" cy="10200"/>
          </a:xfrm>
          <a:prstGeom prst="straightConnector1">
            <a:avLst/>
          </a:prstGeom>
          <a:noFill/>
          <a:ln cap="flat" cmpd="sng" w="19050">
            <a:solidFill>
              <a:schemeClr val="dk2"/>
            </a:solidFill>
            <a:prstDash val="solid"/>
            <a:round/>
            <a:headEnd len="med" w="med" type="none"/>
            <a:tailEnd len="med" w="med" type="none"/>
          </a:ln>
        </p:spPr>
      </p:cxnSp>
      <p:cxnSp>
        <p:nvCxnSpPr>
          <p:cNvPr id="607" name="Google Shape;607;p50"/>
          <p:cNvCxnSpPr/>
          <p:nvPr/>
        </p:nvCxnSpPr>
        <p:spPr>
          <a:xfrm>
            <a:off x="2363000" y="1272700"/>
            <a:ext cx="20400" cy="3799800"/>
          </a:xfrm>
          <a:prstGeom prst="straightConnector1">
            <a:avLst/>
          </a:prstGeom>
          <a:noFill/>
          <a:ln cap="flat" cmpd="sng" w="19050">
            <a:solidFill>
              <a:schemeClr val="dk2"/>
            </a:solidFill>
            <a:prstDash val="solid"/>
            <a:round/>
            <a:headEnd len="med" w="med" type="none"/>
            <a:tailEnd len="med" w="med" type="none"/>
          </a:ln>
        </p:spPr>
      </p:cxnSp>
      <p:sp>
        <p:nvSpPr>
          <p:cNvPr id="608" name="Google Shape;608;p50"/>
          <p:cNvSpPr txBox="1"/>
          <p:nvPr>
            <p:ph idx="4294967295" type="body"/>
          </p:nvPr>
        </p:nvSpPr>
        <p:spPr>
          <a:xfrm>
            <a:off x="2363000" y="2504900"/>
            <a:ext cx="6528300" cy="986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SzPts val="1000"/>
              <a:buNone/>
            </a:pPr>
            <a:r>
              <a:rPr lang="en">
                <a:latin typeface="Spline Sans Light"/>
                <a:ea typeface="Spline Sans Light"/>
                <a:cs typeface="Spline Sans Light"/>
                <a:sym typeface="Spline Sans Light"/>
              </a:rPr>
              <a:t>The strategy design pattern was used for the AI, opponent, files. This made most sense since we had two difficulty levels and the AI decides which strategy to do based on the difficulty level.</a:t>
            </a:r>
            <a:endParaRPr>
              <a:latin typeface="Spline Sans Light"/>
              <a:ea typeface="Spline Sans Light"/>
              <a:cs typeface="Spline Sans Light"/>
              <a:sym typeface="Spline Sans Light"/>
            </a:endParaRPr>
          </a:p>
        </p:txBody>
      </p:sp>
      <p:sp>
        <p:nvSpPr>
          <p:cNvPr id="609" name="Google Shape;609;p50"/>
          <p:cNvSpPr txBox="1"/>
          <p:nvPr>
            <p:ph idx="4294967295" type="body"/>
          </p:nvPr>
        </p:nvSpPr>
        <p:spPr>
          <a:xfrm>
            <a:off x="2461925" y="3827375"/>
            <a:ext cx="6429300" cy="1154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000"/>
              </a:spcAft>
              <a:buSzPts val="1000"/>
              <a:buNone/>
            </a:pPr>
            <a:r>
              <a:rPr lang="en">
                <a:latin typeface="Spline Sans Light"/>
                <a:ea typeface="Spline Sans Light"/>
                <a:cs typeface="Spline Sans Light"/>
                <a:sym typeface="Spline Sans Light"/>
              </a:rPr>
              <a:t>The decorator pattern was used for the attack method. Easier testing, </a:t>
            </a:r>
            <a:r>
              <a:rPr lang="en">
                <a:latin typeface="Spline Sans Light"/>
                <a:ea typeface="Spline Sans Light"/>
                <a:cs typeface="Spline Sans Light"/>
                <a:sym typeface="Spline Sans Light"/>
              </a:rPr>
              <a:t>separation</a:t>
            </a:r>
            <a:r>
              <a:rPr lang="en">
                <a:latin typeface="Spline Sans Light"/>
                <a:ea typeface="Spline Sans Light"/>
                <a:cs typeface="Spline Sans Light"/>
                <a:sym typeface="Spline Sans Light"/>
              </a:rPr>
              <a:t> and </a:t>
            </a:r>
            <a:r>
              <a:rPr lang="en">
                <a:latin typeface="Spline Sans Light"/>
                <a:ea typeface="Spline Sans Light"/>
                <a:cs typeface="Spline Sans Light"/>
                <a:sym typeface="Spline Sans Light"/>
              </a:rPr>
              <a:t>extension</a:t>
            </a:r>
            <a:r>
              <a:rPr lang="en">
                <a:latin typeface="Spline Sans Light"/>
                <a:ea typeface="Spline Sans Light"/>
                <a:cs typeface="Spline Sans Light"/>
                <a:sym typeface="Spline Sans Light"/>
              </a:rPr>
              <a:t> of functions based on main attack.  </a:t>
            </a:r>
            <a:endParaRPr>
              <a:latin typeface="Spline Sans Light"/>
              <a:ea typeface="Spline Sans Light"/>
              <a:cs typeface="Spline Sans Light"/>
              <a:sym typeface="Spline Sans Light"/>
            </a:endParaRPr>
          </a:p>
        </p:txBody>
      </p:sp>
      <p:sp>
        <p:nvSpPr>
          <p:cNvPr id="610" name="Google Shape;610;p50"/>
          <p:cNvSpPr txBox="1"/>
          <p:nvPr>
            <p:ph idx="4294967295" type="body"/>
          </p:nvPr>
        </p:nvSpPr>
        <p:spPr>
          <a:xfrm>
            <a:off x="2363000" y="1280875"/>
            <a:ext cx="6687600" cy="1154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SzPts val="1000"/>
              <a:buNone/>
            </a:pPr>
            <a:r>
              <a:rPr lang="en">
                <a:latin typeface="Spline Sans Light"/>
                <a:ea typeface="Spline Sans Light"/>
                <a:cs typeface="Spline Sans Light"/>
                <a:sym typeface="Spline Sans Light"/>
              </a:rPr>
              <a:t>The singleton pattern was used to ensure the manager class is only called once.</a:t>
            </a:r>
            <a:endParaRPr>
              <a:latin typeface="Spline Sans Light"/>
              <a:ea typeface="Spline Sans Light"/>
              <a:cs typeface="Spline Sans Light"/>
              <a:sym typeface="Spline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1"/>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2"/>
                </a:solidFill>
              </a:rPr>
              <a:t>Takeaways</a:t>
            </a:r>
            <a:endParaRPr sz="5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2"/>
          <p:cNvSpPr txBox="1"/>
          <p:nvPr>
            <p:ph type="title"/>
          </p:nvPr>
        </p:nvSpPr>
        <p:spPr>
          <a:xfrm>
            <a:off x="396900" y="286850"/>
            <a:ext cx="4419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Management</a:t>
            </a:r>
            <a:endParaRPr/>
          </a:p>
        </p:txBody>
      </p:sp>
      <p:sp>
        <p:nvSpPr>
          <p:cNvPr id="621" name="Google Shape;621;p52"/>
          <p:cNvSpPr txBox="1"/>
          <p:nvPr>
            <p:ph idx="3" type="body"/>
          </p:nvPr>
        </p:nvSpPr>
        <p:spPr>
          <a:xfrm>
            <a:off x="452100" y="1554800"/>
            <a:ext cx="3755400" cy="310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Open Sans"/>
                <a:ea typeface="Open Sans"/>
                <a:cs typeface="Open Sans"/>
                <a:sym typeface="Open Sans"/>
              </a:rPr>
              <a:t>For each class we made we would first create a new issue in Github so that we could create a new branch based on it</a:t>
            </a:r>
            <a:endParaRPr sz="1800">
              <a:latin typeface="Open Sans"/>
              <a:ea typeface="Open Sans"/>
              <a:cs typeface="Open Sans"/>
              <a:sym typeface="Open Sans"/>
            </a:endParaRPr>
          </a:p>
          <a:p>
            <a:pPr indent="0" lvl="0" marL="0" rtl="0" algn="l">
              <a:spcBef>
                <a:spcPts val="1200"/>
              </a:spcBef>
              <a:spcAft>
                <a:spcPts val="1200"/>
              </a:spcAft>
              <a:buNone/>
            </a:pPr>
            <a:r>
              <a:t/>
            </a:r>
            <a:endParaRPr/>
          </a:p>
        </p:txBody>
      </p:sp>
      <p:sp>
        <p:nvSpPr>
          <p:cNvPr id="622" name="Google Shape;622;p52"/>
          <p:cNvSpPr/>
          <p:nvPr>
            <p:ph idx="4" type="pic"/>
          </p:nvPr>
        </p:nvSpPr>
        <p:spPr>
          <a:xfrm>
            <a:off x="4907150" y="0"/>
            <a:ext cx="4236900" cy="5153400"/>
          </a:xfrm>
          <a:prstGeom prst="rect">
            <a:avLst/>
          </a:prstGeom>
        </p:spPr>
      </p:sp>
      <p:pic>
        <p:nvPicPr>
          <p:cNvPr id="623" name="Google Shape;623;p52"/>
          <p:cNvPicPr preferRelativeResize="0"/>
          <p:nvPr/>
        </p:nvPicPr>
        <p:blipFill>
          <a:blip r:embed="rId3">
            <a:alphaModFix/>
          </a:blip>
          <a:stretch>
            <a:fillRect/>
          </a:stretch>
        </p:blipFill>
        <p:spPr>
          <a:xfrm>
            <a:off x="4907150" y="0"/>
            <a:ext cx="423690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signment #2">
  <a:themeElements>
    <a:clrScheme name="Simple Light">
      <a:dk1>
        <a:srgbClr val="000000"/>
      </a:dk1>
      <a:lt1>
        <a:srgbClr val="FCF9F6"/>
      </a:lt1>
      <a:dk2>
        <a:srgbClr val="DE7E5D"/>
      </a:dk2>
      <a:lt2>
        <a:srgbClr val="FFB185"/>
      </a:lt2>
      <a:accent1>
        <a:srgbClr val="FFE5D6"/>
      </a:accent1>
      <a:accent2>
        <a:srgbClr val="FFCCAF"/>
      </a:accent2>
      <a:accent3>
        <a:srgbClr val="CAF0F8"/>
      </a:accent3>
      <a:accent4>
        <a:srgbClr val="00B4D8"/>
      </a:accent4>
      <a:accent5>
        <a:srgbClr val="0077B6"/>
      </a:accent5>
      <a:accent6>
        <a:srgbClr val="03045E"/>
      </a:accent6>
      <a:hlink>
        <a:srgbClr val="001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