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9"/>
  </p:notesMasterIdLst>
  <p:handoutMasterIdLst>
    <p:handoutMasterId r:id="rId30"/>
  </p:handoutMasterIdLst>
  <p:sldIdLst>
    <p:sldId id="325" r:id="rId5"/>
    <p:sldId id="338" r:id="rId6"/>
    <p:sldId id="375" r:id="rId7"/>
    <p:sldId id="377" r:id="rId8"/>
    <p:sldId id="376" r:id="rId9"/>
    <p:sldId id="378" r:id="rId10"/>
    <p:sldId id="379" r:id="rId11"/>
    <p:sldId id="380" r:id="rId12"/>
    <p:sldId id="381" r:id="rId13"/>
    <p:sldId id="348" r:id="rId14"/>
    <p:sldId id="352" r:id="rId15"/>
    <p:sldId id="359" r:id="rId16"/>
    <p:sldId id="351" r:id="rId17"/>
    <p:sldId id="360" r:id="rId18"/>
    <p:sldId id="365" r:id="rId19"/>
    <p:sldId id="362" r:id="rId20"/>
    <p:sldId id="367" r:id="rId21"/>
    <p:sldId id="368" r:id="rId22"/>
    <p:sldId id="370" r:id="rId23"/>
    <p:sldId id="371" r:id="rId24"/>
    <p:sldId id="372" r:id="rId25"/>
    <p:sldId id="373" r:id="rId26"/>
    <p:sldId id="369" r:id="rId27"/>
    <p:sldId id="3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5394" autoAdjust="0"/>
  </p:normalViewPr>
  <p:slideViewPr>
    <p:cSldViewPr snapToGrid="0">
      <p:cViewPr varScale="1">
        <p:scale>
          <a:sx n="69" d="100"/>
          <a:sy n="69" d="100"/>
        </p:scale>
        <p:origin x="852" y="6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i cilla" userId="8534f0824845f834" providerId="LiveId" clId="{25B7FE58-D8C2-4B6F-AC66-861EA74AA545}"/>
    <pc:docChg chg="undo custSel addSld delSld modSld sldOrd">
      <pc:chgData name="fri cilla" userId="8534f0824845f834" providerId="LiveId" clId="{25B7FE58-D8C2-4B6F-AC66-861EA74AA545}" dt="2025-07-17T12:45:52.233" v="2959" actId="47"/>
      <pc:docMkLst>
        <pc:docMk/>
      </pc:docMkLst>
      <pc:sldChg chg="del">
        <pc:chgData name="fri cilla" userId="8534f0824845f834" providerId="LiveId" clId="{25B7FE58-D8C2-4B6F-AC66-861EA74AA545}" dt="2025-06-19T03:46:47.176" v="277" actId="2696"/>
        <pc:sldMkLst>
          <pc:docMk/>
          <pc:sldMk cId="1476309329" sldId="307"/>
        </pc:sldMkLst>
      </pc:sldChg>
      <pc:sldChg chg="modSp add del mod">
        <pc:chgData name="fri cilla" userId="8534f0824845f834" providerId="LiveId" clId="{25B7FE58-D8C2-4B6F-AC66-861EA74AA545}" dt="2025-07-17T10:51:12.219" v="1948" actId="47"/>
        <pc:sldMkLst>
          <pc:docMk/>
          <pc:sldMk cId="3268504919" sldId="307"/>
        </pc:sldMkLst>
        <pc:spChg chg="mod">
          <ac:chgData name="fri cilla" userId="8534f0824845f834" providerId="LiveId" clId="{25B7FE58-D8C2-4B6F-AC66-861EA74AA545}" dt="2025-06-19T03:47:26.324" v="352" actId="20577"/>
          <ac:spMkLst>
            <pc:docMk/>
            <pc:sldMk cId="3268504919" sldId="307"/>
            <ac:spMk id="3" creationId="{3110502F-36D4-4E60-B6E9-08628B2C5D5E}"/>
          </ac:spMkLst>
        </pc:spChg>
      </pc:sldChg>
      <pc:sldChg chg="del">
        <pc:chgData name="fri cilla" userId="8534f0824845f834" providerId="LiveId" clId="{25B7FE58-D8C2-4B6F-AC66-861EA74AA545}" dt="2025-06-19T03:51:55.598" v="353" actId="47"/>
        <pc:sldMkLst>
          <pc:docMk/>
          <pc:sldMk cId="2897687745" sldId="317"/>
        </pc:sldMkLst>
      </pc:sldChg>
      <pc:sldChg chg="addSp delSp modSp mod">
        <pc:chgData name="fri cilla" userId="8534f0824845f834" providerId="LiveId" clId="{25B7FE58-D8C2-4B6F-AC66-861EA74AA545}" dt="2025-07-17T10:43:58.912" v="1820" actId="403"/>
        <pc:sldMkLst>
          <pc:docMk/>
          <pc:sldMk cId="3885810866" sldId="325"/>
        </pc:sldMkLst>
        <pc:spChg chg="add mod">
          <ac:chgData name="fri cilla" userId="8534f0824845f834" providerId="LiveId" clId="{25B7FE58-D8C2-4B6F-AC66-861EA74AA545}" dt="2025-07-17T10:43:58.912" v="1820" actId="403"/>
          <ac:spMkLst>
            <pc:docMk/>
            <pc:sldMk cId="3885810866" sldId="325"/>
            <ac:spMk id="2" creationId="{EEC024C4-3DE5-FFA6-C190-EC3E240C5905}"/>
          </ac:spMkLst>
        </pc:spChg>
        <pc:spChg chg="mod">
          <ac:chgData name="fri cilla" userId="8534f0824845f834" providerId="LiveId" clId="{25B7FE58-D8C2-4B6F-AC66-861EA74AA545}" dt="2025-07-17T10:42:33.960" v="1691" actId="14100"/>
          <ac:spMkLst>
            <pc:docMk/>
            <pc:sldMk cId="3885810866" sldId="325"/>
            <ac:spMk id="4" creationId="{702107B0-826E-4E2E-390A-A0CBF1F860F6}"/>
          </ac:spMkLst>
        </pc:spChg>
        <pc:spChg chg="del mod">
          <ac:chgData name="fri cilla" userId="8534f0824845f834" providerId="LiveId" clId="{25B7FE58-D8C2-4B6F-AC66-861EA74AA545}" dt="2025-07-17T10:42:34.345" v="1693"/>
          <ac:spMkLst>
            <pc:docMk/>
            <pc:sldMk cId="3885810866" sldId="325"/>
            <ac:spMk id="5" creationId="{5ED28D9B-48D6-FBF7-FAB9-DC093513BE0E}"/>
          </ac:spMkLst>
        </pc:spChg>
      </pc:sldChg>
      <pc:sldChg chg="del">
        <pc:chgData name="fri cilla" userId="8534f0824845f834" providerId="LiveId" clId="{25B7FE58-D8C2-4B6F-AC66-861EA74AA545}" dt="2025-06-19T03:46:20.702" v="276" actId="47"/>
        <pc:sldMkLst>
          <pc:docMk/>
          <pc:sldMk cId="160323557" sldId="337"/>
        </pc:sldMkLst>
      </pc:sldChg>
      <pc:sldChg chg="modSp mod">
        <pc:chgData name="fri cilla" userId="8534f0824845f834" providerId="LiveId" clId="{25B7FE58-D8C2-4B6F-AC66-861EA74AA545}" dt="2025-07-17T12:21:30.184" v="1973" actId="20577"/>
        <pc:sldMkLst>
          <pc:docMk/>
          <pc:sldMk cId="4045600601" sldId="338"/>
        </pc:sldMkLst>
        <pc:spChg chg="mod">
          <ac:chgData name="fri cilla" userId="8534f0824845f834" providerId="LiveId" clId="{25B7FE58-D8C2-4B6F-AC66-861EA74AA545}" dt="2025-07-17T12:21:30.184" v="1973" actId="20577"/>
          <ac:spMkLst>
            <pc:docMk/>
            <pc:sldMk cId="4045600601" sldId="338"/>
            <ac:spMk id="5" creationId="{C2BAD7B4-5997-4A95-A2A9-773DF1F4CE53}"/>
          </ac:spMkLst>
        </pc:spChg>
      </pc:sldChg>
      <pc:sldChg chg="delSp del">
        <pc:chgData name="fri cilla" userId="8534f0824845f834" providerId="LiveId" clId="{25B7FE58-D8C2-4B6F-AC66-861EA74AA545}" dt="2025-07-17T12:21:40.155" v="1976" actId="47"/>
        <pc:sldMkLst>
          <pc:docMk/>
          <pc:sldMk cId="3874960985" sldId="339"/>
        </pc:sldMkLst>
        <pc:picChg chg="del">
          <ac:chgData name="fri cilla" userId="8534f0824845f834" providerId="LiveId" clId="{25B7FE58-D8C2-4B6F-AC66-861EA74AA545}" dt="2025-07-17T12:21:38.320" v="1975" actId="478"/>
          <ac:picMkLst>
            <pc:docMk/>
            <pc:sldMk cId="3874960985" sldId="339"/>
            <ac:picMk id="2052" creationId="{93FA0417-9469-0BD3-DA9F-A8094E4BA43D}"/>
          </ac:picMkLst>
        </pc:picChg>
      </pc:sldChg>
      <pc:sldChg chg="del">
        <pc:chgData name="fri cilla" userId="8534f0824845f834" providerId="LiveId" clId="{25B7FE58-D8C2-4B6F-AC66-861EA74AA545}" dt="2025-07-17T12:45:39.600" v="2953" actId="47"/>
        <pc:sldMkLst>
          <pc:docMk/>
          <pc:sldMk cId="1180685313" sldId="341"/>
        </pc:sldMkLst>
      </pc:sldChg>
      <pc:sldChg chg="del">
        <pc:chgData name="fri cilla" userId="8534f0824845f834" providerId="LiveId" clId="{25B7FE58-D8C2-4B6F-AC66-861EA74AA545}" dt="2025-07-17T12:45:41.599" v="2954" actId="47"/>
        <pc:sldMkLst>
          <pc:docMk/>
          <pc:sldMk cId="3538407037" sldId="342"/>
        </pc:sldMkLst>
      </pc:sldChg>
      <pc:sldChg chg="del">
        <pc:chgData name="fri cilla" userId="8534f0824845f834" providerId="LiveId" clId="{25B7FE58-D8C2-4B6F-AC66-861EA74AA545}" dt="2025-07-17T12:45:45.635" v="2955" actId="47"/>
        <pc:sldMkLst>
          <pc:docMk/>
          <pc:sldMk cId="889017137" sldId="343"/>
        </pc:sldMkLst>
      </pc:sldChg>
      <pc:sldChg chg="del">
        <pc:chgData name="fri cilla" userId="8534f0824845f834" providerId="LiveId" clId="{25B7FE58-D8C2-4B6F-AC66-861EA74AA545}" dt="2025-07-17T12:45:47.143" v="2956" actId="47"/>
        <pc:sldMkLst>
          <pc:docMk/>
          <pc:sldMk cId="2803472372" sldId="344"/>
        </pc:sldMkLst>
      </pc:sldChg>
      <pc:sldChg chg="del">
        <pc:chgData name="fri cilla" userId="8534f0824845f834" providerId="LiveId" clId="{25B7FE58-D8C2-4B6F-AC66-861EA74AA545}" dt="2025-07-17T12:45:49.110" v="2957" actId="47"/>
        <pc:sldMkLst>
          <pc:docMk/>
          <pc:sldMk cId="1535431363" sldId="345"/>
        </pc:sldMkLst>
      </pc:sldChg>
      <pc:sldChg chg="del">
        <pc:chgData name="fri cilla" userId="8534f0824845f834" providerId="LiveId" clId="{25B7FE58-D8C2-4B6F-AC66-861EA74AA545}" dt="2025-07-17T12:45:50.725" v="2958" actId="47"/>
        <pc:sldMkLst>
          <pc:docMk/>
          <pc:sldMk cId="141734763" sldId="346"/>
        </pc:sldMkLst>
      </pc:sldChg>
      <pc:sldChg chg="del">
        <pc:chgData name="fri cilla" userId="8534f0824845f834" providerId="LiveId" clId="{25B7FE58-D8C2-4B6F-AC66-861EA74AA545}" dt="2025-07-17T12:45:52.233" v="2959" actId="47"/>
        <pc:sldMkLst>
          <pc:docMk/>
          <pc:sldMk cId="3030641158" sldId="347"/>
        </pc:sldMkLst>
      </pc:sldChg>
      <pc:sldChg chg="addSp delSp modSp del mod">
        <pc:chgData name="fri cilla" userId="8534f0824845f834" providerId="LiveId" clId="{25B7FE58-D8C2-4B6F-AC66-861EA74AA545}" dt="2025-06-19T04:04:30.683" v="406" actId="47"/>
        <pc:sldMkLst>
          <pc:docMk/>
          <pc:sldMk cId="3106257098" sldId="349"/>
        </pc:sldMkLst>
        <pc:picChg chg="del">
          <ac:chgData name="fri cilla" userId="8534f0824845f834" providerId="LiveId" clId="{25B7FE58-D8C2-4B6F-AC66-861EA74AA545}" dt="2025-06-19T04:01:29.522" v="400" actId="478"/>
          <ac:picMkLst>
            <pc:docMk/>
            <pc:sldMk cId="3106257098" sldId="349"/>
            <ac:picMk id="2" creationId="{F07AA085-0A06-23C0-01A1-00AAE8AC8445}"/>
          </ac:picMkLst>
        </pc:picChg>
        <pc:picChg chg="add mod">
          <ac:chgData name="fri cilla" userId="8534f0824845f834" providerId="LiveId" clId="{25B7FE58-D8C2-4B6F-AC66-861EA74AA545}" dt="2025-06-19T04:04:21.527" v="404" actId="1076"/>
          <ac:picMkLst>
            <pc:docMk/>
            <pc:sldMk cId="3106257098" sldId="349"/>
            <ac:picMk id="4" creationId="{C1CBAAC4-1F76-7C12-BED6-50B063EB8291}"/>
          </ac:picMkLst>
        </pc:picChg>
      </pc:sldChg>
      <pc:sldChg chg="addSp delSp modSp del mod">
        <pc:chgData name="fri cilla" userId="8534f0824845f834" providerId="LiveId" clId="{25B7FE58-D8C2-4B6F-AC66-861EA74AA545}" dt="2025-06-19T04:05:28.904" v="476" actId="47"/>
        <pc:sldMkLst>
          <pc:docMk/>
          <pc:sldMk cId="2786828083" sldId="350"/>
        </pc:sldMkLst>
        <pc:spChg chg="mod">
          <ac:chgData name="fri cilla" userId="8534f0824845f834" providerId="LiveId" clId="{25B7FE58-D8C2-4B6F-AC66-861EA74AA545}" dt="2025-06-19T04:05:02.639" v="456" actId="20577"/>
          <ac:spMkLst>
            <pc:docMk/>
            <pc:sldMk cId="2786828083" sldId="350"/>
            <ac:spMk id="2" creationId="{F8D58E18-7CF1-C3AD-F0DB-5D63EDE431B6}"/>
          </ac:spMkLst>
        </pc:spChg>
        <pc:spChg chg="del mod">
          <ac:chgData name="fri cilla" userId="8534f0824845f834" providerId="LiveId" clId="{25B7FE58-D8C2-4B6F-AC66-861EA74AA545}" dt="2025-06-19T04:05:07.189" v="458" actId="478"/>
          <ac:spMkLst>
            <pc:docMk/>
            <pc:sldMk cId="2786828083" sldId="350"/>
            <ac:spMk id="3" creationId="{3D43B04E-DE76-82A5-D96B-BE2BDC7E746F}"/>
          </ac:spMkLst>
        </pc:spChg>
        <pc:picChg chg="add mod">
          <ac:chgData name="fri cilla" userId="8534f0824845f834" providerId="LiveId" clId="{25B7FE58-D8C2-4B6F-AC66-861EA74AA545}" dt="2025-06-19T04:05:05.311" v="457" actId="1076"/>
          <ac:picMkLst>
            <pc:docMk/>
            <pc:sldMk cId="2786828083" sldId="350"/>
            <ac:picMk id="6" creationId="{BC936869-DC42-640D-BD84-4EDFB11F58E0}"/>
          </ac:picMkLst>
        </pc:picChg>
      </pc:sldChg>
      <pc:sldChg chg="addSp delSp modSp mod ord">
        <pc:chgData name="fri cilla" userId="8534f0824845f834" providerId="LiveId" clId="{25B7FE58-D8C2-4B6F-AC66-861EA74AA545}" dt="2025-06-19T11:11:07.840" v="1313" actId="5793"/>
        <pc:sldMkLst>
          <pc:docMk/>
          <pc:sldMk cId="2939731563" sldId="351"/>
        </pc:sldMkLst>
        <pc:spChg chg="del mod">
          <ac:chgData name="fri cilla" userId="8534f0824845f834" providerId="LiveId" clId="{25B7FE58-D8C2-4B6F-AC66-861EA74AA545}" dt="2025-06-19T06:12:06.552" v="1158" actId="478"/>
          <ac:spMkLst>
            <pc:docMk/>
            <pc:sldMk cId="2939731563" sldId="351"/>
            <ac:spMk id="2" creationId="{AA6CC3E6-1F17-74ED-97DC-68A8DD11788F}"/>
          </ac:spMkLst>
        </pc:spChg>
        <pc:spChg chg="mod">
          <ac:chgData name="fri cilla" userId="8534f0824845f834" providerId="LiveId" clId="{25B7FE58-D8C2-4B6F-AC66-861EA74AA545}" dt="2025-06-19T11:11:07.840" v="1313" actId="5793"/>
          <ac:spMkLst>
            <pc:docMk/>
            <pc:sldMk cId="2939731563" sldId="351"/>
            <ac:spMk id="3" creationId="{5DF70EE1-3F54-4919-0079-4C0EA1DE6791}"/>
          </ac:spMkLst>
        </pc:spChg>
        <pc:spChg chg="add del mod">
          <ac:chgData name="fri cilla" userId="8534f0824845f834" providerId="LiveId" clId="{25B7FE58-D8C2-4B6F-AC66-861EA74AA545}" dt="2025-06-19T06:12:12.440" v="1159" actId="478"/>
          <ac:spMkLst>
            <pc:docMk/>
            <pc:sldMk cId="2939731563" sldId="351"/>
            <ac:spMk id="6" creationId="{1691CBD4-6F5D-DFA4-DFA8-8396B41473CE}"/>
          </ac:spMkLst>
        </pc:spChg>
      </pc:sldChg>
      <pc:sldChg chg="modSp mod">
        <pc:chgData name="fri cilla" userId="8534f0824845f834" providerId="LiveId" clId="{25B7FE58-D8C2-4B6F-AC66-861EA74AA545}" dt="2025-06-19T12:23:20.975" v="1665" actId="6549"/>
        <pc:sldMkLst>
          <pc:docMk/>
          <pc:sldMk cId="3766236677" sldId="352"/>
        </pc:sldMkLst>
        <pc:spChg chg="mod">
          <ac:chgData name="fri cilla" userId="8534f0824845f834" providerId="LiveId" clId="{25B7FE58-D8C2-4B6F-AC66-861EA74AA545}" dt="2025-06-19T12:23:20.975" v="1665" actId="6549"/>
          <ac:spMkLst>
            <pc:docMk/>
            <pc:sldMk cId="3766236677" sldId="352"/>
            <ac:spMk id="4" creationId="{335859E3-1499-D4A0-B04F-1CB4215D9F36}"/>
          </ac:spMkLst>
        </pc:spChg>
      </pc:sldChg>
      <pc:sldChg chg="del">
        <pc:chgData name="fri cilla" userId="8534f0824845f834" providerId="LiveId" clId="{25B7FE58-D8C2-4B6F-AC66-861EA74AA545}" dt="2025-06-19T11:52:45.625" v="1600" actId="47"/>
        <pc:sldMkLst>
          <pc:docMk/>
          <pc:sldMk cId="3915838407" sldId="353"/>
        </pc:sldMkLst>
      </pc:sldChg>
      <pc:sldChg chg="del">
        <pc:chgData name="fri cilla" userId="8534f0824845f834" providerId="LiveId" clId="{25B7FE58-D8C2-4B6F-AC66-861EA74AA545}" dt="2025-06-19T11:52:49.193" v="1601" actId="47"/>
        <pc:sldMkLst>
          <pc:docMk/>
          <pc:sldMk cId="3221065484" sldId="354"/>
        </pc:sldMkLst>
      </pc:sldChg>
      <pc:sldChg chg="del">
        <pc:chgData name="fri cilla" userId="8534f0824845f834" providerId="LiveId" clId="{25B7FE58-D8C2-4B6F-AC66-861EA74AA545}" dt="2025-07-17T11:00:13.561" v="1951" actId="47"/>
        <pc:sldMkLst>
          <pc:docMk/>
          <pc:sldMk cId="2064597726" sldId="355"/>
        </pc:sldMkLst>
      </pc:sldChg>
      <pc:sldChg chg="delSp modSp del mod">
        <pc:chgData name="fri cilla" userId="8534f0824845f834" providerId="LiveId" clId="{25B7FE58-D8C2-4B6F-AC66-861EA74AA545}" dt="2025-07-17T11:00:08.550" v="1950" actId="47"/>
        <pc:sldMkLst>
          <pc:docMk/>
          <pc:sldMk cId="2509051823" sldId="356"/>
        </pc:sldMkLst>
        <pc:spChg chg="del">
          <ac:chgData name="fri cilla" userId="8534f0824845f834" providerId="LiveId" clId="{25B7FE58-D8C2-4B6F-AC66-861EA74AA545}" dt="2025-06-04T16:42:23.902" v="3" actId="478"/>
          <ac:spMkLst>
            <pc:docMk/>
            <pc:sldMk cId="2509051823" sldId="356"/>
            <ac:spMk id="2" creationId="{60D9B5E7-79FF-1613-7E05-11CAA889C510}"/>
          </ac:spMkLst>
        </pc:spChg>
        <pc:spChg chg="mod">
          <ac:chgData name="fri cilla" userId="8534f0824845f834" providerId="LiveId" clId="{25B7FE58-D8C2-4B6F-AC66-861EA74AA545}" dt="2025-06-04T16:43:24.729" v="74" actId="5793"/>
          <ac:spMkLst>
            <pc:docMk/>
            <pc:sldMk cId="2509051823" sldId="356"/>
            <ac:spMk id="3" creationId="{6CCB60EE-CB17-DE7A-7666-38098005BAF0}"/>
          </ac:spMkLst>
        </pc:spChg>
      </pc:sldChg>
      <pc:sldChg chg="addSp delSp modSp add del mod">
        <pc:chgData name="fri cilla" userId="8534f0824845f834" providerId="LiveId" clId="{25B7FE58-D8C2-4B6F-AC66-861EA74AA545}" dt="2025-07-17T10:46:58.919" v="1918" actId="47"/>
        <pc:sldMkLst>
          <pc:docMk/>
          <pc:sldMk cId="1156247238" sldId="357"/>
        </pc:sldMkLst>
        <pc:spChg chg="del mod">
          <ac:chgData name="fri cilla" userId="8534f0824845f834" providerId="LiveId" clId="{25B7FE58-D8C2-4B6F-AC66-861EA74AA545}" dt="2025-07-17T10:45:30.914" v="1850" actId="478"/>
          <ac:spMkLst>
            <pc:docMk/>
            <pc:sldMk cId="1156247238" sldId="357"/>
            <ac:spMk id="2" creationId="{F1A689D8-CDAC-4215-96CD-8548432CE4D6}"/>
          </ac:spMkLst>
        </pc:spChg>
        <pc:spChg chg="mod">
          <ac:chgData name="fri cilla" userId="8534f0824845f834" providerId="LiveId" clId="{25B7FE58-D8C2-4B6F-AC66-861EA74AA545}" dt="2025-06-19T03:55:58.463" v="399" actId="20577"/>
          <ac:spMkLst>
            <pc:docMk/>
            <pc:sldMk cId="1156247238" sldId="357"/>
            <ac:spMk id="3" creationId="{3110502F-36D4-4E60-B6E9-08628B2C5D5E}"/>
          </ac:spMkLst>
        </pc:spChg>
        <pc:spChg chg="add del mod">
          <ac:chgData name="fri cilla" userId="8534f0824845f834" providerId="LiveId" clId="{25B7FE58-D8C2-4B6F-AC66-861EA74AA545}" dt="2025-07-17T10:45:43.389" v="1861"/>
          <ac:spMkLst>
            <pc:docMk/>
            <pc:sldMk cId="1156247238" sldId="357"/>
            <ac:spMk id="4" creationId="{F014E76F-3A66-1ABA-C4B8-C52AE39084E3}"/>
          </ac:spMkLst>
        </pc:spChg>
        <pc:spChg chg="add del mod">
          <ac:chgData name="fri cilla" userId="8534f0824845f834" providerId="LiveId" clId="{25B7FE58-D8C2-4B6F-AC66-861EA74AA545}" dt="2025-07-17T10:46:46.040" v="1916" actId="478"/>
          <ac:spMkLst>
            <pc:docMk/>
            <pc:sldMk cId="1156247238" sldId="357"/>
            <ac:spMk id="5" creationId="{2BE215BC-B277-4689-3388-8346F722061B}"/>
          </ac:spMkLst>
        </pc:spChg>
      </pc:sldChg>
      <pc:sldChg chg="modSp new del mod">
        <pc:chgData name="fri cilla" userId="8534f0824845f834" providerId="LiveId" clId="{25B7FE58-D8C2-4B6F-AC66-861EA74AA545}" dt="2025-06-19T03:46:08.282" v="274" actId="47"/>
        <pc:sldMkLst>
          <pc:docMk/>
          <pc:sldMk cId="3619177211" sldId="357"/>
        </pc:sldMkLst>
        <pc:spChg chg="mod">
          <ac:chgData name="fri cilla" userId="8534f0824845f834" providerId="LiveId" clId="{25B7FE58-D8C2-4B6F-AC66-861EA74AA545}" dt="2025-06-04T16:55:29.557" v="257" actId="2710"/>
          <ac:spMkLst>
            <pc:docMk/>
            <pc:sldMk cId="3619177211" sldId="357"/>
            <ac:spMk id="2" creationId="{DF9C625E-EDE6-382F-F5F9-6B12EDEEF164}"/>
          </ac:spMkLst>
        </pc:spChg>
      </pc:sldChg>
      <pc:sldChg chg="addSp delSp modSp add del mod ord">
        <pc:chgData name="fri cilla" userId="8534f0824845f834" providerId="LiveId" clId="{25B7FE58-D8C2-4B6F-AC66-861EA74AA545}" dt="2025-06-19T04:08:32.092" v="531" actId="47"/>
        <pc:sldMkLst>
          <pc:docMk/>
          <pc:sldMk cId="2667185738" sldId="358"/>
        </pc:sldMkLst>
        <pc:spChg chg="mod">
          <ac:chgData name="fri cilla" userId="8534f0824845f834" providerId="LiveId" clId="{25B7FE58-D8C2-4B6F-AC66-861EA74AA545}" dt="2025-06-19T04:05:19.699" v="472" actId="20577"/>
          <ac:spMkLst>
            <pc:docMk/>
            <pc:sldMk cId="2667185738" sldId="358"/>
            <ac:spMk id="2" creationId="{F1A689D8-CDAC-4215-96CD-8548432CE4D6}"/>
          </ac:spMkLst>
        </pc:spChg>
        <pc:spChg chg="del mod">
          <ac:chgData name="fri cilla" userId="8534f0824845f834" providerId="LiveId" clId="{25B7FE58-D8C2-4B6F-AC66-861EA74AA545}" dt="2025-06-19T04:05:25.772" v="473" actId="478"/>
          <ac:spMkLst>
            <pc:docMk/>
            <pc:sldMk cId="2667185738" sldId="358"/>
            <ac:spMk id="3" creationId="{3110502F-36D4-4E60-B6E9-08628B2C5D5E}"/>
          </ac:spMkLst>
        </pc:spChg>
        <pc:picChg chg="add del mod">
          <ac:chgData name="fri cilla" userId="8534f0824845f834" providerId="LiveId" clId="{25B7FE58-D8C2-4B6F-AC66-861EA74AA545}" dt="2025-06-19T04:08:25.318" v="530" actId="478"/>
          <ac:picMkLst>
            <pc:docMk/>
            <pc:sldMk cId="2667185738" sldId="358"/>
            <ac:picMk id="4" creationId="{220AEA3C-5F08-5AA4-2CCE-F6B6A9263A45}"/>
          </ac:picMkLst>
        </pc:picChg>
        <pc:picChg chg="add del mod">
          <ac:chgData name="fri cilla" userId="8534f0824845f834" providerId="LiveId" clId="{25B7FE58-D8C2-4B6F-AC66-861EA74AA545}" dt="2025-06-19T04:08:19.568" v="529" actId="478"/>
          <ac:picMkLst>
            <pc:docMk/>
            <pc:sldMk cId="2667185738" sldId="358"/>
            <ac:picMk id="5" creationId="{FB44A010-D0A0-907F-DBB7-9F275245A117}"/>
          </ac:picMkLst>
        </pc:picChg>
      </pc:sldChg>
      <pc:sldChg chg="new del">
        <pc:chgData name="fri cilla" userId="8534f0824845f834" providerId="LiveId" clId="{25B7FE58-D8C2-4B6F-AC66-861EA74AA545}" dt="2025-06-04T17:01:19.035" v="259" actId="47"/>
        <pc:sldMkLst>
          <pc:docMk/>
          <pc:sldMk cId="3482652387" sldId="358"/>
        </pc:sldMkLst>
      </pc:sldChg>
      <pc:sldChg chg="addSp delSp modSp new del mod">
        <pc:chgData name="fri cilla" userId="8534f0824845f834" providerId="LiveId" clId="{25B7FE58-D8C2-4B6F-AC66-861EA74AA545}" dt="2025-06-19T04:06:54.279" v="496" actId="47"/>
        <pc:sldMkLst>
          <pc:docMk/>
          <pc:sldMk cId="434715170" sldId="359"/>
        </pc:sldMkLst>
        <pc:spChg chg="del">
          <ac:chgData name="fri cilla" userId="8534f0824845f834" providerId="LiveId" clId="{25B7FE58-D8C2-4B6F-AC66-861EA74AA545}" dt="2025-06-19T04:05:59.801" v="480" actId="478"/>
          <ac:spMkLst>
            <pc:docMk/>
            <pc:sldMk cId="434715170" sldId="359"/>
            <ac:spMk id="2" creationId="{E680D05C-BC44-2E65-DEB8-5FBF52FAD658}"/>
          </ac:spMkLst>
        </pc:spChg>
        <pc:picChg chg="add del mod">
          <ac:chgData name="fri cilla" userId="8534f0824845f834" providerId="LiveId" clId="{25B7FE58-D8C2-4B6F-AC66-861EA74AA545}" dt="2025-06-19T04:06:45.594" v="492" actId="22"/>
          <ac:picMkLst>
            <pc:docMk/>
            <pc:sldMk cId="434715170" sldId="359"/>
            <ac:picMk id="4" creationId="{2F9039BA-695B-5655-27A7-28474D0B8326}"/>
          </ac:picMkLst>
        </pc:picChg>
        <pc:picChg chg="add mod">
          <ac:chgData name="fri cilla" userId="8534f0824845f834" providerId="LiveId" clId="{25B7FE58-D8C2-4B6F-AC66-861EA74AA545}" dt="2025-06-19T04:06:46.669" v="493"/>
          <ac:picMkLst>
            <pc:docMk/>
            <pc:sldMk cId="434715170" sldId="359"/>
            <ac:picMk id="5" creationId="{DF4DC5D8-2FF3-AB12-6D86-4D1640BFE566}"/>
          </ac:picMkLst>
        </pc:picChg>
      </pc:sldChg>
      <pc:sldChg chg="add del">
        <pc:chgData name="fri cilla" userId="8534f0824845f834" providerId="LiveId" clId="{25B7FE58-D8C2-4B6F-AC66-861EA74AA545}" dt="2025-06-19T04:04:37.574" v="409"/>
        <pc:sldMkLst>
          <pc:docMk/>
          <pc:sldMk cId="2575271901" sldId="359"/>
        </pc:sldMkLst>
      </pc:sldChg>
      <pc:sldChg chg="addSp delSp modSp new mod">
        <pc:chgData name="fri cilla" userId="8534f0824845f834" providerId="LiveId" clId="{25B7FE58-D8C2-4B6F-AC66-861EA74AA545}" dt="2025-06-19T11:12:15.080" v="1327"/>
        <pc:sldMkLst>
          <pc:docMk/>
          <pc:sldMk cId="3716367731" sldId="359"/>
        </pc:sldMkLst>
        <pc:spChg chg="mod">
          <ac:chgData name="fri cilla" userId="8534f0824845f834" providerId="LiveId" clId="{25B7FE58-D8C2-4B6F-AC66-861EA74AA545}" dt="2025-06-19T04:09:00.550" v="550" actId="20577"/>
          <ac:spMkLst>
            <pc:docMk/>
            <pc:sldMk cId="3716367731" sldId="359"/>
            <ac:spMk id="2" creationId="{B87C21C7-ECC0-F571-5AB3-33FC3E1ECC37}"/>
          </ac:spMkLst>
        </pc:spChg>
        <pc:spChg chg="del">
          <ac:chgData name="fri cilla" userId="8534f0824845f834" providerId="LiveId" clId="{25B7FE58-D8C2-4B6F-AC66-861EA74AA545}" dt="2025-06-19T04:07:49.738" v="518" actId="478"/>
          <ac:spMkLst>
            <pc:docMk/>
            <pc:sldMk cId="3716367731" sldId="359"/>
            <ac:spMk id="3" creationId="{DC97AE20-4A08-14D4-F01C-67490FF6CB00}"/>
          </ac:spMkLst>
        </pc:spChg>
        <pc:spChg chg="del">
          <ac:chgData name="fri cilla" userId="8534f0824845f834" providerId="LiveId" clId="{25B7FE58-D8C2-4B6F-AC66-861EA74AA545}" dt="2025-06-19T04:07:32.637" v="502" actId="22"/>
          <ac:spMkLst>
            <pc:docMk/>
            <pc:sldMk cId="3716367731" sldId="359"/>
            <ac:spMk id="4" creationId="{BC896679-9EED-B208-F96E-911BC09BCCB2}"/>
          </ac:spMkLst>
        </pc:spChg>
        <pc:picChg chg="add mod ord modCrop">
          <ac:chgData name="fri cilla" userId="8534f0824845f834" providerId="LiveId" clId="{25B7FE58-D8C2-4B6F-AC66-861EA74AA545}" dt="2025-06-19T04:54:23.390" v="1078" actId="1076"/>
          <ac:picMkLst>
            <pc:docMk/>
            <pc:sldMk cId="3716367731" sldId="359"/>
            <ac:picMk id="6" creationId="{FA4487EC-DA07-91C0-2D48-DECB71842A40}"/>
          </ac:picMkLst>
        </pc:picChg>
        <pc:picChg chg="add mod">
          <ac:chgData name="fri cilla" userId="8534f0824845f834" providerId="LiveId" clId="{25B7FE58-D8C2-4B6F-AC66-861EA74AA545}" dt="2025-06-19T04:54:25.783" v="1079" actId="14100"/>
          <ac:picMkLst>
            <pc:docMk/>
            <pc:sldMk cId="3716367731" sldId="359"/>
            <ac:picMk id="7" creationId="{FA6C6F4D-39E9-52EA-0C22-BD7BD6DCA60B}"/>
          </ac:picMkLst>
        </pc:picChg>
        <pc:picChg chg="add del mod">
          <ac:chgData name="fri cilla" userId="8534f0824845f834" providerId="LiveId" clId="{25B7FE58-D8C2-4B6F-AC66-861EA74AA545}" dt="2025-06-19T11:12:15.080" v="1327"/>
          <ac:picMkLst>
            <pc:docMk/>
            <pc:sldMk cId="3716367731" sldId="359"/>
            <ac:picMk id="8" creationId="{8D91E750-7454-CB99-69DE-78C003F4498B}"/>
          </ac:picMkLst>
        </pc:picChg>
      </pc:sldChg>
      <pc:sldChg chg="modSp new del mod">
        <pc:chgData name="fri cilla" userId="8534f0824845f834" providerId="LiveId" clId="{25B7FE58-D8C2-4B6F-AC66-861EA74AA545}" dt="2025-06-19T03:46:17.515" v="275" actId="47"/>
        <pc:sldMkLst>
          <pc:docMk/>
          <pc:sldMk cId="4174768780" sldId="359"/>
        </pc:sldMkLst>
        <pc:spChg chg="mod">
          <ac:chgData name="fri cilla" userId="8534f0824845f834" providerId="LiveId" clId="{25B7FE58-D8C2-4B6F-AC66-861EA74AA545}" dt="2025-06-04T17:01:23.297" v="273" actId="20577"/>
          <ac:spMkLst>
            <pc:docMk/>
            <pc:sldMk cId="4174768780" sldId="359"/>
            <ac:spMk id="2" creationId="{220FA914-ACC7-DA2F-2A20-7A73C602098E}"/>
          </ac:spMkLst>
        </pc:spChg>
      </pc:sldChg>
      <pc:sldChg chg="addSp delSp modSp add mod">
        <pc:chgData name="fri cilla" userId="8534f0824845f834" providerId="LiveId" clId="{25B7FE58-D8C2-4B6F-AC66-861EA74AA545}" dt="2025-06-19T04:54:14.912" v="1076" actId="1076"/>
        <pc:sldMkLst>
          <pc:docMk/>
          <pc:sldMk cId="2781177983" sldId="360"/>
        </pc:sldMkLst>
        <pc:spChg chg="mod">
          <ac:chgData name="fri cilla" userId="8534f0824845f834" providerId="LiveId" clId="{25B7FE58-D8C2-4B6F-AC66-861EA74AA545}" dt="2025-06-19T04:09:09.812" v="577" actId="20577"/>
          <ac:spMkLst>
            <pc:docMk/>
            <pc:sldMk cId="2781177983" sldId="360"/>
            <ac:spMk id="2" creationId="{B87C21C7-ECC0-F571-5AB3-33FC3E1ECC37}"/>
          </ac:spMkLst>
        </pc:spChg>
        <pc:spChg chg="add del mod">
          <ac:chgData name="fri cilla" userId="8534f0824845f834" providerId="LiveId" clId="{25B7FE58-D8C2-4B6F-AC66-861EA74AA545}" dt="2025-06-19T04:11:45.655" v="581" actId="22"/>
          <ac:spMkLst>
            <pc:docMk/>
            <pc:sldMk cId="2781177983" sldId="360"/>
            <ac:spMk id="4" creationId="{E8534756-6C60-F882-D918-32996861A6F3}"/>
          </ac:spMkLst>
        </pc:spChg>
        <pc:picChg chg="del">
          <ac:chgData name="fri cilla" userId="8534f0824845f834" providerId="LiveId" clId="{25B7FE58-D8C2-4B6F-AC66-861EA74AA545}" dt="2025-06-19T04:11:41.510" v="578" actId="478"/>
          <ac:picMkLst>
            <pc:docMk/>
            <pc:sldMk cId="2781177983" sldId="360"/>
            <ac:picMk id="6" creationId="{FA4487EC-DA07-91C0-2D48-DECB71842A40}"/>
          </ac:picMkLst>
        </pc:picChg>
        <pc:picChg chg="del">
          <ac:chgData name="fri cilla" userId="8534f0824845f834" providerId="LiveId" clId="{25B7FE58-D8C2-4B6F-AC66-861EA74AA545}" dt="2025-06-19T04:12:25.729" v="586" actId="478"/>
          <ac:picMkLst>
            <pc:docMk/>
            <pc:sldMk cId="2781177983" sldId="360"/>
            <ac:picMk id="7" creationId="{FA6C6F4D-39E9-52EA-0C22-BD7BD6DCA60B}"/>
          </ac:picMkLst>
        </pc:picChg>
        <pc:picChg chg="add del">
          <ac:chgData name="fri cilla" userId="8534f0824845f834" providerId="LiveId" clId="{25B7FE58-D8C2-4B6F-AC66-861EA74AA545}" dt="2025-06-19T04:11:44.148" v="580" actId="478"/>
          <ac:picMkLst>
            <pc:docMk/>
            <pc:sldMk cId="2781177983" sldId="360"/>
            <ac:picMk id="8" creationId="{739C54D8-8D01-95F0-737D-5DAF17B263FC}"/>
          </ac:picMkLst>
        </pc:picChg>
        <pc:picChg chg="add mod ord modCrop">
          <ac:chgData name="fri cilla" userId="8534f0824845f834" providerId="LiveId" clId="{25B7FE58-D8C2-4B6F-AC66-861EA74AA545}" dt="2025-06-19T04:54:14.912" v="1076" actId="1076"/>
          <ac:picMkLst>
            <pc:docMk/>
            <pc:sldMk cId="2781177983" sldId="360"/>
            <ac:picMk id="10" creationId="{A15C570C-8FC7-4657-4297-3C3D047C86E3}"/>
          </ac:picMkLst>
        </pc:picChg>
        <pc:picChg chg="add mod">
          <ac:chgData name="fri cilla" userId="8534f0824845f834" providerId="LiveId" clId="{25B7FE58-D8C2-4B6F-AC66-861EA74AA545}" dt="2025-06-19T04:54:12.869" v="1075" actId="14100"/>
          <ac:picMkLst>
            <pc:docMk/>
            <pc:sldMk cId="2781177983" sldId="360"/>
            <ac:picMk id="12" creationId="{8F30FB39-8997-8560-2A4C-F7814A3C0BBF}"/>
          </ac:picMkLst>
        </pc:picChg>
      </pc:sldChg>
      <pc:sldChg chg="addSp delSp modSp add del mod">
        <pc:chgData name="fri cilla" userId="8534f0824845f834" providerId="LiveId" clId="{25B7FE58-D8C2-4B6F-AC66-861EA74AA545}" dt="2025-06-19T09:09:29.552" v="1256" actId="47"/>
        <pc:sldMkLst>
          <pc:docMk/>
          <pc:sldMk cId="1128414992" sldId="361"/>
        </pc:sldMkLst>
        <pc:spChg chg="mod">
          <ac:chgData name="fri cilla" userId="8534f0824845f834" providerId="LiveId" clId="{25B7FE58-D8C2-4B6F-AC66-861EA74AA545}" dt="2025-06-19T04:13:21.641" v="617" actId="20577"/>
          <ac:spMkLst>
            <pc:docMk/>
            <pc:sldMk cId="1128414992" sldId="361"/>
            <ac:spMk id="2" creationId="{B87C21C7-ECC0-F571-5AB3-33FC3E1ECC37}"/>
          </ac:spMkLst>
        </pc:spChg>
        <pc:spChg chg="add del mod">
          <ac:chgData name="fri cilla" userId="8534f0824845f834" providerId="LiveId" clId="{25B7FE58-D8C2-4B6F-AC66-861EA74AA545}" dt="2025-06-19T04:21:00.738" v="621" actId="22"/>
          <ac:spMkLst>
            <pc:docMk/>
            <pc:sldMk cId="1128414992" sldId="361"/>
            <ac:spMk id="4" creationId="{6874818F-FFA7-BCB4-79B8-ACFC8B3C405B}"/>
          </ac:spMkLst>
        </pc:spChg>
        <pc:spChg chg="add del mod">
          <ac:chgData name="fri cilla" userId="8534f0824845f834" providerId="LiveId" clId="{25B7FE58-D8C2-4B6F-AC66-861EA74AA545}" dt="2025-06-19T04:21:25.685" v="629" actId="478"/>
          <ac:spMkLst>
            <pc:docMk/>
            <pc:sldMk cId="1128414992" sldId="361"/>
            <ac:spMk id="11" creationId="{44B7BC82-B79A-4B21-FEE1-E38D3E05BF2E}"/>
          </ac:spMkLst>
        </pc:spChg>
        <pc:picChg chg="add del">
          <ac:chgData name="fri cilla" userId="8534f0824845f834" providerId="LiveId" clId="{25B7FE58-D8C2-4B6F-AC66-861EA74AA545}" dt="2025-06-19T04:20:59.585" v="620" actId="478"/>
          <ac:picMkLst>
            <pc:docMk/>
            <pc:sldMk cId="1128414992" sldId="361"/>
            <ac:picMk id="6" creationId="{058C25FF-CCBC-98E4-BA81-B5D6C4BE8674}"/>
          </ac:picMkLst>
        </pc:picChg>
        <pc:picChg chg="add del mod ord modCrop">
          <ac:chgData name="fri cilla" userId="8534f0824845f834" providerId="LiveId" clId="{25B7FE58-D8C2-4B6F-AC66-861EA74AA545}" dt="2025-06-19T04:21:04.362" v="624" actId="478"/>
          <ac:picMkLst>
            <pc:docMk/>
            <pc:sldMk cId="1128414992" sldId="361"/>
            <ac:picMk id="8" creationId="{69FBCBBB-CDFD-A9A5-9A2D-E1A733CFBAA3}"/>
          </ac:picMkLst>
        </pc:picChg>
        <pc:picChg chg="del">
          <ac:chgData name="fri cilla" userId="8534f0824845f834" providerId="LiveId" clId="{25B7FE58-D8C2-4B6F-AC66-861EA74AA545}" dt="2025-06-19T04:20:56.385" v="618" actId="478"/>
          <ac:picMkLst>
            <pc:docMk/>
            <pc:sldMk cId="1128414992" sldId="361"/>
            <ac:picMk id="10" creationId="{A15C570C-8FC7-4657-4297-3C3D047C86E3}"/>
          </ac:picMkLst>
        </pc:picChg>
        <pc:picChg chg="del">
          <ac:chgData name="fri cilla" userId="8534f0824845f834" providerId="LiveId" clId="{25B7FE58-D8C2-4B6F-AC66-861EA74AA545}" dt="2025-06-19T04:22:02.669" v="633" actId="478"/>
          <ac:picMkLst>
            <pc:docMk/>
            <pc:sldMk cId="1128414992" sldId="361"/>
            <ac:picMk id="12" creationId="{8F30FB39-8997-8560-2A4C-F7814A3C0BBF}"/>
          </ac:picMkLst>
        </pc:picChg>
        <pc:picChg chg="add del mod ord modCrop">
          <ac:chgData name="fri cilla" userId="8534f0824845f834" providerId="LiveId" clId="{25B7FE58-D8C2-4B6F-AC66-861EA74AA545}" dt="2025-06-19T04:21:20.212" v="626" actId="22"/>
          <ac:picMkLst>
            <pc:docMk/>
            <pc:sldMk cId="1128414992" sldId="361"/>
            <ac:picMk id="14" creationId="{3385C919-B46A-D2B4-77FC-F3BA20ED2395}"/>
          </ac:picMkLst>
        </pc:picChg>
        <pc:picChg chg="add mod">
          <ac:chgData name="fri cilla" userId="8534f0824845f834" providerId="LiveId" clId="{25B7FE58-D8C2-4B6F-AC66-861EA74AA545}" dt="2025-06-19T04:53:57.907" v="1070" actId="14100"/>
          <ac:picMkLst>
            <pc:docMk/>
            <pc:sldMk cId="1128414992" sldId="361"/>
            <ac:picMk id="16" creationId="{02BC4ECE-C7D3-662A-F803-843D3ED44C29}"/>
          </ac:picMkLst>
        </pc:picChg>
        <pc:picChg chg="add mod">
          <ac:chgData name="fri cilla" userId="8534f0824845f834" providerId="LiveId" clId="{25B7FE58-D8C2-4B6F-AC66-861EA74AA545}" dt="2025-06-19T04:54:00.563" v="1071" actId="14100"/>
          <ac:picMkLst>
            <pc:docMk/>
            <pc:sldMk cId="1128414992" sldId="361"/>
            <ac:picMk id="18" creationId="{3A71A3B4-0EB7-EA9B-28CB-339C26B0A49D}"/>
          </ac:picMkLst>
        </pc:picChg>
      </pc:sldChg>
      <pc:sldChg chg="addSp delSp modSp add mod">
        <pc:chgData name="fri cilla" userId="8534f0824845f834" providerId="LiveId" clId="{25B7FE58-D8C2-4B6F-AC66-861EA74AA545}" dt="2025-06-19T04:53:37.746" v="1062" actId="1076"/>
        <pc:sldMkLst>
          <pc:docMk/>
          <pc:sldMk cId="2188023545" sldId="362"/>
        </pc:sldMkLst>
        <pc:spChg chg="mod">
          <ac:chgData name="fri cilla" userId="8534f0824845f834" providerId="LiveId" clId="{25B7FE58-D8C2-4B6F-AC66-861EA74AA545}" dt="2025-06-19T04:25:37.342" v="674" actId="20577"/>
          <ac:spMkLst>
            <pc:docMk/>
            <pc:sldMk cId="2188023545" sldId="362"/>
            <ac:spMk id="2" creationId="{B87C21C7-ECC0-F571-5AB3-33FC3E1ECC37}"/>
          </ac:spMkLst>
        </pc:spChg>
        <pc:picChg chg="add mod">
          <ac:chgData name="fri cilla" userId="8534f0824845f834" providerId="LiveId" clId="{25B7FE58-D8C2-4B6F-AC66-861EA74AA545}" dt="2025-06-19T04:53:37.746" v="1062" actId="1076"/>
          <ac:picMkLst>
            <pc:docMk/>
            <pc:sldMk cId="2188023545" sldId="362"/>
            <ac:picMk id="4" creationId="{CA301DA8-5C43-5036-E7E3-7A324FF70BFA}"/>
          </ac:picMkLst>
        </pc:picChg>
        <pc:picChg chg="add mod">
          <ac:chgData name="fri cilla" userId="8534f0824845f834" providerId="LiveId" clId="{25B7FE58-D8C2-4B6F-AC66-861EA74AA545}" dt="2025-06-19T04:53:28.992" v="1058" actId="14100"/>
          <ac:picMkLst>
            <pc:docMk/>
            <pc:sldMk cId="2188023545" sldId="362"/>
            <ac:picMk id="6" creationId="{69D94133-B537-4BCD-12D3-30F1BF233AB2}"/>
          </ac:picMkLst>
        </pc:picChg>
        <pc:picChg chg="del">
          <ac:chgData name="fri cilla" userId="8534f0824845f834" providerId="LiveId" clId="{25B7FE58-D8C2-4B6F-AC66-861EA74AA545}" dt="2025-06-19T04:25:40.441" v="675" actId="478"/>
          <ac:picMkLst>
            <pc:docMk/>
            <pc:sldMk cId="2188023545" sldId="362"/>
            <ac:picMk id="16" creationId="{02BC4ECE-C7D3-662A-F803-843D3ED44C29}"/>
          </ac:picMkLst>
        </pc:picChg>
        <pc:picChg chg="del">
          <ac:chgData name="fri cilla" userId="8534f0824845f834" providerId="LiveId" clId="{25B7FE58-D8C2-4B6F-AC66-861EA74AA545}" dt="2025-06-19T04:25:41.541" v="676" actId="478"/>
          <ac:picMkLst>
            <pc:docMk/>
            <pc:sldMk cId="2188023545" sldId="362"/>
            <ac:picMk id="18" creationId="{3A71A3B4-0EB7-EA9B-28CB-339C26B0A49D}"/>
          </ac:picMkLst>
        </pc:picChg>
      </pc:sldChg>
      <pc:sldChg chg="addSp modSp add del mod">
        <pc:chgData name="fri cilla" userId="8534f0824845f834" providerId="LiveId" clId="{25B7FE58-D8C2-4B6F-AC66-861EA74AA545}" dt="2025-06-19T09:10:09.657" v="1258" actId="47"/>
        <pc:sldMkLst>
          <pc:docMk/>
          <pc:sldMk cId="536219880" sldId="363"/>
        </pc:sldMkLst>
        <pc:spChg chg="mod">
          <ac:chgData name="fri cilla" userId="8534f0824845f834" providerId="LiveId" clId="{25B7FE58-D8C2-4B6F-AC66-861EA74AA545}" dt="2025-06-19T04:25:58.669" v="698" actId="20577"/>
          <ac:spMkLst>
            <pc:docMk/>
            <pc:sldMk cId="536219880" sldId="363"/>
            <ac:spMk id="2" creationId="{B87C21C7-ECC0-F571-5AB3-33FC3E1ECC37}"/>
          </ac:spMkLst>
        </pc:spChg>
        <pc:picChg chg="add mod">
          <ac:chgData name="fri cilla" userId="8534f0824845f834" providerId="LiveId" clId="{25B7FE58-D8C2-4B6F-AC66-861EA74AA545}" dt="2025-06-19T04:55:45.755" v="1090" actId="14100"/>
          <ac:picMkLst>
            <pc:docMk/>
            <pc:sldMk cId="536219880" sldId="363"/>
            <ac:picMk id="4" creationId="{75EA9241-543D-1918-E37D-76E74ABE11F0}"/>
          </ac:picMkLst>
        </pc:picChg>
        <pc:picChg chg="add mod">
          <ac:chgData name="fri cilla" userId="8534f0824845f834" providerId="LiveId" clId="{25B7FE58-D8C2-4B6F-AC66-861EA74AA545}" dt="2025-06-19T04:55:52.813" v="1092" actId="1076"/>
          <ac:picMkLst>
            <pc:docMk/>
            <pc:sldMk cId="536219880" sldId="363"/>
            <ac:picMk id="6" creationId="{83D68D6F-226D-188B-42C9-DCEB5888F088}"/>
          </ac:picMkLst>
        </pc:picChg>
      </pc:sldChg>
      <pc:sldChg chg="addSp modSp add del mod">
        <pc:chgData name="fri cilla" userId="8534f0824845f834" providerId="LiveId" clId="{25B7FE58-D8C2-4B6F-AC66-861EA74AA545}" dt="2025-06-19T09:10:19.341" v="1261" actId="47"/>
        <pc:sldMkLst>
          <pc:docMk/>
          <pc:sldMk cId="1786967402" sldId="364"/>
        </pc:sldMkLst>
        <pc:spChg chg="mod">
          <ac:chgData name="fri cilla" userId="8534f0824845f834" providerId="LiveId" clId="{25B7FE58-D8C2-4B6F-AC66-861EA74AA545}" dt="2025-06-19T04:26:12.547" v="742" actId="20577"/>
          <ac:spMkLst>
            <pc:docMk/>
            <pc:sldMk cId="1786967402" sldId="364"/>
            <ac:spMk id="2" creationId="{B87C21C7-ECC0-F571-5AB3-33FC3E1ECC37}"/>
          </ac:spMkLst>
        </pc:spChg>
        <pc:picChg chg="add mod">
          <ac:chgData name="fri cilla" userId="8534f0824845f834" providerId="LiveId" clId="{25B7FE58-D8C2-4B6F-AC66-861EA74AA545}" dt="2025-06-19T04:57:33.452" v="1149" actId="1076"/>
          <ac:picMkLst>
            <pc:docMk/>
            <pc:sldMk cId="1786967402" sldId="364"/>
            <ac:picMk id="4" creationId="{A6BA69EE-A7D8-6000-4552-0E8E051A653B}"/>
          </ac:picMkLst>
        </pc:picChg>
        <pc:picChg chg="add mod">
          <ac:chgData name="fri cilla" userId="8534f0824845f834" providerId="LiveId" clId="{25B7FE58-D8C2-4B6F-AC66-861EA74AA545}" dt="2025-06-19T04:57:41.390" v="1152" actId="14100"/>
          <ac:picMkLst>
            <pc:docMk/>
            <pc:sldMk cId="1786967402" sldId="364"/>
            <ac:picMk id="6" creationId="{4F6774D3-4AF4-1D54-69C7-DA0D3E3BDC3B}"/>
          </ac:picMkLst>
        </pc:picChg>
      </pc:sldChg>
      <pc:sldChg chg="modSp add mod ord">
        <pc:chgData name="fri cilla" userId="8534f0824845f834" providerId="LiveId" clId="{25B7FE58-D8C2-4B6F-AC66-861EA74AA545}" dt="2025-06-19T11:11:18.554" v="1319" actId="5793"/>
        <pc:sldMkLst>
          <pc:docMk/>
          <pc:sldMk cId="508549997" sldId="365"/>
        </pc:sldMkLst>
        <pc:spChg chg="mod">
          <ac:chgData name="fri cilla" userId="8534f0824845f834" providerId="LiveId" clId="{25B7FE58-D8C2-4B6F-AC66-861EA74AA545}" dt="2025-06-19T11:11:18.554" v="1319" actId="5793"/>
          <ac:spMkLst>
            <pc:docMk/>
            <pc:sldMk cId="508549997" sldId="365"/>
            <ac:spMk id="3" creationId="{5DF70EE1-3F54-4919-0079-4C0EA1DE6791}"/>
          </ac:spMkLst>
        </pc:spChg>
      </pc:sldChg>
      <pc:sldChg chg="addSp delSp modSp add del mod ord">
        <pc:chgData name="fri cilla" userId="8534f0824845f834" providerId="LiveId" clId="{25B7FE58-D8C2-4B6F-AC66-861EA74AA545}" dt="2025-06-19T09:09:46.520" v="1257" actId="47"/>
        <pc:sldMkLst>
          <pc:docMk/>
          <pc:sldMk cId="3003802183" sldId="366"/>
        </pc:sldMkLst>
        <pc:spChg chg="add del">
          <ac:chgData name="fri cilla" userId="8534f0824845f834" providerId="LiveId" clId="{25B7FE58-D8C2-4B6F-AC66-861EA74AA545}" dt="2025-06-19T06:13:07.982" v="1170"/>
          <ac:spMkLst>
            <pc:docMk/>
            <pc:sldMk cId="3003802183" sldId="366"/>
            <ac:spMk id="2" creationId="{2629F605-5CA0-AF5E-E542-EEB72E5BD741}"/>
          </ac:spMkLst>
        </pc:spChg>
        <pc:spChg chg="add del mod">
          <ac:chgData name="fri cilla" userId="8534f0824845f834" providerId="LiveId" clId="{25B7FE58-D8C2-4B6F-AC66-861EA74AA545}" dt="2025-06-19T06:13:38.341" v="1196" actId="478"/>
          <ac:spMkLst>
            <pc:docMk/>
            <pc:sldMk cId="3003802183" sldId="366"/>
            <ac:spMk id="3" creationId="{5DF70EE1-3F54-4919-0079-4C0EA1DE6791}"/>
          </ac:spMkLst>
        </pc:spChg>
        <pc:spChg chg="add del mod">
          <ac:chgData name="fri cilla" userId="8534f0824845f834" providerId="LiveId" clId="{25B7FE58-D8C2-4B6F-AC66-861EA74AA545}" dt="2025-06-19T06:13:10.858" v="1173"/>
          <ac:spMkLst>
            <pc:docMk/>
            <pc:sldMk cId="3003802183" sldId="366"/>
            <ac:spMk id="5" creationId="{EAAE48B2-60BC-50F2-6EA5-53A6F2D5D52F}"/>
          </ac:spMkLst>
        </pc:spChg>
        <pc:spChg chg="add del mod">
          <ac:chgData name="fri cilla" userId="8534f0824845f834" providerId="LiveId" clId="{25B7FE58-D8C2-4B6F-AC66-861EA74AA545}" dt="2025-06-19T06:13:15.904" v="1179"/>
          <ac:spMkLst>
            <pc:docMk/>
            <pc:sldMk cId="3003802183" sldId="366"/>
            <ac:spMk id="6" creationId="{09B1CF31-E000-3F03-82F4-47B40A580090}"/>
          </ac:spMkLst>
        </pc:spChg>
        <pc:spChg chg="add del mod">
          <ac:chgData name="fri cilla" userId="8534f0824845f834" providerId="LiveId" clId="{25B7FE58-D8C2-4B6F-AC66-861EA74AA545}" dt="2025-06-19T06:13:29.872" v="1193"/>
          <ac:spMkLst>
            <pc:docMk/>
            <pc:sldMk cId="3003802183" sldId="366"/>
            <ac:spMk id="7" creationId="{8EBA1822-4D3A-AA62-F219-705FEAA28EDD}"/>
          </ac:spMkLst>
        </pc:spChg>
        <pc:spChg chg="add del mod">
          <ac:chgData name="fri cilla" userId="8534f0824845f834" providerId="LiveId" clId="{25B7FE58-D8C2-4B6F-AC66-861EA74AA545}" dt="2025-06-19T06:13:49.095" v="1201" actId="478"/>
          <ac:spMkLst>
            <pc:docMk/>
            <pc:sldMk cId="3003802183" sldId="366"/>
            <ac:spMk id="9" creationId="{D30FCD08-6D63-332D-4BF0-A7B366E1880E}"/>
          </ac:spMkLst>
        </pc:spChg>
        <pc:spChg chg="add del mod">
          <ac:chgData name="fri cilla" userId="8534f0824845f834" providerId="LiveId" clId="{25B7FE58-D8C2-4B6F-AC66-861EA74AA545}" dt="2025-06-19T06:13:47.070" v="1200"/>
          <ac:spMkLst>
            <pc:docMk/>
            <pc:sldMk cId="3003802183" sldId="366"/>
            <ac:spMk id="10" creationId="{44380BCB-D62A-A374-354C-ACB6FE94913A}"/>
          </ac:spMkLst>
        </pc:spChg>
        <pc:spChg chg="add del">
          <ac:chgData name="fri cilla" userId="8534f0824845f834" providerId="LiveId" clId="{25B7FE58-D8C2-4B6F-AC66-861EA74AA545}" dt="2025-06-19T06:13:51.217" v="1203"/>
          <ac:spMkLst>
            <pc:docMk/>
            <pc:sldMk cId="3003802183" sldId="366"/>
            <ac:spMk id="11" creationId="{F48B4016-5AAA-5FB9-E9AC-841D54C535E2}"/>
          </ac:spMkLst>
        </pc:spChg>
        <pc:spChg chg="add del mod">
          <ac:chgData name="fri cilla" userId="8534f0824845f834" providerId="LiveId" clId="{25B7FE58-D8C2-4B6F-AC66-861EA74AA545}" dt="2025-06-19T06:15:13.911" v="1224" actId="20577"/>
          <ac:spMkLst>
            <pc:docMk/>
            <pc:sldMk cId="3003802183" sldId="366"/>
            <ac:spMk id="12" creationId="{1C69D111-8B7D-4A1F-7C36-910427BE953E}"/>
          </ac:spMkLst>
        </pc:spChg>
        <pc:spChg chg="add del">
          <ac:chgData name="fri cilla" userId="8534f0824845f834" providerId="LiveId" clId="{25B7FE58-D8C2-4B6F-AC66-861EA74AA545}" dt="2025-06-19T06:14:02.050" v="1206"/>
          <ac:spMkLst>
            <pc:docMk/>
            <pc:sldMk cId="3003802183" sldId="366"/>
            <ac:spMk id="13" creationId="{5922F6E1-837C-5A09-62AF-17DE4C1A2941}"/>
          </ac:spMkLst>
        </pc:spChg>
        <pc:spChg chg="add del mod">
          <ac:chgData name="fri cilla" userId="8534f0824845f834" providerId="LiveId" clId="{25B7FE58-D8C2-4B6F-AC66-861EA74AA545}" dt="2025-06-19T06:14:05.361" v="1209"/>
          <ac:spMkLst>
            <pc:docMk/>
            <pc:sldMk cId="3003802183" sldId="366"/>
            <ac:spMk id="14" creationId="{9AF3B88B-EF3C-96BF-3438-E939682DDE61}"/>
          </ac:spMkLst>
        </pc:spChg>
        <pc:spChg chg="add del mod">
          <ac:chgData name="fri cilla" userId="8534f0824845f834" providerId="LiveId" clId="{25B7FE58-D8C2-4B6F-AC66-861EA74AA545}" dt="2025-06-19T06:14:14.527" v="1211"/>
          <ac:spMkLst>
            <pc:docMk/>
            <pc:sldMk cId="3003802183" sldId="366"/>
            <ac:spMk id="15" creationId="{0B2E98BB-2FF0-EDE8-0230-7C16006D726D}"/>
          </ac:spMkLst>
        </pc:spChg>
      </pc:sldChg>
      <pc:sldChg chg="modSp add mod ord">
        <pc:chgData name="fri cilla" userId="8534f0824845f834" providerId="LiveId" clId="{25B7FE58-D8C2-4B6F-AC66-861EA74AA545}" dt="2025-06-19T11:11:28.617" v="1325" actId="5793"/>
        <pc:sldMkLst>
          <pc:docMk/>
          <pc:sldMk cId="554335986" sldId="367"/>
        </pc:sldMkLst>
        <pc:spChg chg="mod">
          <ac:chgData name="fri cilla" userId="8534f0824845f834" providerId="LiveId" clId="{25B7FE58-D8C2-4B6F-AC66-861EA74AA545}" dt="2025-06-19T11:11:28.617" v="1325" actId="5793"/>
          <ac:spMkLst>
            <pc:docMk/>
            <pc:sldMk cId="554335986" sldId="367"/>
            <ac:spMk id="12" creationId="{1C69D111-8B7D-4A1F-7C36-910427BE953E}"/>
          </ac:spMkLst>
        </pc:spChg>
      </pc:sldChg>
      <pc:sldChg chg="modSp add del mod ord">
        <pc:chgData name="fri cilla" userId="8534f0824845f834" providerId="LiveId" clId="{25B7FE58-D8C2-4B6F-AC66-861EA74AA545}" dt="2025-06-19T09:10:13.960" v="1259" actId="47"/>
        <pc:sldMkLst>
          <pc:docMk/>
          <pc:sldMk cId="910743546" sldId="368"/>
        </pc:sldMkLst>
        <pc:spChg chg="mod">
          <ac:chgData name="fri cilla" userId="8534f0824845f834" providerId="LiveId" clId="{25B7FE58-D8C2-4B6F-AC66-861EA74AA545}" dt="2025-06-19T06:15:57.810" v="1232"/>
          <ac:spMkLst>
            <pc:docMk/>
            <pc:sldMk cId="910743546" sldId="368"/>
            <ac:spMk id="12" creationId="{1C69D111-8B7D-4A1F-7C36-910427BE953E}"/>
          </ac:spMkLst>
        </pc:spChg>
      </pc:sldChg>
      <pc:sldChg chg="modSp new mod ord">
        <pc:chgData name="fri cilla" userId="8534f0824845f834" providerId="LiveId" clId="{25B7FE58-D8C2-4B6F-AC66-861EA74AA545}" dt="2025-06-19T09:18:25.589" v="1306" actId="20577"/>
        <pc:sldMkLst>
          <pc:docMk/>
          <pc:sldMk cId="4016240386" sldId="368"/>
        </pc:sldMkLst>
        <pc:spChg chg="mod">
          <ac:chgData name="fri cilla" userId="8534f0824845f834" providerId="LiveId" clId="{25B7FE58-D8C2-4B6F-AC66-861EA74AA545}" dt="2025-06-19T09:18:25.589" v="1306" actId="20577"/>
          <ac:spMkLst>
            <pc:docMk/>
            <pc:sldMk cId="4016240386" sldId="368"/>
            <ac:spMk id="2" creationId="{D20AC012-8775-3707-269C-E9F249717838}"/>
          </ac:spMkLst>
        </pc:spChg>
      </pc:sldChg>
      <pc:sldChg chg="addSp delSp modSp add del mod ord">
        <pc:chgData name="fri cilla" userId="8534f0824845f834" providerId="LiveId" clId="{25B7FE58-D8C2-4B6F-AC66-861EA74AA545}" dt="2025-06-19T09:10:17.435" v="1260" actId="47"/>
        <pc:sldMkLst>
          <pc:docMk/>
          <pc:sldMk cId="2127109955" sldId="369"/>
        </pc:sldMkLst>
        <pc:spChg chg="add del">
          <ac:chgData name="fri cilla" userId="8534f0824845f834" providerId="LiveId" clId="{25B7FE58-D8C2-4B6F-AC66-861EA74AA545}" dt="2025-06-19T06:16:14.372" v="1237"/>
          <ac:spMkLst>
            <pc:docMk/>
            <pc:sldMk cId="2127109955" sldId="369"/>
            <ac:spMk id="2" creationId="{286146A0-6C99-D87E-309F-F679AC339503}"/>
          </ac:spMkLst>
        </pc:spChg>
        <pc:spChg chg="add del">
          <ac:chgData name="fri cilla" userId="8534f0824845f834" providerId="LiveId" clId="{25B7FE58-D8C2-4B6F-AC66-861EA74AA545}" dt="2025-06-19T06:16:25.029" v="1242"/>
          <ac:spMkLst>
            <pc:docMk/>
            <pc:sldMk cId="2127109955" sldId="369"/>
            <ac:spMk id="3" creationId="{03BA2840-BFC2-177B-0F56-80E82CC9381F}"/>
          </ac:spMkLst>
        </pc:spChg>
        <pc:spChg chg="add mod">
          <ac:chgData name="fri cilla" userId="8534f0824845f834" providerId="LiveId" clId="{25B7FE58-D8C2-4B6F-AC66-861EA74AA545}" dt="2025-06-19T06:17:24.177" v="1255" actId="108"/>
          <ac:spMkLst>
            <pc:docMk/>
            <pc:sldMk cId="2127109955" sldId="369"/>
            <ac:spMk id="5" creationId="{964EA958-FF7B-34F4-3CD3-BA5CE7E49FEE}"/>
          </ac:spMkLst>
        </pc:spChg>
        <pc:spChg chg="del mod">
          <ac:chgData name="fri cilla" userId="8534f0824845f834" providerId="LiveId" clId="{25B7FE58-D8C2-4B6F-AC66-861EA74AA545}" dt="2025-06-19T06:16:41.590" v="1244"/>
          <ac:spMkLst>
            <pc:docMk/>
            <pc:sldMk cId="2127109955" sldId="369"/>
            <ac:spMk id="12" creationId="{1C69D111-8B7D-4A1F-7C36-910427BE953E}"/>
          </ac:spMkLst>
        </pc:spChg>
      </pc:sldChg>
      <pc:sldChg chg="delSp modSp new mod">
        <pc:chgData name="fri cilla" userId="8534f0824845f834" providerId="LiveId" clId="{25B7FE58-D8C2-4B6F-AC66-861EA74AA545}" dt="2025-06-19T12:12:22.342" v="1650" actId="20577"/>
        <pc:sldMkLst>
          <pc:docMk/>
          <pc:sldMk cId="2453200663" sldId="369"/>
        </pc:sldMkLst>
        <pc:spChg chg="del">
          <ac:chgData name="fri cilla" userId="8534f0824845f834" providerId="LiveId" clId="{25B7FE58-D8C2-4B6F-AC66-861EA74AA545}" dt="2025-06-19T11:16:41.159" v="1328" actId="478"/>
          <ac:spMkLst>
            <pc:docMk/>
            <pc:sldMk cId="2453200663" sldId="369"/>
            <ac:spMk id="2" creationId="{0E7DB35F-038E-275F-9B9C-BC7451F3A1DF}"/>
          </ac:spMkLst>
        </pc:spChg>
        <pc:spChg chg="mod">
          <ac:chgData name="fri cilla" userId="8534f0824845f834" providerId="LiveId" clId="{25B7FE58-D8C2-4B6F-AC66-861EA74AA545}" dt="2025-06-19T12:12:22.342" v="1650" actId="20577"/>
          <ac:spMkLst>
            <pc:docMk/>
            <pc:sldMk cId="2453200663" sldId="369"/>
            <ac:spMk id="3" creationId="{E891D153-C6F7-2B30-3E83-41FB44C49FDB}"/>
          </ac:spMkLst>
        </pc:spChg>
      </pc:sldChg>
      <pc:sldChg chg="addSp modSp new mod">
        <pc:chgData name="fri cilla" userId="8534f0824845f834" providerId="LiveId" clId="{25B7FE58-D8C2-4B6F-AC66-861EA74AA545}" dt="2025-06-19T11:29:03.527" v="1546" actId="1076"/>
        <pc:sldMkLst>
          <pc:docMk/>
          <pc:sldMk cId="1665439201" sldId="370"/>
        </pc:sldMkLst>
        <pc:picChg chg="add mod">
          <ac:chgData name="fri cilla" userId="8534f0824845f834" providerId="LiveId" clId="{25B7FE58-D8C2-4B6F-AC66-861EA74AA545}" dt="2025-06-19T11:29:01.080" v="1545" actId="1076"/>
          <ac:picMkLst>
            <pc:docMk/>
            <pc:sldMk cId="1665439201" sldId="370"/>
            <ac:picMk id="4" creationId="{6C90219D-D7A6-00CF-94D9-ABE2C41A481D}"/>
          </ac:picMkLst>
        </pc:picChg>
        <pc:picChg chg="add mod">
          <ac:chgData name="fri cilla" userId="8534f0824845f834" providerId="LiveId" clId="{25B7FE58-D8C2-4B6F-AC66-861EA74AA545}" dt="2025-06-19T11:29:03.527" v="1546" actId="1076"/>
          <ac:picMkLst>
            <pc:docMk/>
            <pc:sldMk cId="1665439201" sldId="370"/>
            <ac:picMk id="6" creationId="{A73284B9-2247-58D3-3082-28FBCC8A1165}"/>
          </ac:picMkLst>
        </pc:picChg>
      </pc:sldChg>
      <pc:sldChg chg="addSp modSp new mod">
        <pc:chgData name="fri cilla" userId="8534f0824845f834" providerId="LiveId" clId="{25B7FE58-D8C2-4B6F-AC66-861EA74AA545}" dt="2025-06-19T11:29:39.852" v="1551" actId="1076"/>
        <pc:sldMkLst>
          <pc:docMk/>
          <pc:sldMk cId="1532194649" sldId="371"/>
        </pc:sldMkLst>
        <pc:picChg chg="add mod">
          <ac:chgData name="fri cilla" userId="8534f0824845f834" providerId="LiveId" clId="{25B7FE58-D8C2-4B6F-AC66-861EA74AA545}" dt="2025-06-19T11:29:25.983" v="1549" actId="1076"/>
          <ac:picMkLst>
            <pc:docMk/>
            <pc:sldMk cId="1532194649" sldId="371"/>
            <ac:picMk id="4" creationId="{9678A497-24AF-4ADD-A8B0-243A51DF7FDA}"/>
          </ac:picMkLst>
        </pc:picChg>
        <pc:picChg chg="add mod">
          <ac:chgData name="fri cilla" userId="8534f0824845f834" providerId="LiveId" clId="{25B7FE58-D8C2-4B6F-AC66-861EA74AA545}" dt="2025-06-19T11:29:39.852" v="1551" actId="1076"/>
          <ac:picMkLst>
            <pc:docMk/>
            <pc:sldMk cId="1532194649" sldId="371"/>
            <ac:picMk id="6" creationId="{E6124DF1-3C69-F5D7-B13D-58F1EEB63A00}"/>
          </ac:picMkLst>
        </pc:picChg>
      </pc:sldChg>
      <pc:sldChg chg="addSp modSp new mod">
        <pc:chgData name="fri cilla" userId="8534f0824845f834" providerId="LiveId" clId="{25B7FE58-D8C2-4B6F-AC66-861EA74AA545}" dt="2025-06-19T11:30:02.744" v="1558" actId="1076"/>
        <pc:sldMkLst>
          <pc:docMk/>
          <pc:sldMk cId="2546759810" sldId="372"/>
        </pc:sldMkLst>
        <pc:picChg chg="add mod">
          <ac:chgData name="fri cilla" userId="8534f0824845f834" providerId="LiveId" clId="{25B7FE58-D8C2-4B6F-AC66-861EA74AA545}" dt="2025-06-19T11:30:01.144" v="1557" actId="1076"/>
          <ac:picMkLst>
            <pc:docMk/>
            <pc:sldMk cId="2546759810" sldId="372"/>
            <ac:picMk id="4" creationId="{3C8DE487-BE8A-72B7-7797-A01B04EDA88A}"/>
          </ac:picMkLst>
        </pc:picChg>
        <pc:picChg chg="add mod">
          <ac:chgData name="fri cilla" userId="8534f0824845f834" providerId="LiveId" clId="{25B7FE58-D8C2-4B6F-AC66-861EA74AA545}" dt="2025-06-19T11:30:02.744" v="1558" actId="1076"/>
          <ac:picMkLst>
            <pc:docMk/>
            <pc:sldMk cId="2546759810" sldId="372"/>
            <ac:picMk id="6" creationId="{612882CA-FA88-D237-51D3-C3EA41009304}"/>
          </ac:picMkLst>
        </pc:picChg>
      </pc:sldChg>
      <pc:sldChg chg="addSp delSp modSp new mod">
        <pc:chgData name="fri cilla" userId="8534f0824845f834" providerId="LiveId" clId="{25B7FE58-D8C2-4B6F-AC66-861EA74AA545}" dt="2025-06-19T11:52:27.252" v="1599" actId="113"/>
        <pc:sldMkLst>
          <pc:docMk/>
          <pc:sldMk cId="2000250974" sldId="373"/>
        </pc:sldMkLst>
        <pc:spChg chg="add del mod">
          <ac:chgData name="fri cilla" userId="8534f0824845f834" providerId="LiveId" clId="{25B7FE58-D8C2-4B6F-AC66-861EA74AA545}" dt="2025-06-19T11:52:22.991" v="1596" actId="113"/>
          <ac:spMkLst>
            <pc:docMk/>
            <pc:sldMk cId="2000250974" sldId="373"/>
            <ac:spMk id="2" creationId="{8AB5F0D6-8608-CDE4-50AE-D253C216903F}"/>
          </ac:spMkLst>
        </pc:spChg>
        <pc:spChg chg="add mod">
          <ac:chgData name="fri cilla" userId="8534f0824845f834" providerId="LiveId" clId="{25B7FE58-D8C2-4B6F-AC66-861EA74AA545}" dt="2025-06-19T11:52:27.252" v="1599" actId="113"/>
          <ac:spMkLst>
            <pc:docMk/>
            <pc:sldMk cId="2000250974" sldId="373"/>
            <ac:spMk id="4" creationId="{7396E263-9E50-A4CB-0342-577E7C3D6BD2}"/>
          </ac:spMkLst>
        </pc:spChg>
        <pc:spChg chg="add del mod">
          <ac:chgData name="fri cilla" userId="8534f0824845f834" providerId="LiveId" clId="{25B7FE58-D8C2-4B6F-AC66-861EA74AA545}" dt="2025-06-19T11:51:55.529" v="1587" actId="478"/>
          <ac:spMkLst>
            <pc:docMk/>
            <pc:sldMk cId="2000250974" sldId="373"/>
            <ac:spMk id="6" creationId="{E2241739-2AF4-4B11-5F75-6D450B2D3441}"/>
          </ac:spMkLst>
        </pc:spChg>
      </pc:sldChg>
      <pc:sldChg chg="modSp add del mod">
        <pc:chgData name="fri cilla" userId="8534f0824845f834" providerId="LiveId" clId="{25B7FE58-D8C2-4B6F-AC66-861EA74AA545}" dt="2025-07-17T10:51:16.714" v="1949" actId="47"/>
        <pc:sldMkLst>
          <pc:docMk/>
          <pc:sldMk cId="1303237550" sldId="374"/>
        </pc:sldMkLst>
        <pc:spChg chg="mod">
          <ac:chgData name="fri cilla" userId="8534f0824845f834" providerId="LiveId" clId="{25B7FE58-D8C2-4B6F-AC66-861EA74AA545}" dt="2025-07-17T10:50:50.526" v="1946" actId="20577"/>
          <ac:spMkLst>
            <pc:docMk/>
            <pc:sldMk cId="1303237550" sldId="374"/>
            <ac:spMk id="5" creationId="{C2BAD7B4-5997-4A95-A2A9-773DF1F4CE53}"/>
          </ac:spMkLst>
        </pc:spChg>
      </pc:sldChg>
      <pc:sldChg chg="addSp delSp modSp add del mod">
        <pc:chgData name="fri cilla" userId="8534f0824845f834" providerId="LiveId" clId="{25B7FE58-D8C2-4B6F-AC66-861EA74AA545}" dt="2025-07-17T12:26:15.868" v="2327" actId="47"/>
        <pc:sldMkLst>
          <pc:docMk/>
          <pc:sldMk cId="1546460594" sldId="374"/>
        </pc:sldMkLst>
        <pc:spChg chg="add mod">
          <ac:chgData name="fri cilla" userId="8534f0824845f834" providerId="LiveId" clId="{25B7FE58-D8C2-4B6F-AC66-861EA74AA545}" dt="2025-07-17T12:25:06.064" v="2264" actId="20577"/>
          <ac:spMkLst>
            <pc:docMk/>
            <pc:sldMk cId="1546460594" sldId="374"/>
            <ac:spMk id="2" creationId="{7CA466A5-0855-0EA3-A61B-A725D2341C91}"/>
          </ac:spMkLst>
        </pc:spChg>
        <pc:picChg chg="del">
          <ac:chgData name="fri cilla" userId="8534f0824845f834" providerId="LiveId" clId="{25B7FE58-D8C2-4B6F-AC66-861EA74AA545}" dt="2025-07-17T12:22:07.855" v="1977" actId="478"/>
          <ac:picMkLst>
            <pc:docMk/>
            <pc:sldMk cId="1546460594" sldId="374"/>
            <ac:picMk id="2052" creationId="{93FA0417-9469-0BD3-DA9F-A8094E4BA43D}"/>
          </ac:picMkLst>
        </pc:picChg>
      </pc:sldChg>
      <pc:sldChg chg="modSp add mod">
        <pc:chgData name="fri cilla" userId="8534f0824845f834" providerId="LiveId" clId="{25B7FE58-D8C2-4B6F-AC66-861EA74AA545}" dt="2025-07-17T12:26:08.192" v="2326" actId="20577"/>
        <pc:sldMkLst>
          <pc:docMk/>
          <pc:sldMk cId="3691174757" sldId="375"/>
        </pc:sldMkLst>
        <pc:spChg chg="mod">
          <ac:chgData name="fri cilla" userId="8534f0824845f834" providerId="LiveId" clId="{25B7FE58-D8C2-4B6F-AC66-861EA74AA545}" dt="2025-07-17T12:26:08.192" v="2326" actId="20577"/>
          <ac:spMkLst>
            <pc:docMk/>
            <pc:sldMk cId="3691174757" sldId="375"/>
            <ac:spMk id="2" creationId="{7CA466A5-0855-0EA3-A61B-A725D2341C91}"/>
          </ac:spMkLst>
        </pc:spChg>
      </pc:sldChg>
      <pc:sldChg chg="delSp add del">
        <pc:chgData name="fri cilla" userId="8534f0824845f834" providerId="LiveId" clId="{25B7FE58-D8C2-4B6F-AC66-861EA74AA545}" dt="2025-07-17T10:51:06.598" v="1947" actId="47"/>
        <pc:sldMkLst>
          <pc:docMk/>
          <pc:sldMk cId="3833995690" sldId="375"/>
        </pc:sldMkLst>
        <pc:picChg chg="del">
          <ac:chgData name="fri cilla" userId="8534f0824845f834" providerId="LiveId" clId="{25B7FE58-D8C2-4B6F-AC66-861EA74AA545}" dt="2025-07-17T10:47:08.007" v="1919" actId="478"/>
          <ac:picMkLst>
            <pc:docMk/>
            <pc:sldMk cId="3833995690" sldId="375"/>
            <ac:picMk id="2052" creationId="{93FA0417-9469-0BD3-DA9F-A8094E4BA43D}"/>
          </ac:picMkLst>
        </pc:picChg>
      </pc:sldChg>
      <pc:sldChg chg="addSp modSp add mod">
        <pc:chgData name="fri cilla" userId="8534f0824845f834" providerId="LiveId" clId="{25B7FE58-D8C2-4B6F-AC66-861EA74AA545}" dt="2025-07-17T12:41:19.896" v="2730" actId="20577"/>
        <pc:sldMkLst>
          <pc:docMk/>
          <pc:sldMk cId="2275396215" sldId="376"/>
        </pc:sldMkLst>
        <pc:spChg chg="mod">
          <ac:chgData name="fri cilla" userId="8534f0824845f834" providerId="LiveId" clId="{25B7FE58-D8C2-4B6F-AC66-861EA74AA545}" dt="2025-07-17T12:28:50.130" v="2355" actId="20577"/>
          <ac:spMkLst>
            <pc:docMk/>
            <pc:sldMk cId="2275396215" sldId="376"/>
            <ac:spMk id="2" creationId="{7CA466A5-0855-0EA3-A61B-A725D2341C91}"/>
          </ac:spMkLst>
        </pc:spChg>
        <pc:spChg chg="add mod">
          <ac:chgData name="fri cilla" userId="8534f0824845f834" providerId="LiveId" clId="{25B7FE58-D8C2-4B6F-AC66-861EA74AA545}" dt="2025-07-17T12:38:42.521" v="2396" actId="20577"/>
          <ac:spMkLst>
            <pc:docMk/>
            <pc:sldMk cId="2275396215" sldId="376"/>
            <ac:spMk id="3" creationId="{6B615906-2D98-25F9-9973-AA0D23384198}"/>
          </ac:spMkLst>
        </pc:spChg>
        <pc:spChg chg="add mod">
          <ac:chgData name="fri cilla" userId="8534f0824845f834" providerId="LiveId" clId="{25B7FE58-D8C2-4B6F-AC66-861EA74AA545}" dt="2025-07-17T12:41:19.896" v="2730" actId="20577"/>
          <ac:spMkLst>
            <pc:docMk/>
            <pc:sldMk cId="2275396215" sldId="376"/>
            <ac:spMk id="4" creationId="{6CFE590C-2140-6A4A-9663-02FF4C986675}"/>
          </ac:spMkLst>
        </pc:spChg>
      </pc:sldChg>
      <pc:sldChg chg="modSp add mod ord">
        <pc:chgData name="fri cilla" userId="8534f0824845f834" providerId="LiveId" clId="{25B7FE58-D8C2-4B6F-AC66-861EA74AA545}" dt="2025-07-17T12:30:39.397" v="2363" actId="20577"/>
        <pc:sldMkLst>
          <pc:docMk/>
          <pc:sldMk cId="3990918254" sldId="377"/>
        </pc:sldMkLst>
        <pc:spChg chg="mod">
          <ac:chgData name="fri cilla" userId="8534f0824845f834" providerId="LiveId" clId="{25B7FE58-D8C2-4B6F-AC66-861EA74AA545}" dt="2025-07-17T12:30:39.397" v="2363" actId="20577"/>
          <ac:spMkLst>
            <pc:docMk/>
            <pc:sldMk cId="3990918254" sldId="377"/>
            <ac:spMk id="5" creationId="{C2BAD7B4-5997-4A95-A2A9-773DF1F4CE53}"/>
          </ac:spMkLst>
        </pc:spChg>
      </pc:sldChg>
      <pc:sldChg chg="modSp add mod">
        <pc:chgData name="fri cilla" userId="8534f0824845f834" providerId="LiveId" clId="{25B7FE58-D8C2-4B6F-AC66-861EA74AA545}" dt="2025-07-17T12:41:33.902" v="2746" actId="20577"/>
        <pc:sldMkLst>
          <pc:docMk/>
          <pc:sldMk cId="3030129154" sldId="378"/>
        </pc:sldMkLst>
        <pc:spChg chg="mod">
          <ac:chgData name="fri cilla" userId="8534f0824845f834" providerId="LiveId" clId="{25B7FE58-D8C2-4B6F-AC66-861EA74AA545}" dt="2025-07-17T12:41:33.902" v="2746" actId="20577"/>
          <ac:spMkLst>
            <pc:docMk/>
            <pc:sldMk cId="3030129154" sldId="378"/>
            <ac:spMk id="5" creationId="{C2BAD7B4-5997-4A95-A2A9-773DF1F4CE53}"/>
          </ac:spMkLst>
        </pc:spChg>
      </pc:sldChg>
      <pc:sldChg chg="modSp add mod">
        <pc:chgData name="fri cilla" userId="8534f0824845f834" providerId="LiveId" clId="{25B7FE58-D8C2-4B6F-AC66-861EA74AA545}" dt="2025-07-17T12:42:03.058" v="2858" actId="20577"/>
        <pc:sldMkLst>
          <pc:docMk/>
          <pc:sldMk cId="2987772912" sldId="379"/>
        </pc:sldMkLst>
        <pc:spChg chg="mod">
          <ac:chgData name="fri cilla" userId="8534f0824845f834" providerId="LiveId" clId="{25B7FE58-D8C2-4B6F-AC66-861EA74AA545}" dt="2025-07-17T12:42:03.058" v="2858" actId="20577"/>
          <ac:spMkLst>
            <pc:docMk/>
            <pc:sldMk cId="2987772912" sldId="379"/>
            <ac:spMk id="4" creationId="{6CFE590C-2140-6A4A-9663-02FF4C986675}"/>
          </ac:spMkLst>
        </pc:spChg>
      </pc:sldChg>
      <pc:sldChg chg="modSp add mod">
        <pc:chgData name="fri cilla" userId="8534f0824845f834" providerId="LiveId" clId="{25B7FE58-D8C2-4B6F-AC66-861EA74AA545}" dt="2025-07-17T12:44:33.007" v="2871" actId="20577"/>
        <pc:sldMkLst>
          <pc:docMk/>
          <pc:sldMk cId="4239021508" sldId="380"/>
        </pc:sldMkLst>
        <pc:spChg chg="mod">
          <ac:chgData name="fri cilla" userId="8534f0824845f834" providerId="LiveId" clId="{25B7FE58-D8C2-4B6F-AC66-861EA74AA545}" dt="2025-07-17T12:44:33.007" v="2871" actId="20577"/>
          <ac:spMkLst>
            <pc:docMk/>
            <pc:sldMk cId="4239021508" sldId="380"/>
            <ac:spMk id="5" creationId="{C2BAD7B4-5997-4A95-A2A9-773DF1F4CE53}"/>
          </ac:spMkLst>
        </pc:spChg>
      </pc:sldChg>
      <pc:sldChg chg="modSp add mod">
        <pc:chgData name="fri cilla" userId="8534f0824845f834" providerId="LiveId" clId="{25B7FE58-D8C2-4B6F-AC66-861EA74AA545}" dt="2025-07-17T12:45:24.278" v="2952" actId="20577"/>
        <pc:sldMkLst>
          <pc:docMk/>
          <pc:sldMk cId="13431475" sldId="381"/>
        </pc:sldMkLst>
        <pc:spChg chg="mod">
          <ac:chgData name="fri cilla" userId="8534f0824845f834" providerId="LiveId" clId="{25B7FE58-D8C2-4B6F-AC66-861EA74AA545}" dt="2025-07-17T12:45:24.278" v="2952" actId="20577"/>
          <ac:spMkLst>
            <pc:docMk/>
            <pc:sldMk cId="13431475" sldId="381"/>
            <ac:spMk id="4" creationId="{6CFE590C-2140-6A4A-9663-02FF4C986675}"/>
          </ac:spMkLst>
        </pc:spChg>
      </pc:sldChg>
      <pc:sldMasterChg chg="delSldLayout">
        <pc:chgData name="fri cilla" userId="8534f0824845f834" providerId="LiveId" clId="{25B7FE58-D8C2-4B6F-AC66-861EA74AA545}" dt="2025-07-17T10:51:12.219" v="1948" actId="47"/>
        <pc:sldMasterMkLst>
          <pc:docMk/>
          <pc:sldMasterMk cId="3646289393" sldId="2147483883"/>
        </pc:sldMasterMkLst>
        <pc:sldLayoutChg chg="del">
          <pc:chgData name="fri cilla" userId="8534f0824845f834" providerId="LiveId" clId="{25B7FE58-D8C2-4B6F-AC66-861EA74AA545}" dt="2025-06-19T03:46:47.176" v="277" actId="2696"/>
          <pc:sldLayoutMkLst>
            <pc:docMk/>
            <pc:sldMasterMk cId="3646289393" sldId="2147483883"/>
            <pc:sldLayoutMk cId="924326723" sldId="2147483896"/>
          </pc:sldLayoutMkLst>
        </pc:sldLayoutChg>
        <pc:sldLayoutChg chg="del">
          <pc:chgData name="fri cilla" userId="8534f0824845f834" providerId="LiveId" clId="{25B7FE58-D8C2-4B6F-AC66-861EA74AA545}" dt="2025-06-19T04:04:30.683" v="406" actId="47"/>
          <pc:sldLayoutMkLst>
            <pc:docMk/>
            <pc:sldMasterMk cId="3646289393" sldId="2147483883"/>
            <pc:sldLayoutMk cId="3438902072" sldId="2147483901"/>
          </pc:sldLayoutMkLst>
        </pc:sldLayoutChg>
        <pc:sldLayoutChg chg="del">
          <pc:chgData name="fri cilla" userId="8534f0824845f834" providerId="LiveId" clId="{25B7FE58-D8C2-4B6F-AC66-861EA74AA545}" dt="2025-06-19T03:46:20.702" v="276" actId="47"/>
          <pc:sldLayoutMkLst>
            <pc:docMk/>
            <pc:sldMasterMk cId="3646289393" sldId="2147483883"/>
            <pc:sldLayoutMk cId="823168567" sldId="2147483905"/>
          </pc:sldLayoutMkLst>
        </pc:sldLayoutChg>
        <pc:sldLayoutChg chg="del">
          <pc:chgData name="fri cilla" userId="8534f0824845f834" providerId="LiveId" clId="{25B7FE58-D8C2-4B6F-AC66-861EA74AA545}" dt="2025-07-17T10:51:12.219" v="1948" actId="47"/>
          <pc:sldLayoutMkLst>
            <pc:docMk/>
            <pc:sldMasterMk cId="3646289393" sldId="2147483883"/>
            <pc:sldLayoutMk cId="4155210018" sldId="21474839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7/17/2025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7/17/2025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845C4-EE65-1927-741C-469934E16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08C1F-52DA-753D-4A17-A36D3850A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A149-7553-C1D5-BA10-514C6AF188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CFCC5A-1415-456B-8091-AB3EF16902D2}"/>
              </a:ext>
            </a:extLst>
          </p:cNvPr>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26356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95666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72047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70063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16845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06166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64998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72518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8" r:id="rId13"/>
    <p:sldLayoutId id="2147483900" r:id="rId14"/>
    <p:sldLayoutId id="214748390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a:xfrm>
            <a:off x="1499413" y="967250"/>
            <a:ext cx="9193174" cy="1971262"/>
          </a:xfrm>
        </p:spPr>
        <p:txBody>
          <a:bodyPr/>
          <a:lstStyle/>
          <a:p>
            <a:r>
              <a:rPr lang="en-US" sz="6600" dirty="0"/>
              <a:t>SIDE JOB</a:t>
            </a:r>
          </a:p>
        </p:txBody>
      </p:sp>
      <p:sp>
        <p:nvSpPr>
          <p:cNvPr id="2" name="TextBox 1">
            <a:extLst>
              <a:ext uri="{FF2B5EF4-FFF2-40B4-BE49-F238E27FC236}">
                <a16:creationId xmlns:a16="http://schemas.microsoft.com/office/drawing/2014/main" id="{EEC024C4-3DE5-FFA6-C190-EC3E240C5905}"/>
              </a:ext>
            </a:extLst>
          </p:cNvPr>
          <p:cNvSpPr txBox="1"/>
          <p:nvPr/>
        </p:nvSpPr>
        <p:spPr>
          <a:xfrm>
            <a:off x="3851563" y="2673928"/>
            <a:ext cx="4724400" cy="3108543"/>
          </a:xfrm>
          <a:prstGeom prst="rect">
            <a:avLst/>
          </a:prstGeom>
          <a:noFill/>
        </p:spPr>
        <p:txBody>
          <a:bodyPr wrap="square" rtlCol="0">
            <a:spAutoFit/>
          </a:bodyPr>
          <a:lstStyle/>
          <a:p>
            <a:pPr algn="ctr"/>
            <a:r>
              <a:rPr lang="en-US" sz="3600" b="1" dirty="0" err="1"/>
              <a:t>Anggota</a:t>
            </a:r>
            <a:r>
              <a:rPr lang="en-US" sz="3600" b="1" dirty="0"/>
              <a:t> :</a:t>
            </a:r>
          </a:p>
          <a:p>
            <a:pPr algn="ctr"/>
            <a:r>
              <a:rPr lang="en-US" sz="3200" dirty="0"/>
              <a:t>Alvina (221510003)</a:t>
            </a:r>
            <a:br>
              <a:rPr lang="en-US" sz="3200" dirty="0"/>
            </a:br>
            <a:r>
              <a:rPr lang="en-US" sz="3200" dirty="0"/>
              <a:t>Angelina (221510015)</a:t>
            </a:r>
            <a:br>
              <a:rPr lang="en-US" sz="3200" dirty="0"/>
            </a:br>
            <a:r>
              <a:rPr lang="en-US" sz="3200" dirty="0" err="1"/>
              <a:t>Venezya</a:t>
            </a:r>
            <a:r>
              <a:rPr lang="en-US" sz="3200" dirty="0"/>
              <a:t> (221510017)</a:t>
            </a:r>
            <a:br>
              <a:rPr lang="en-US" sz="3200" dirty="0"/>
            </a:br>
            <a:r>
              <a:rPr lang="en-US" sz="3200" dirty="0" err="1"/>
              <a:t>Fricilla</a:t>
            </a:r>
            <a:r>
              <a:rPr lang="en-US" sz="3200" dirty="0"/>
              <a:t> (221510018)</a:t>
            </a:r>
            <a:br>
              <a:rPr lang="en-US" sz="3200" dirty="0"/>
            </a:br>
            <a:r>
              <a:rPr lang="en-US" sz="3200" dirty="0"/>
              <a:t>Joyce (221510056)</a:t>
            </a:r>
            <a:endParaRPr lang="en-ID" sz="3200"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B71F9-5225-E91C-35CF-CD8B1DCA285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0AFFA5-8E40-672B-06CA-E683CCE2B846}"/>
              </a:ext>
            </a:extLst>
          </p:cNvPr>
          <p:cNvSpPr>
            <a:spLocks noGrp="1"/>
          </p:cNvSpPr>
          <p:nvPr>
            <p:ph type="ctrTitle"/>
          </p:nvPr>
        </p:nvSpPr>
        <p:spPr>
          <a:xfrm>
            <a:off x="422897" y="2756647"/>
            <a:ext cx="5673103" cy="1124110"/>
          </a:xfrm>
        </p:spPr>
        <p:txBody>
          <a:bodyPr>
            <a:normAutofit/>
          </a:bodyPr>
          <a:lstStyle/>
          <a:p>
            <a:pPr algn="ctr"/>
            <a:r>
              <a:rPr lang="en-US" sz="6000" dirty="0"/>
              <a:t>Proses Data</a:t>
            </a:r>
          </a:p>
        </p:txBody>
      </p:sp>
      <p:sp>
        <p:nvSpPr>
          <p:cNvPr id="6" name="Title 4">
            <a:extLst>
              <a:ext uri="{FF2B5EF4-FFF2-40B4-BE49-F238E27FC236}">
                <a16:creationId xmlns:a16="http://schemas.microsoft.com/office/drawing/2014/main" id="{5D9931E9-FDE1-8527-B69D-61A79F57BF18}"/>
              </a:ext>
            </a:extLst>
          </p:cNvPr>
          <p:cNvSpPr txBox="1">
            <a:spLocks/>
          </p:cNvSpPr>
          <p:nvPr/>
        </p:nvSpPr>
        <p:spPr>
          <a:xfrm>
            <a:off x="6535270" y="2359958"/>
            <a:ext cx="4975412" cy="2138083"/>
          </a:xfrm>
          <a:prstGeom prst="rect">
            <a:avLst/>
          </a:prstGeom>
        </p:spPr>
        <p:txBody>
          <a:bodyPr vert="horz" lIns="91440" tIns="45720" rIns="91440" bIns="45720" rtlCol="0" anchor="b" anchorCtr="0">
            <a:normAutofit fontScale="47500" lnSpcReduction="20000"/>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pPr marL="1143000" indent="-1143000">
              <a:lnSpc>
                <a:spcPct val="170000"/>
              </a:lnSpc>
              <a:buAutoNum type="arabicPeriod"/>
            </a:pPr>
            <a:r>
              <a:rPr lang="en-US" sz="6000" dirty="0"/>
              <a:t>Proses Data Cleaning</a:t>
            </a:r>
          </a:p>
          <a:p>
            <a:pPr marL="1143000" indent="-1143000">
              <a:lnSpc>
                <a:spcPct val="170000"/>
              </a:lnSpc>
              <a:buAutoNum type="arabicPeriod"/>
            </a:pPr>
            <a:r>
              <a:rPr lang="en-US" sz="6000" dirty="0"/>
              <a:t>Proses Data Transformation</a:t>
            </a:r>
          </a:p>
        </p:txBody>
      </p:sp>
    </p:spTree>
    <p:extLst>
      <p:ext uri="{BB962C8B-B14F-4D97-AF65-F5344CB8AC3E}">
        <p14:creationId xmlns:p14="http://schemas.microsoft.com/office/powerpoint/2010/main" val="72435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150D9-08CC-4A8C-9AE4-2EA5B6BDB5BB}"/>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
        <p:nvSpPr>
          <p:cNvPr id="4" name="TextBox 3">
            <a:extLst>
              <a:ext uri="{FF2B5EF4-FFF2-40B4-BE49-F238E27FC236}">
                <a16:creationId xmlns:a16="http://schemas.microsoft.com/office/drawing/2014/main" id="{335859E3-1499-D4A0-B04F-1CB4215D9F36}"/>
              </a:ext>
            </a:extLst>
          </p:cNvPr>
          <p:cNvSpPr txBox="1"/>
          <p:nvPr/>
        </p:nvSpPr>
        <p:spPr>
          <a:xfrm>
            <a:off x="803564" y="508099"/>
            <a:ext cx="10699588" cy="3908762"/>
          </a:xfrm>
          <a:prstGeom prst="rect">
            <a:avLst/>
          </a:prstGeom>
          <a:noFill/>
        </p:spPr>
        <p:txBody>
          <a:bodyPr wrap="square">
            <a:spAutoFit/>
          </a:bodyPr>
          <a:lstStyle/>
          <a:p>
            <a:r>
              <a:rPr lang="en-ID" sz="3600" b="1" dirty="0"/>
              <a:t>1. Cleaning</a:t>
            </a:r>
          </a:p>
          <a:p>
            <a:r>
              <a:rPr lang="en-ID" sz="2400" dirty="0" err="1"/>
              <a:t>Jumlah</a:t>
            </a:r>
            <a:r>
              <a:rPr lang="en-ID" sz="2400" dirty="0"/>
              <a:t> baris: 1023</a:t>
            </a:r>
          </a:p>
          <a:p>
            <a:r>
              <a:rPr lang="en-ID" sz="2400" dirty="0" err="1"/>
              <a:t>Jumlah</a:t>
            </a:r>
            <a:r>
              <a:rPr lang="en-ID" sz="2400" dirty="0"/>
              <a:t> </a:t>
            </a:r>
            <a:r>
              <a:rPr lang="en-ID" sz="2400" dirty="0" err="1"/>
              <a:t>kolom</a:t>
            </a:r>
            <a:r>
              <a:rPr lang="en-ID" sz="2400" dirty="0"/>
              <a:t>: 9</a:t>
            </a:r>
          </a:p>
          <a:p>
            <a:r>
              <a:rPr lang="en-ID" sz="2400" dirty="0"/>
              <a:t>Dataset </a:t>
            </a:r>
            <a:r>
              <a:rPr lang="en-ID" sz="2400" dirty="0" err="1"/>
              <a:t>setelah</a:t>
            </a:r>
            <a:r>
              <a:rPr lang="en-ID" sz="2400" dirty="0"/>
              <a:t> cleaning: 1017 baris, 9 </a:t>
            </a:r>
            <a:r>
              <a:rPr lang="en-ID" sz="2400" dirty="0" err="1"/>
              <a:t>kolom</a:t>
            </a:r>
            <a:endParaRPr lang="en-ID" sz="2400" dirty="0"/>
          </a:p>
          <a:p>
            <a:endParaRPr lang="en-ID" sz="2400" dirty="0"/>
          </a:p>
          <a:p>
            <a:r>
              <a:rPr lang="en-ID" sz="3600" b="1" dirty="0"/>
              <a:t>2. Cross-Validation ( </a:t>
            </a:r>
            <a:r>
              <a:rPr lang="en-ID" sz="3600" b="1" dirty="0" err="1"/>
              <a:t>Minat</a:t>
            </a:r>
            <a:r>
              <a:rPr lang="en-ID" sz="3600" b="1" dirty="0"/>
              <a:t>, </a:t>
            </a:r>
            <a:r>
              <a:rPr lang="en-ID" sz="3600" b="1" dirty="0" err="1"/>
              <a:t>Usia</a:t>
            </a:r>
            <a:r>
              <a:rPr lang="en-ID" sz="3600" b="1" dirty="0"/>
              <a:t>, Waktu)</a:t>
            </a:r>
          </a:p>
          <a:p>
            <a:r>
              <a:rPr lang="en-ID" sz="2400" dirty="0" err="1"/>
              <a:t>Tujuan</a:t>
            </a:r>
            <a:r>
              <a:rPr lang="en-ID" sz="2400" dirty="0"/>
              <a:t> : </a:t>
            </a:r>
            <a:r>
              <a:rPr lang="en-ID" sz="2400" b="1" dirty="0" err="1"/>
              <a:t>melihat</a:t>
            </a:r>
            <a:r>
              <a:rPr lang="en-ID" sz="2400" b="1" dirty="0"/>
              <a:t> </a:t>
            </a:r>
            <a:r>
              <a:rPr lang="en-ID" sz="2400" b="1" dirty="0" err="1"/>
              <a:t>pola</a:t>
            </a:r>
            <a:r>
              <a:rPr lang="en-ID" sz="2400" b="1" dirty="0"/>
              <a:t> </a:t>
            </a:r>
            <a:r>
              <a:rPr lang="en-ID" sz="2400" b="1" dirty="0" err="1"/>
              <a:t>hubungan</a:t>
            </a:r>
            <a:r>
              <a:rPr lang="en-ID" sz="2400" b="1" dirty="0"/>
              <a:t> </a:t>
            </a:r>
            <a:r>
              <a:rPr lang="en-ID" sz="2400" b="1" dirty="0" err="1"/>
              <a:t>antar-variabel</a:t>
            </a:r>
            <a:endParaRPr lang="en-ID" sz="2400" dirty="0"/>
          </a:p>
          <a:p>
            <a:endParaRPr lang="en-ID" sz="2800" dirty="0"/>
          </a:p>
          <a:p>
            <a:endParaRPr lang="en-ID" sz="2800" dirty="0"/>
          </a:p>
        </p:txBody>
      </p:sp>
    </p:spTree>
    <p:extLst>
      <p:ext uri="{BB962C8B-B14F-4D97-AF65-F5344CB8AC3E}">
        <p14:creationId xmlns:p14="http://schemas.microsoft.com/office/powerpoint/2010/main" val="376623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21C7-ECC0-F571-5AB3-33FC3E1ECC37}"/>
              </a:ext>
            </a:extLst>
          </p:cNvPr>
          <p:cNvSpPr>
            <a:spLocks noGrp="1"/>
          </p:cNvSpPr>
          <p:nvPr>
            <p:ph type="ctrTitle"/>
          </p:nvPr>
        </p:nvSpPr>
        <p:spPr>
          <a:xfrm>
            <a:off x="197054" y="117986"/>
            <a:ext cx="5646541" cy="604837"/>
          </a:xfrm>
        </p:spPr>
        <p:txBody>
          <a:bodyPr>
            <a:normAutofit fontScale="90000"/>
          </a:bodyPr>
          <a:lstStyle/>
          <a:p>
            <a:r>
              <a:rPr lang="en-US" dirty="0" err="1"/>
              <a:t>Minat</a:t>
            </a:r>
            <a:r>
              <a:rPr lang="en-US" dirty="0"/>
              <a:t> x </a:t>
            </a:r>
            <a:r>
              <a:rPr lang="en-US" dirty="0" err="1"/>
              <a:t>Usia</a:t>
            </a:r>
            <a:endParaRPr lang="en-ID" dirty="0"/>
          </a:p>
        </p:txBody>
      </p:sp>
      <p:pic>
        <p:nvPicPr>
          <p:cNvPr id="6" name="Picture Placeholder 5">
            <a:extLst>
              <a:ext uri="{FF2B5EF4-FFF2-40B4-BE49-F238E27FC236}">
                <a16:creationId xmlns:a16="http://schemas.microsoft.com/office/drawing/2014/main" id="{FA4487EC-DA07-91C0-2D48-DECB71842A40}"/>
              </a:ext>
            </a:extLst>
          </p:cNvPr>
          <p:cNvPicPr>
            <a:picLocks noGrp="1" noChangeAspect="1"/>
          </p:cNvPicPr>
          <p:nvPr>
            <p:ph type="pic" sz="quarter" idx="13"/>
          </p:nvPr>
        </p:nvPicPr>
        <p:blipFill rotWithShape="1">
          <a:blip r:embed="rId2"/>
          <a:srcRect l="3752" t="1033" r="7630" b="1155"/>
          <a:stretch/>
        </p:blipFill>
        <p:spPr>
          <a:xfrm>
            <a:off x="7530090" y="117986"/>
            <a:ext cx="4464856" cy="6235738"/>
          </a:xfrm>
        </p:spPr>
      </p:pic>
      <p:pic>
        <p:nvPicPr>
          <p:cNvPr id="7" name="Picture 6">
            <a:extLst>
              <a:ext uri="{FF2B5EF4-FFF2-40B4-BE49-F238E27FC236}">
                <a16:creationId xmlns:a16="http://schemas.microsoft.com/office/drawing/2014/main" id="{FA6C6F4D-39E9-52EA-0C22-BD7BD6DCA60B}"/>
              </a:ext>
            </a:extLst>
          </p:cNvPr>
          <p:cNvPicPr>
            <a:picLocks noChangeAspect="1"/>
          </p:cNvPicPr>
          <p:nvPr/>
        </p:nvPicPr>
        <p:blipFill>
          <a:blip r:embed="rId3"/>
          <a:stretch>
            <a:fillRect/>
          </a:stretch>
        </p:blipFill>
        <p:spPr>
          <a:xfrm>
            <a:off x="-1" y="752690"/>
            <a:ext cx="7384473" cy="5538023"/>
          </a:xfrm>
          <a:prstGeom prst="rect">
            <a:avLst/>
          </a:prstGeom>
        </p:spPr>
      </p:pic>
    </p:spTree>
    <p:extLst>
      <p:ext uri="{BB962C8B-B14F-4D97-AF65-F5344CB8AC3E}">
        <p14:creationId xmlns:p14="http://schemas.microsoft.com/office/powerpoint/2010/main" val="371636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70EE1-3F54-4919-0079-4C0EA1DE6791}"/>
              </a:ext>
            </a:extLst>
          </p:cNvPr>
          <p:cNvSpPr>
            <a:spLocks noGrp="1"/>
          </p:cNvSpPr>
          <p:nvPr>
            <p:ph idx="1"/>
          </p:nvPr>
        </p:nvSpPr>
        <p:spPr>
          <a:xfrm>
            <a:off x="420624" y="858983"/>
            <a:ext cx="10515600" cy="5173026"/>
          </a:xfrm>
        </p:spPr>
        <p:txBody>
          <a:bodyPr>
            <a:normAutofit/>
          </a:bodyPr>
          <a:lstStyle/>
          <a:p>
            <a:pPr marL="0" indent="0">
              <a:buNone/>
            </a:pPr>
            <a:r>
              <a:rPr lang="en-ID" b="1" dirty="0" err="1"/>
              <a:t>Minat</a:t>
            </a:r>
            <a:r>
              <a:rPr lang="en-ID" b="1" dirty="0"/>
              <a:t> × </a:t>
            </a:r>
            <a:r>
              <a:rPr lang="en-ID" b="1" dirty="0" err="1"/>
              <a:t>Usia</a:t>
            </a:r>
            <a:endParaRPr lang="en-ID" b="1" dirty="0"/>
          </a:p>
          <a:p>
            <a:pPr>
              <a:buFont typeface="Arial" panose="020B0604020202020204" pitchFamily="34" charset="0"/>
              <a:buChar char="•"/>
            </a:pPr>
            <a:r>
              <a:rPr lang="en-ID" b="1" dirty="0"/>
              <a:t>18-21 </a:t>
            </a:r>
            <a:r>
              <a:rPr lang="en-ID" b="1" dirty="0" err="1"/>
              <a:t>tahun</a:t>
            </a:r>
            <a:r>
              <a:rPr lang="en-ID" dirty="0"/>
              <a:t>:</a:t>
            </a:r>
          </a:p>
          <a:p>
            <a:pPr marL="742950" lvl="1" indent="-285750">
              <a:buFont typeface="Arial" panose="020B0604020202020204" pitchFamily="34" charset="0"/>
              <a:buChar char="•"/>
            </a:pPr>
            <a:r>
              <a:rPr lang="en-ID" dirty="0"/>
              <a:t>Top </a:t>
            </a:r>
            <a:r>
              <a:rPr lang="en-ID" dirty="0" err="1"/>
              <a:t>minat</a:t>
            </a:r>
            <a:r>
              <a:rPr lang="en-ID" dirty="0"/>
              <a:t>: Freelance </a:t>
            </a:r>
            <a:r>
              <a:rPr lang="en-ID" dirty="0" err="1"/>
              <a:t>kreatif</a:t>
            </a:r>
            <a:r>
              <a:rPr lang="en-ID" dirty="0"/>
              <a:t> (56.2%), </a:t>
            </a:r>
            <a:r>
              <a:rPr lang="en-ID" dirty="0" err="1"/>
              <a:t>Konten</a:t>
            </a:r>
            <a:r>
              <a:rPr lang="en-ID" dirty="0"/>
              <a:t> </a:t>
            </a:r>
            <a:r>
              <a:rPr lang="en-ID" dirty="0" err="1"/>
              <a:t>kreator</a:t>
            </a:r>
            <a:r>
              <a:rPr lang="en-ID" dirty="0"/>
              <a:t> (25.6%)</a:t>
            </a:r>
          </a:p>
          <a:p>
            <a:pPr marL="742950" lvl="1" indent="-285750">
              <a:buFont typeface="Arial" panose="020B0604020202020204" pitchFamily="34" charset="0"/>
              <a:buChar char="•"/>
            </a:pPr>
            <a:r>
              <a:rPr lang="en-ID" dirty="0" err="1"/>
              <a:t>Sisa</a:t>
            </a:r>
            <a:r>
              <a:rPr lang="en-ID" dirty="0"/>
              <a:t> </a:t>
            </a:r>
            <a:r>
              <a:rPr lang="en-ID" dirty="0" err="1"/>
              <a:t>kecil</a:t>
            </a:r>
            <a:r>
              <a:rPr lang="en-ID" dirty="0"/>
              <a:t>: </a:t>
            </a:r>
            <a:r>
              <a:rPr lang="en-ID" dirty="0" err="1"/>
              <a:t>Transportasi</a:t>
            </a:r>
            <a:r>
              <a:rPr lang="en-ID" dirty="0"/>
              <a:t>, </a:t>
            </a:r>
            <a:r>
              <a:rPr lang="en-ID" dirty="0" err="1"/>
              <a:t>Jualan</a:t>
            </a:r>
            <a:r>
              <a:rPr lang="en-ID" dirty="0"/>
              <a:t> online, Edu/Tutor, Trading</a:t>
            </a:r>
          </a:p>
          <a:p>
            <a:pPr>
              <a:buFont typeface="Arial" panose="020B0604020202020204" pitchFamily="34" charset="0"/>
              <a:buChar char="•"/>
            </a:pPr>
            <a:r>
              <a:rPr lang="en-ID" b="1" dirty="0"/>
              <a:t>22-25 </a:t>
            </a:r>
            <a:r>
              <a:rPr lang="en-ID" b="1" dirty="0" err="1"/>
              <a:t>tahun</a:t>
            </a:r>
            <a:r>
              <a:rPr lang="en-ID" dirty="0"/>
              <a:t>:</a:t>
            </a:r>
          </a:p>
          <a:p>
            <a:pPr marL="742950" lvl="1" indent="-285750">
              <a:buFont typeface="Arial" panose="020B0604020202020204" pitchFamily="34" charset="0"/>
              <a:buChar char="•"/>
            </a:pPr>
            <a:r>
              <a:rPr lang="en-ID" dirty="0"/>
              <a:t>Pola </a:t>
            </a:r>
            <a:r>
              <a:rPr lang="en-ID" dirty="0" err="1"/>
              <a:t>mirip</a:t>
            </a:r>
            <a:r>
              <a:rPr lang="en-ID" dirty="0"/>
              <a:t>: Freelance </a:t>
            </a:r>
            <a:r>
              <a:rPr lang="en-ID" dirty="0" err="1"/>
              <a:t>kreatif</a:t>
            </a:r>
            <a:r>
              <a:rPr lang="en-ID" dirty="0"/>
              <a:t> (54.8%), </a:t>
            </a:r>
            <a:r>
              <a:rPr lang="en-ID" dirty="0" err="1"/>
              <a:t>Konten</a:t>
            </a:r>
            <a:r>
              <a:rPr lang="en-ID" dirty="0"/>
              <a:t> </a:t>
            </a:r>
            <a:r>
              <a:rPr lang="en-ID" dirty="0" err="1"/>
              <a:t>kreator</a:t>
            </a:r>
            <a:r>
              <a:rPr lang="en-ID" dirty="0"/>
              <a:t> (28.5%)</a:t>
            </a:r>
          </a:p>
          <a:p>
            <a:pPr marL="742950" lvl="1" indent="-285750">
              <a:buFont typeface="Arial" panose="020B0604020202020204" pitchFamily="34" charset="0"/>
              <a:buChar char="•"/>
            </a:pPr>
            <a:r>
              <a:rPr lang="en-ID" dirty="0" err="1"/>
              <a:t>Minat</a:t>
            </a:r>
            <a:r>
              <a:rPr lang="en-ID" dirty="0"/>
              <a:t> </a:t>
            </a:r>
            <a:r>
              <a:rPr lang="en-ID" dirty="0" err="1"/>
              <a:t>ke</a:t>
            </a:r>
            <a:r>
              <a:rPr lang="en-ID" dirty="0"/>
              <a:t> job </a:t>
            </a:r>
            <a:r>
              <a:rPr lang="en-ID" dirty="0" err="1"/>
              <a:t>lebih</a:t>
            </a:r>
            <a:r>
              <a:rPr lang="en-ID" dirty="0"/>
              <a:t> advance </a:t>
            </a:r>
            <a:r>
              <a:rPr lang="en-ID" dirty="0" err="1"/>
              <a:t>belum</a:t>
            </a:r>
            <a:r>
              <a:rPr lang="en-ID" dirty="0"/>
              <a:t> </a:t>
            </a:r>
            <a:r>
              <a:rPr lang="en-ID" dirty="0" err="1"/>
              <a:t>terlalu</a:t>
            </a:r>
            <a:r>
              <a:rPr lang="en-ID" dirty="0"/>
              <a:t> </a:t>
            </a:r>
            <a:r>
              <a:rPr lang="en-ID" dirty="0" err="1"/>
              <a:t>muncul</a:t>
            </a:r>
            <a:endParaRPr lang="en-ID" dirty="0"/>
          </a:p>
          <a:p>
            <a:pPr marL="0" indent="0">
              <a:buNone/>
            </a:pPr>
            <a:r>
              <a:rPr lang="en-ID" b="1" dirty="0"/>
              <a:t>Kesimpulan:</a:t>
            </a:r>
            <a:br>
              <a:rPr lang="en-ID" dirty="0"/>
            </a:br>
            <a:r>
              <a:rPr lang="en-ID" dirty="0" err="1"/>
              <a:t>Minat</a:t>
            </a:r>
            <a:r>
              <a:rPr lang="en-ID" dirty="0"/>
              <a:t> side job </a:t>
            </a:r>
            <a:r>
              <a:rPr lang="en-ID" dirty="0" err="1"/>
              <a:t>tidak</a:t>
            </a:r>
            <a:r>
              <a:rPr lang="en-ID" dirty="0"/>
              <a:t> </a:t>
            </a:r>
            <a:r>
              <a:rPr lang="en-ID" dirty="0" err="1"/>
              <a:t>banyak</a:t>
            </a:r>
            <a:r>
              <a:rPr lang="en-ID" dirty="0"/>
              <a:t> </a:t>
            </a:r>
            <a:r>
              <a:rPr lang="en-ID" dirty="0" err="1"/>
              <a:t>berubah</a:t>
            </a:r>
            <a:r>
              <a:rPr lang="en-ID" dirty="0"/>
              <a:t> </a:t>
            </a:r>
            <a:r>
              <a:rPr lang="en-ID" dirty="0" err="1"/>
              <a:t>dari</a:t>
            </a:r>
            <a:r>
              <a:rPr lang="en-ID" dirty="0"/>
              <a:t> 18-25 </a:t>
            </a:r>
            <a:r>
              <a:rPr lang="en-ID" dirty="0" err="1"/>
              <a:t>tahun</a:t>
            </a:r>
            <a:r>
              <a:rPr lang="en-ID" dirty="0"/>
              <a:t>; </a:t>
            </a:r>
            <a:r>
              <a:rPr lang="en-ID" dirty="0" err="1"/>
              <a:t>dominan</a:t>
            </a:r>
            <a:r>
              <a:rPr lang="en-ID" dirty="0"/>
              <a:t> </a:t>
            </a:r>
            <a:r>
              <a:rPr lang="en-ID" dirty="0" err="1"/>
              <a:t>tetap</a:t>
            </a:r>
            <a:r>
              <a:rPr lang="en-ID" dirty="0"/>
              <a:t> di Freelance </a:t>
            </a:r>
            <a:r>
              <a:rPr lang="en-ID" dirty="0" err="1"/>
              <a:t>kreatif</a:t>
            </a:r>
            <a:r>
              <a:rPr lang="en-ID" dirty="0"/>
              <a:t> dan </a:t>
            </a:r>
            <a:r>
              <a:rPr lang="en-ID" dirty="0" err="1"/>
              <a:t>konten</a:t>
            </a:r>
            <a:r>
              <a:rPr lang="en-ID" dirty="0"/>
              <a:t> </a:t>
            </a:r>
            <a:r>
              <a:rPr lang="en-ID" dirty="0" err="1"/>
              <a:t>kreator</a:t>
            </a:r>
            <a:r>
              <a:rPr lang="en-ID" dirty="0"/>
              <a:t>. </a:t>
            </a:r>
            <a:r>
              <a:rPr lang="en-ID" dirty="0" err="1"/>
              <a:t>Usia</a:t>
            </a:r>
            <a:r>
              <a:rPr lang="en-ID" dirty="0"/>
              <a:t> </a:t>
            </a:r>
            <a:r>
              <a:rPr lang="en-ID" dirty="0" err="1"/>
              <a:t>belum</a:t>
            </a:r>
            <a:r>
              <a:rPr lang="en-ID" dirty="0"/>
              <a:t> </a:t>
            </a:r>
            <a:r>
              <a:rPr lang="en-ID" dirty="0" err="1"/>
              <a:t>banyak</a:t>
            </a:r>
            <a:r>
              <a:rPr lang="en-ID" dirty="0"/>
              <a:t> </a:t>
            </a:r>
            <a:r>
              <a:rPr lang="en-ID" dirty="0" err="1"/>
              <a:t>memengaruhi</a:t>
            </a:r>
            <a:r>
              <a:rPr lang="en-ID" dirty="0"/>
              <a:t> </a:t>
            </a:r>
            <a:r>
              <a:rPr lang="en-ID" dirty="0" err="1"/>
              <a:t>jenis</a:t>
            </a:r>
            <a:r>
              <a:rPr lang="en-ID" dirty="0"/>
              <a:t> </a:t>
            </a:r>
            <a:r>
              <a:rPr lang="en-ID" dirty="0" err="1"/>
              <a:t>minat</a:t>
            </a:r>
            <a:r>
              <a:rPr lang="en-ID" dirty="0"/>
              <a:t> </a:t>
            </a:r>
            <a:r>
              <a:rPr lang="en-ID" dirty="0" err="1"/>
              <a:t>dalam</a:t>
            </a:r>
            <a:r>
              <a:rPr lang="en-ID" dirty="0"/>
              <a:t> </a:t>
            </a:r>
            <a:r>
              <a:rPr lang="en-ID" dirty="0" err="1"/>
              <a:t>kelompok</a:t>
            </a:r>
            <a:r>
              <a:rPr lang="en-ID" dirty="0"/>
              <a:t> </a:t>
            </a:r>
            <a:r>
              <a:rPr lang="en-ID" dirty="0" err="1"/>
              <a:t>muda</a:t>
            </a:r>
            <a:r>
              <a:rPr lang="en-ID" dirty="0"/>
              <a:t> </a:t>
            </a:r>
            <a:r>
              <a:rPr lang="en-ID" dirty="0" err="1"/>
              <a:t>ini</a:t>
            </a:r>
            <a:r>
              <a:rPr lang="en-ID" dirty="0"/>
              <a:t>.</a:t>
            </a:r>
          </a:p>
          <a:p>
            <a:pPr marL="0" indent="0" algn="just">
              <a:buNone/>
            </a:pPr>
            <a:endParaRPr lang="en-ID" sz="3200" dirty="0"/>
          </a:p>
        </p:txBody>
      </p:sp>
      <p:sp>
        <p:nvSpPr>
          <p:cNvPr id="4" name="Slide Number Placeholder 3">
            <a:extLst>
              <a:ext uri="{FF2B5EF4-FFF2-40B4-BE49-F238E27FC236}">
                <a16:creationId xmlns:a16="http://schemas.microsoft.com/office/drawing/2014/main" id="{03ABBA94-2D9A-B8AB-8689-089ADCFDE226}"/>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293973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21C7-ECC0-F571-5AB3-33FC3E1ECC37}"/>
              </a:ext>
            </a:extLst>
          </p:cNvPr>
          <p:cNvSpPr>
            <a:spLocks noGrp="1"/>
          </p:cNvSpPr>
          <p:nvPr>
            <p:ph type="ctrTitle"/>
          </p:nvPr>
        </p:nvSpPr>
        <p:spPr>
          <a:xfrm>
            <a:off x="197054" y="117986"/>
            <a:ext cx="5646541" cy="604837"/>
          </a:xfrm>
        </p:spPr>
        <p:txBody>
          <a:bodyPr>
            <a:normAutofit fontScale="90000"/>
          </a:bodyPr>
          <a:lstStyle/>
          <a:p>
            <a:r>
              <a:rPr lang="en-US" dirty="0" err="1"/>
              <a:t>Minat</a:t>
            </a:r>
            <a:r>
              <a:rPr lang="en-US" dirty="0"/>
              <a:t> x Waktu </a:t>
            </a:r>
            <a:r>
              <a:rPr lang="en-US" dirty="0" err="1"/>
              <a:t>Luang</a:t>
            </a:r>
            <a:endParaRPr lang="en-ID" dirty="0"/>
          </a:p>
        </p:txBody>
      </p:sp>
      <p:pic>
        <p:nvPicPr>
          <p:cNvPr id="10" name="Picture Placeholder 9">
            <a:extLst>
              <a:ext uri="{FF2B5EF4-FFF2-40B4-BE49-F238E27FC236}">
                <a16:creationId xmlns:a16="http://schemas.microsoft.com/office/drawing/2014/main" id="{A15C570C-8FC7-4657-4297-3C3D047C86E3}"/>
              </a:ext>
            </a:extLst>
          </p:cNvPr>
          <p:cNvPicPr>
            <a:picLocks noGrp="1" noChangeAspect="1"/>
          </p:cNvPicPr>
          <p:nvPr>
            <p:ph type="pic" sz="quarter" idx="13"/>
          </p:nvPr>
        </p:nvPicPr>
        <p:blipFill rotWithShape="1">
          <a:blip r:embed="rId2"/>
          <a:srcRect t="375" b="375"/>
          <a:stretch/>
        </p:blipFill>
        <p:spPr>
          <a:xfrm>
            <a:off x="7421552" y="117986"/>
            <a:ext cx="4603505" cy="6297682"/>
          </a:xfrm>
        </p:spPr>
      </p:pic>
      <p:pic>
        <p:nvPicPr>
          <p:cNvPr id="12" name="Picture 11">
            <a:extLst>
              <a:ext uri="{FF2B5EF4-FFF2-40B4-BE49-F238E27FC236}">
                <a16:creationId xmlns:a16="http://schemas.microsoft.com/office/drawing/2014/main" id="{8F30FB39-8997-8560-2A4C-F7814A3C0BBF}"/>
              </a:ext>
            </a:extLst>
          </p:cNvPr>
          <p:cNvPicPr>
            <a:picLocks noChangeAspect="1"/>
          </p:cNvPicPr>
          <p:nvPr/>
        </p:nvPicPr>
        <p:blipFill>
          <a:blip r:embed="rId3"/>
          <a:stretch>
            <a:fillRect/>
          </a:stretch>
        </p:blipFill>
        <p:spPr>
          <a:xfrm>
            <a:off x="0" y="916786"/>
            <a:ext cx="7421552" cy="4832850"/>
          </a:xfrm>
          <a:prstGeom prst="rect">
            <a:avLst/>
          </a:prstGeom>
        </p:spPr>
      </p:pic>
    </p:spTree>
    <p:extLst>
      <p:ext uri="{BB962C8B-B14F-4D97-AF65-F5344CB8AC3E}">
        <p14:creationId xmlns:p14="http://schemas.microsoft.com/office/powerpoint/2010/main" val="278117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70EE1-3F54-4919-0079-4C0EA1DE6791}"/>
              </a:ext>
            </a:extLst>
          </p:cNvPr>
          <p:cNvSpPr>
            <a:spLocks noGrp="1"/>
          </p:cNvSpPr>
          <p:nvPr>
            <p:ph idx="1"/>
          </p:nvPr>
        </p:nvSpPr>
        <p:spPr>
          <a:xfrm>
            <a:off x="420624" y="858983"/>
            <a:ext cx="10515600" cy="5173026"/>
          </a:xfrm>
        </p:spPr>
        <p:txBody>
          <a:bodyPr>
            <a:normAutofit/>
          </a:bodyPr>
          <a:lstStyle/>
          <a:p>
            <a:pPr marL="0" indent="0">
              <a:buNone/>
            </a:pPr>
            <a:r>
              <a:rPr lang="en-ID" b="1" dirty="0" err="1"/>
              <a:t>Minat</a:t>
            </a:r>
            <a:r>
              <a:rPr lang="en-ID" b="1" dirty="0"/>
              <a:t> × Waktu </a:t>
            </a:r>
            <a:r>
              <a:rPr lang="en-ID" b="1" dirty="0" err="1"/>
              <a:t>Luang</a:t>
            </a:r>
            <a:endParaRPr lang="en-ID" b="1" dirty="0"/>
          </a:p>
          <a:p>
            <a:pPr>
              <a:buFont typeface="Arial" panose="020B0604020202020204" pitchFamily="34" charset="0"/>
              <a:buChar char="•"/>
            </a:pPr>
            <a:r>
              <a:rPr lang="en-ID" dirty="0" err="1"/>
              <a:t>Durasi</a:t>
            </a:r>
            <a:r>
              <a:rPr lang="en-ID" dirty="0"/>
              <a:t> &lt;5 jam: Freelance </a:t>
            </a:r>
            <a:r>
              <a:rPr lang="en-ID" dirty="0" err="1"/>
              <a:t>kreatif</a:t>
            </a:r>
            <a:r>
              <a:rPr lang="en-ID" dirty="0"/>
              <a:t> </a:t>
            </a:r>
            <a:r>
              <a:rPr lang="en-ID" dirty="0" err="1"/>
              <a:t>dominan</a:t>
            </a:r>
            <a:r>
              <a:rPr lang="en-ID" dirty="0"/>
              <a:t> (56.4%), </a:t>
            </a:r>
            <a:r>
              <a:rPr lang="en-ID" dirty="0" err="1"/>
              <a:t>konten</a:t>
            </a:r>
            <a:r>
              <a:rPr lang="en-ID" dirty="0"/>
              <a:t> </a:t>
            </a:r>
            <a:r>
              <a:rPr lang="en-ID" dirty="0" err="1"/>
              <a:t>kreator</a:t>
            </a:r>
            <a:r>
              <a:rPr lang="en-ID" dirty="0"/>
              <a:t> </a:t>
            </a:r>
            <a:r>
              <a:rPr lang="en-ID" dirty="0" err="1"/>
              <a:t>kedua</a:t>
            </a:r>
            <a:r>
              <a:rPr lang="en-ID" dirty="0"/>
              <a:t> (21.9%)</a:t>
            </a:r>
          </a:p>
          <a:p>
            <a:pPr>
              <a:buFont typeface="Arial" panose="020B0604020202020204" pitchFamily="34" charset="0"/>
              <a:buChar char="•"/>
            </a:pPr>
            <a:r>
              <a:rPr lang="en-ID" dirty="0" err="1"/>
              <a:t>Durasi</a:t>
            </a:r>
            <a:r>
              <a:rPr lang="en-ID" dirty="0"/>
              <a:t> 5-10 jam: Freelance </a:t>
            </a:r>
            <a:r>
              <a:rPr lang="en-ID" dirty="0" err="1"/>
              <a:t>kreatif</a:t>
            </a:r>
            <a:r>
              <a:rPr lang="en-ID" dirty="0"/>
              <a:t> </a:t>
            </a:r>
            <a:r>
              <a:rPr lang="en-ID" dirty="0" err="1"/>
              <a:t>tetap</a:t>
            </a:r>
            <a:r>
              <a:rPr lang="en-ID" dirty="0"/>
              <a:t> top (50.2%), </a:t>
            </a:r>
            <a:r>
              <a:rPr lang="en-ID" dirty="0" err="1"/>
              <a:t>konten</a:t>
            </a:r>
            <a:r>
              <a:rPr lang="en-ID" dirty="0"/>
              <a:t> </a:t>
            </a:r>
            <a:r>
              <a:rPr lang="en-ID" dirty="0" err="1"/>
              <a:t>kreator</a:t>
            </a:r>
            <a:r>
              <a:rPr lang="en-ID" dirty="0"/>
              <a:t> naik (29.7%)</a:t>
            </a:r>
          </a:p>
          <a:p>
            <a:pPr>
              <a:buFont typeface="Arial" panose="020B0604020202020204" pitchFamily="34" charset="0"/>
              <a:buChar char="•"/>
            </a:pPr>
            <a:r>
              <a:rPr lang="en-ID" dirty="0" err="1"/>
              <a:t>Durasi</a:t>
            </a:r>
            <a:r>
              <a:rPr lang="en-ID" dirty="0"/>
              <a:t> 11-20 jam: Freelance </a:t>
            </a:r>
            <a:r>
              <a:rPr lang="en-ID" dirty="0" err="1"/>
              <a:t>kreatif</a:t>
            </a:r>
            <a:r>
              <a:rPr lang="en-ID" dirty="0"/>
              <a:t> </a:t>
            </a:r>
            <a:r>
              <a:rPr lang="en-ID" dirty="0" err="1"/>
              <a:t>turun</a:t>
            </a:r>
            <a:r>
              <a:rPr lang="en-ID" dirty="0"/>
              <a:t> (46.7%), </a:t>
            </a:r>
            <a:r>
              <a:rPr lang="en-ID" dirty="0" err="1"/>
              <a:t>minat</a:t>
            </a:r>
            <a:r>
              <a:rPr lang="en-ID" dirty="0"/>
              <a:t> </a:t>
            </a:r>
            <a:r>
              <a:rPr lang="en-ID" dirty="0" err="1"/>
              <a:t>jualan</a:t>
            </a:r>
            <a:r>
              <a:rPr lang="en-ID" dirty="0"/>
              <a:t> online &amp; </a:t>
            </a:r>
            <a:r>
              <a:rPr lang="en-ID" dirty="0" err="1"/>
              <a:t>konten</a:t>
            </a:r>
            <a:r>
              <a:rPr lang="en-ID" dirty="0"/>
              <a:t> </a:t>
            </a:r>
            <a:r>
              <a:rPr lang="en-ID" dirty="0" err="1"/>
              <a:t>kreator</a:t>
            </a:r>
            <a:r>
              <a:rPr lang="en-ID" dirty="0"/>
              <a:t> </a:t>
            </a:r>
            <a:r>
              <a:rPr lang="en-ID" dirty="0" err="1"/>
              <a:t>mulai</a:t>
            </a:r>
            <a:r>
              <a:rPr lang="en-ID" dirty="0"/>
              <a:t> </a:t>
            </a:r>
            <a:r>
              <a:rPr lang="en-ID" dirty="0" err="1"/>
              <a:t>seimbang</a:t>
            </a:r>
            <a:r>
              <a:rPr lang="en-ID" dirty="0"/>
              <a:t> (13.3%)</a:t>
            </a:r>
          </a:p>
          <a:p>
            <a:pPr marL="0" indent="0">
              <a:buNone/>
            </a:pPr>
            <a:r>
              <a:rPr lang="en-ID" b="1" dirty="0"/>
              <a:t>Kesimpulan:</a:t>
            </a:r>
            <a:br>
              <a:rPr lang="en-ID" dirty="0"/>
            </a:br>
            <a:r>
              <a:rPr lang="en-ID" dirty="0" err="1"/>
              <a:t>Semakin</a:t>
            </a:r>
            <a:r>
              <a:rPr lang="en-ID" dirty="0"/>
              <a:t> </a:t>
            </a:r>
            <a:r>
              <a:rPr lang="en-ID" dirty="0" err="1"/>
              <a:t>banyak</a:t>
            </a:r>
            <a:r>
              <a:rPr lang="en-ID" dirty="0"/>
              <a:t> </a:t>
            </a:r>
            <a:r>
              <a:rPr lang="en-ID" dirty="0" err="1"/>
              <a:t>waktu</a:t>
            </a:r>
            <a:r>
              <a:rPr lang="en-ID" dirty="0"/>
              <a:t> </a:t>
            </a:r>
            <a:r>
              <a:rPr lang="en-ID" dirty="0" err="1"/>
              <a:t>luang</a:t>
            </a:r>
            <a:r>
              <a:rPr lang="en-ID" dirty="0"/>
              <a:t>, </a:t>
            </a:r>
            <a:r>
              <a:rPr lang="en-ID" dirty="0" err="1"/>
              <a:t>minat</a:t>
            </a:r>
            <a:r>
              <a:rPr lang="en-ID" dirty="0"/>
              <a:t> </a:t>
            </a:r>
            <a:r>
              <a:rPr lang="en-ID" dirty="0" err="1"/>
              <a:t>lebih</a:t>
            </a:r>
            <a:r>
              <a:rPr lang="en-ID" dirty="0"/>
              <a:t> </a:t>
            </a:r>
            <a:r>
              <a:rPr lang="en-ID" dirty="0" err="1"/>
              <a:t>bervariasi</a:t>
            </a:r>
            <a:r>
              <a:rPr lang="en-ID" dirty="0"/>
              <a:t>. </a:t>
            </a:r>
            <a:r>
              <a:rPr lang="en-ID" dirty="0" err="1"/>
              <a:t>Konten</a:t>
            </a:r>
            <a:r>
              <a:rPr lang="en-ID" dirty="0"/>
              <a:t> </a:t>
            </a:r>
            <a:r>
              <a:rPr lang="en-ID" dirty="0" err="1"/>
              <a:t>kreator</a:t>
            </a:r>
            <a:r>
              <a:rPr lang="en-ID" dirty="0"/>
              <a:t> dan </a:t>
            </a:r>
            <a:r>
              <a:rPr lang="en-ID" dirty="0" err="1"/>
              <a:t>jualan</a:t>
            </a:r>
            <a:r>
              <a:rPr lang="en-ID" dirty="0"/>
              <a:t> online </a:t>
            </a:r>
            <a:r>
              <a:rPr lang="en-ID" dirty="0" err="1"/>
              <a:t>mulai</a:t>
            </a:r>
            <a:r>
              <a:rPr lang="en-ID" dirty="0"/>
              <a:t> </a:t>
            </a:r>
            <a:r>
              <a:rPr lang="en-ID" dirty="0" err="1"/>
              <a:t>diminati</a:t>
            </a:r>
            <a:r>
              <a:rPr lang="en-ID" dirty="0"/>
              <a:t> </a:t>
            </a:r>
            <a:r>
              <a:rPr lang="en-ID" dirty="0" err="1"/>
              <a:t>ketika</a:t>
            </a:r>
            <a:r>
              <a:rPr lang="en-ID" dirty="0"/>
              <a:t> </a:t>
            </a:r>
            <a:r>
              <a:rPr lang="en-ID" dirty="0" err="1"/>
              <a:t>waktu</a:t>
            </a:r>
            <a:r>
              <a:rPr lang="en-ID" dirty="0"/>
              <a:t> </a:t>
            </a:r>
            <a:r>
              <a:rPr lang="en-ID" dirty="0" err="1"/>
              <a:t>luang</a:t>
            </a:r>
            <a:r>
              <a:rPr lang="en-ID" dirty="0"/>
              <a:t> </a:t>
            </a:r>
            <a:r>
              <a:rPr lang="en-ID" dirty="0" err="1"/>
              <a:t>lebih</a:t>
            </a:r>
            <a:r>
              <a:rPr lang="en-ID" dirty="0"/>
              <a:t> </a:t>
            </a:r>
            <a:r>
              <a:rPr lang="en-ID" dirty="0" err="1"/>
              <a:t>banyak</a:t>
            </a:r>
            <a:r>
              <a:rPr lang="en-ID" dirty="0"/>
              <a:t>.</a:t>
            </a:r>
          </a:p>
          <a:p>
            <a:pPr marL="0" indent="0" algn="just">
              <a:buNone/>
            </a:pPr>
            <a:endParaRPr lang="en-ID" sz="3200" dirty="0"/>
          </a:p>
        </p:txBody>
      </p:sp>
      <p:sp>
        <p:nvSpPr>
          <p:cNvPr id="4" name="Slide Number Placeholder 3">
            <a:extLst>
              <a:ext uri="{FF2B5EF4-FFF2-40B4-BE49-F238E27FC236}">
                <a16:creationId xmlns:a16="http://schemas.microsoft.com/office/drawing/2014/main" id="{03ABBA94-2D9A-B8AB-8689-089ADCFDE226}"/>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50854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21C7-ECC0-F571-5AB3-33FC3E1ECC37}"/>
              </a:ext>
            </a:extLst>
          </p:cNvPr>
          <p:cNvSpPr>
            <a:spLocks noGrp="1"/>
          </p:cNvSpPr>
          <p:nvPr>
            <p:ph type="ctrTitle"/>
          </p:nvPr>
        </p:nvSpPr>
        <p:spPr>
          <a:xfrm>
            <a:off x="197054" y="117986"/>
            <a:ext cx="5646541" cy="604837"/>
          </a:xfrm>
        </p:spPr>
        <p:txBody>
          <a:bodyPr>
            <a:normAutofit fontScale="90000"/>
          </a:bodyPr>
          <a:lstStyle/>
          <a:p>
            <a:r>
              <a:rPr lang="en-US" dirty="0" err="1"/>
              <a:t>Usia</a:t>
            </a:r>
            <a:r>
              <a:rPr lang="en-US" dirty="0"/>
              <a:t> x Waktu </a:t>
            </a:r>
            <a:r>
              <a:rPr lang="en-US" dirty="0" err="1"/>
              <a:t>luang</a:t>
            </a:r>
            <a:endParaRPr lang="en-ID" dirty="0"/>
          </a:p>
        </p:txBody>
      </p:sp>
      <p:pic>
        <p:nvPicPr>
          <p:cNvPr id="4" name="Picture 3">
            <a:extLst>
              <a:ext uri="{FF2B5EF4-FFF2-40B4-BE49-F238E27FC236}">
                <a16:creationId xmlns:a16="http://schemas.microsoft.com/office/drawing/2014/main" id="{CA301DA8-5C43-5036-E7E3-7A324FF70BFA}"/>
              </a:ext>
            </a:extLst>
          </p:cNvPr>
          <p:cNvPicPr>
            <a:picLocks noChangeAspect="1"/>
          </p:cNvPicPr>
          <p:nvPr/>
        </p:nvPicPr>
        <p:blipFill>
          <a:blip r:embed="rId2"/>
          <a:stretch>
            <a:fillRect/>
          </a:stretch>
        </p:blipFill>
        <p:spPr>
          <a:xfrm>
            <a:off x="367730" y="837676"/>
            <a:ext cx="7266124" cy="5182648"/>
          </a:xfrm>
          <a:prstGeom prst="rect">
            <a:avLst/>
          </a:prstGeom>
        </p:spPr>
      </p:pic>
      <p:pic>
        <p:nvPicPr>
          <p:cNvPr id="6" name="Picture 5">
            <a:extLst>
              <a:ext uri="{FF2B5EF4-FFF2-40B4-BE49-F238E27FC236}">
                <a16:creationId xmlns:a16="http://schemas.microsoft.com/office/drawing/2014/main" id="{69D94133-B537-4BCD-12D3-30F1BF233AB2}"/>
              </a:ext>
            </a:extLst>
          </p:cNvPr>
          <p:cNvPicPr>
            <a:picLocks noChangeAspect="1"/>
          </p:cNvPicPr>
          <p:nvPr/>
        </p:nvPicPr>
        <p:blipFill>
          <a:blip r:embed="rId3"/>
          <a:stretch>
            <a:fillRect/>
          </a:stretch>
        </p:blipFill>
        <p:spPr>
          <a:xfrm>
            <a:off x="8348095" y="117986"/>
            <a:ext cx="3137323" cy="6196987"/>
          </a:xfrm>
          <a:prstGeom prst="rect">
            <a:avLst/>
          </a:prstGeom>
        </p:spPr>
      </p:pic>
    </p:spTree>
    <p:extLst>
      <p:ext uri="{BB962C8B-B14F-4D97-AF65-F5344CB8AC3E}">
        <p14:creationId xmlns:p14="http://schemas.microsoft.com/office/powerpoint/2010/main" val="21880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ABBA94-2D9A-B8AB-8689-089ADCFDE226}"/>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
        <p:nvSpPr>
          <p:cNvPr id="12" name="Content Placeholder 2">
            <a:extLst>
              <a:ext uri="{FF2B5EF4-FFF2-40B4-BE49-F238E27FC236}">
                <a16:creationId xmlns:a16="http://schemas.microsoft.com/office/drawing/2014/main" id="{1C69D111-8B7D-4A1F-7C36-910427BE953E}"/>
              </a:ext>
            </a:extLst>
          </p:cNvPr>
          <p:cNvSpPr>
            <a:spLocks noGrp="1"/>
          </p:cNvSpPr>
          <p:nvPr>
            <p:ph idx="1"/>
          </p:nvPr>
        </p:nvSpPr>
        <p:spPr>
          <a:xfrm>
            <a:off x="420624" y="858983"/>
            <a:ext cx="10515600" cy="5173026"/>
          </a:xfrm>
        </p:spPr>
        <p:txBody>
          <a:bodyPr>
            <a:normAutofit/>
          </a:bodyPr>
          <a:lstStyle/>
          <a:p>
            <a:pPr marL="0" indent="0">
              <a:buNone/>
            </a:pPr>
            <a:r>
              <a:rPr lang="en-ID" b="1" dirty="0" err="1"/>
              <a:t>Usia</a:t>
            </a:r>
            <a:r>
              <a:rPr lang="en-ID" b="1" dirty="0"/>
              <a:t> × Waktu </a:t>
            </a:r>
            <a:r>
              <a:rPr lang="en-ID" b="1" dirty="0" err="1"/>
              <a:t>Luang</a:t>
            </a:r>
            <a:endParaRPr lang="en-ID" b="1" dirty="0"/>
          </a:p>
          <a:p>
            <a:pPr>
              <a:buFont typeface="Arial" panose="020B0604020202020204" pitchFamily="34" charset="0"/>
              <a:buChar char="•"/>
            </a:pPr>
            <a:r>
              <a:rPr lang="en-ID" dirty="0" err="1"/>
              <a:t>Usia</a:t>
            </a:r>
            <a:r>
              <a:rPr lang="en-ID" dirty="0"/>
              <a:t> </a:t>
            </a:r>
            <a:r>
              <a:rPr lang="en-ID" dirty="0" err="1"/>
              <a:t>muda</a:t>
            </a:r>
            <a:r>
              <a:rPr lang="en-ID" dirty="0"/>
              <a:t> (18-30): </a:t>
            </a:r>
            <a:r>
              <a:rPr lang="en-ID" dirty="0" err="1"/>
              <a:t>mayoritas</a:t>
            </a:r>
            <a:r>
              <a:rPr lang="en-ID" dirty="0"/>
              <a:t> punya </a:t>
            </a:r>
            <a:r>
              <a:rPr lang="en-ID" dirty="0" err="1"/>
              <a:t>waktu</a:t>
            </a:r>
            <a:r>
              <a:rPr lang="en-ID" dirty="0"/>
              <a:t> </a:t>
            </a:r>
            <a:r>
              <a:rPr lang="en-ID" dirty="0" err="1"/>
              <a:t>luang</a:t>
            </a:r>
            <a:r>
              <a:rPr lang="en-ID" dirty="0"/>
              <a:t> 5-10 jam</a:t>
            </a:r>
          </a:p>
          <a:p>
            <a:pPr>
              <a:buFont typeface="Arial" panose="020B0604020202020204" pitchFamily="34" charset="0"/>
              <a:buChar char="•"/>
            </a:pPr>
            <a:r>
              <a:rPr lang="en-ID" dirty="0" err="1"/>
              <a:t>Usia</a:t>
            </a:r>
            <a:r>
              <a:rPr lang="en-ID" dirty="0"/>
              <a:t> 41+: </a:t>
            </a:r>
            <a:r>
              <a:rPr lang="en-ID" dirty="0" err="1"/>
              <a:t>mayoritas</a:t>
            </a:r>
            <a:r>
              <a:rPr lang="en-ID" dirty="0"/>
              <a:t> &lt;5 jam</a:t>
            </a:r>
          </a:p>
          <a:p>
            <a:pPr marL="0" indent="0">
              <a:buNone/>
            </a:pPr>
            <a:r>
              <a:rPr lang="en-ID" b="1" dirty="0"/>
              <a:t>Kesimpulan:</a:t>
            </a:r>
            <a:br>
              <a:rPr lang="en-ID" dirty="0"/>
            </a:br>
            <a:r>
              <a:rPr lang="en-ID" dirty="0"/>
              <a:t>Waktu </a:t>
            </a:r>
            <a:r>
              <a:rPr lang="en-ID" dirty="0" err="1"/>
              <a:t>luang</a:t>
            </a:r>
            <a:r>
              <a:rPr lang="en-ID" dirty="0"/>
              <a:t> </a:t>
            </a:r>
            <a:r>
              <a:rPr lang="en-ID" dirty="0" err="1"/>
              <a:t>cenderung</a:t>
            </a:r>
            <a:r>
              <a:rPr lang="en-ID" dirty="0"/>
              <a:t> </a:t>
            </a:r>
            <a:r>
              <a:rPr lang="en-ID" dirty="0" err="1"/>
              <a:t>lebih</a:t>
            </a:r>
            <a:r>
              <a:rPr lang="en-ID" dirty="0"/>
              <a:t> </a:t>
            </a:r>
            <a:r>
              <a:rPr lang="en-ID" dirty="0" err="1"/>
              <a:t>banyak</a:t>
            </a:r>
            <a:r>
              <a:rPr lang="en-ID" dirty="0"/>
              <a:t> di </a:t>
            </a:r>
            <a:r>
              <a:rPr lang="en-ID" dirty="0" err="1"/>
              <a:t>usia</a:t>
            </a:r>
            <a:r>
              <a:rPr lang="en-ID" dirty="0"/>
              <a:t> </a:t>
            </a:r>
            <a:r>
              <a:rPr lang="en-ID" dirty="0" err="1"/>
              <a:t>muda</a:t>
            </a:r>
            <a:r>
              <a:rPr lang="en-ID" dirty="0"/>
              <a:t>. </a:t>
            </a:r>
            <a:r>
              <a:rPr lang="en-ID" dirty="0" err="1"/>
              <a:t>Usia</a:t>
            </a:r>
            <a:r>
              <a:rPr lang="en-ID" dirty="0"/>
              <a:t> naik → </a:t>
            </a:r>
            <a:r>
              <a:rPr lang="en-ID" dirty="0" err="1"/>
              <a:t>waktu</a:t>
            </a:r>
            <a:r>
              <a:rPr lang="en-ID" dirty="0"/>
              <a:t> </a:t>
            </a:r>
            <a:r>
              <a:rPr lang="en-ID" dirty="0" err="1"/>
              <a:t>luang</a:t>
            </a:r>
            <a:r>
              <a:rPr lang="en-ID" dirty="0"/>
              <a:t> </a:t>
            </a:r>
            <a:r>
              <a:rPr lang="en-ID" dirty="0" err="1"/>
              <a:t>berkurang</a:t>
            </a:r>
            <a:r>
              <a:rPr lang="en-ID" dirty="0"/>
              <a:t>.</a:t>
            </a:r>
          </a:p>
        </p:txBody>
      </p:sp>
    </p:spTree>
    <p:extLst>
      <p:ext uri="{BB962C8B-B14F-4D97-AF65-F5344CB8AC3E}">
        <p14:creationId xmlns:p14="http://schemas.microsoft.com/office/powerpoint/2010/main" val="554335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C012-8775-3707-269C-E9F249717838}"/>
              </a:ext>
            </a:extLst>
          </p:cNvPr>
          <p:cNvSpPr>
            <a:spLocks noGrp="1"/>
          </p:cNvSpPr>
          <p:nvPr>
            <p:ph type="title"/>
          </p:nvPr>
        </p:nvSpPr>
        <p:spPr/>
        <p:txBody>
          <a:bodyPr/>
          <a:lstStyle/>
          <a:p>
            <a:r>
              <a:rPr lang="en-US" dirty="0" err="1"/>
              <a:t>Usia</a:t>
            </a:r>
            <a:r>
              <a:rPr lang="en-US" dirty="0"/>
              <a:t>, </a:t>
            </a:r>
            <a:r>
              <a:rPr lang="en-US" dirty="0" err="1"/>
              <a:t>waktu</a:t>
            </a:r>
            <a:r>
              <a:rPr lang="en-US" dirty="0"/>
              <a:t>, </a:t>
            </a:r>
            <a:r>
              <a:rPr lang="en-US" dirty="0" err="1"/>
              <a:t>minat</a:t>
            </a:r>
            <a:endParaRPr lang="en-ID" dirty="0"/>
          </a:p>
        </p:txBody>
      </p:sp>
    </p:spTree>
    <p:extLst>
      <p:ext uri="{BB962C8B-B14F-4D97-AF65-F5344CB8AC3E}">
        <p14:creationId xmlns:p14="http://schemas.microsoft.com/office/powerpoint/2010/main" val="401624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23698-9254-9F58-6326-0E9C506FD4A4}"/>
              </a:ext>
            </a:extLst>
          </p:cNvPr>
          <p:cNvSpPr>
            <a:spLocks noGrp="1"/>
          </p:cNvSpPr>
          <p:nvPr>
            <p:ph type="sldNum" sz="quarter" idx="12"/>
          </p:nvPr>
        </p:nvSpPr>
        <p:spPr/>
        <p:txBody>
          <a:bodyPr/>
          <a:lstStyle/>
          <a:p>
            <a:fld id="{3A4F6043-7A67-491B-98BC-F933DED7226D}" type="slidenum">
              <a:rPr lang="en-US" smtClean="0"/>
              <a:pPr/>
              <a:t>19</a:t>
            </a:fld>
            <a:endParaRPr lang="en-US" dirty="0"/>
          </a:p>
        </p:txBody>
      </p:sp>
      <p:pic>
        <p:nvPicPr>
          <p:cNvPr id="4" name="Picture 3">
            <a:extLst>
              <a:ext uri="{FF2B5EF4-FFF2-40B4-BE49-F238E27FC236}">
                <a16:creationId xmlns:a16="http://schemas.microsoft.com/office/drawing/2014/main" id="{6C90219D-D7A6-00CF-94D9-ABE2C41A481D}"/>
              </a:ext>
            </a:extLst>
          </p:cNvPr>
          <p:cNvPicPr>
            <a:picLocks noChangeAspect="1"/>
          </p:cNvPicPr>
          <p:nvPr/>
        </p:nvPicPr>
        <p:blipFill>
          <a:blip r:embed="rId2"/>
          <a:stretch>
            <a:fillRect/>
          </a:stretch>
        </p:blipFill>
        <p:spPr>
          <a:xfrm>
            <a:off x="210416" y="603763"/>
            <a:ext cx="5314950" cy="4543425"/>
          </a:xfrm>
          <a:prstGeom prst="rect">
            <a:avLst/>
          </a:prstGeom>
        </p:spPr>
      </p:pic>
      <p:pic>
        <p:nvPicPr>
          <p:cNvPr id="6" name="Picture 5">
            <a:extLst>
              <a:ext uri="{FF2B5EF4-FFF2-40B4-BE49-F238E27FC236}">
                <a16:creationId xmlns:a16="http://schemas.microsoft.com/office/drawing/2014/main" id="{A73284B9-2247-58D3-3082-28FBCC8A1165}"/>
              </a:ext>
            </a:extLst>
          </p:cNvPr>
          <p:cNvPicPr>
            <a:picLocks noChangeAspect="1"/>
          </p:cNvPicPr>
          <p:nvPr/>
        </p:nvPicPr>
        <p:blipFill>
          <a:blip r:embed="rId3"/>
          <a:stretch>
            <a:fillRect/>
          </a:stretch>
        </p:blipFill>
        <p:spPr>
          <a:xfrm>
            <a:off x="6188202" y="603762"/>
            <a:ext cx="5314950" cy="4543425"/>
          </a:xfrm>
          <a:prstGeom prst="rect">
            <a:avLst/>
          </a:prstGeom>
        </p:spPr>
      </p:pic>
    </p:spTree>
    <p:extLst>
      <p:ext uri="{BB962C8B-B14F-4D97-AF65-F5344CB8AC3E}">
        <p14:creationId xmlns:p14="http://schemas.microsoft.com/office/powerpoint/2010/main" val="166543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2756647"/>
            <a:ext cx="5673103" cy="1124110"/>
          </a:xfrm>
        </p:spPr>
        <p:txBody>
          <a:bodyPr>
            <a:normAutofit fontScale="90000"/>
          </a:bodyPr>
          <a:lstStyle/>
          <a:p>
            <a:pPr algn="ctr"/>
            <a:r>
              <a:rPr lang="en-US" sz="6000" dirty="0"/>
              <a:t>LATAR BELAKANG </a:t>
            </a:r>
          </a:p>
        </p:txBody>
      </p:sp>
    </p:spTree>
    <p:extLst>
      <p:ext uri="{BB962C8B-B14F-4D97-AF65-F5344CB8AC3E}">
        <p14:creationId xmlns:p14="http://schemas.microsoft.com/office/powerpoint/2010/main" val="404560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C30E6A-6BC5-1A90-0C62-7C10AD912215}"/>
              </a:ext>
            </a:extLst>
          </p:cNvPr>
          <p:cNvSpPr>
            <a:spLocks noGrp="1"/>
          </p:cNvSpPr>
          <p:nvPr>
            <p:ph type="sldNum" sz="quarter" idx="12"/>
          </p:nvPr>
        </p:nvSpPr>
        <p:spPr/>
        <p:txBody>
          <a:bodyPr/>
          <a:lstStyle/>
          <a:p>
            <a:fld id="{3A4F6043-7A67-491B-98BC-F933DED7226D}" type="slidenum">
              <a:rPr lang="en-US" smtClean="0"/>
              <a:pPr/>
              <a:t>20</a:t>
            </a:fld>
            <a:endParaRPr lang="en-US" dirty="0"/>
          </a:p>
        </p:txBody>
      </p:sp>
      <p:pic>
        <p:nvPicPr>
          <p:cNvPr id="4" name="Picture 3">
            <a:extLst>
              <a:ext uri="{FF2B5EF4-FFF2-40B4-BE49-F238E27FC236}">
                <a16:creationId xmlns:a16="http://schemas.microsoft.com/office/drawing/2014/main" id="{9678A497-24AF-4ADD-A8B0-243A51DF7FDA}"/>
              </a:ext>
            </a:extLst>
          </p:cNvPr>
          <p:cNvPicPr>
            <a:picLocks noChangeAspect="1"/>
          </p:cNvPicPr>
          <p:nvPr/>
        </p:nvPicPr>
        <p:blipFill>
          <a:blip r:embed="rId2"/>
          <a:stretch>
            <a:fillRect/>
          </a:stretch>
        </p:blipFill>
        <p:spPr>
          <a:xfrm>
            <a:off x="220374" y="561541"/>
            <a:ext cx="5267325" cy="4543425"/>
          </a:xfrm>
          <a:prstGeom prst="rect">
            <a:avLst/>
          </a:prstGeom>
        </p:spPr>
      </p:pic>
      <p:pic>
        <p:nvPicPr>
          <p:cNvPr id="6" name="Picture 5">
            <a:extLst>
              <a:ext uri="{FF2B5EF4-FFF2-40B4-BE49-F238E27FC236}">
                <a16:creationId xmlns:a16="http://schemas.microsoft.com/office/drawing/2014/main" id="{E6124DF1-3C69-F5D7-B13D-58F1EEB63A00}"/>
              </a:ext>
            </a:extLst>
          </p:cNvPr>
          <p:cNvPicPr>
            <a:picLocks noChangeAspect="1"/>
          </p:cNvPicPr>
          <p:nvPr/>
        </p:nvPicPr>
        <p:blipFill>
          <a:blip r:embed="rId3"/>
          <a:stretch>
            <a:fillRect/>
          </a:stretch>
        </p:blipFill>
        <p:spPr>
          <a:xfrm>
            <a:off x="6207252" y="667512"/>
            <a:ext cx="5295900" cy="4543425"/>
          </a:xfrm>
          <a:prstGeom prst="rect">
            <a:avLst/>
          </a:prstGeom>
        </p:spPr>
      </p:pic>
    </p:spTree>
    <p:extLst>
      <p:ext uri="{BB962C8B-B14F-4D97-AF65-F5344CB8AC3E}">
        <p14:creationId xmlns:p14="http://schemas.microsoft.com/office/powerpoint/2010/main" val="153219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C3A7D-2920-6E14-9C44-59A58603AE0F}"/>
              </a:ext>
            </a:extLst>
          </p:cNvPr>
          <p:cNvSpPr>
            <a:spLocks noGrp="1"/>
          </p:cNvSpPr>
          <p:nvPr>
            <p:ph type="sldNum" sz="quarter" idx="12"/>
          </p:nvPr>
        </p:nvSpPr>
        <p:spPr/>
        <p:txBody>
          <a:bodyPr/>
          <a:lstStyle/>
          <a:p>
            <a:fld id="{3A4F6043-7A67-491B-98BC-F933DED7226D}" type="slidenum">
              <a:rPr lang="en-US" smtClean="0"/>
              <a:pPr/>
              <a:t>21</a:t>
            </a:fld>
            <a:endParaRPr lang="en-US" dirty="0"/>
          </a:p>
        </p:txBody>
      </p:sp>
      <p:pic>
        <p:nvPicPr>
          <p:cNvPr id="4" name="Picture 3">
            <a:extLst>
              <a:ext uri="{FF2B5EF4-FFF2-40B4-BE49-F238E27FC236}">
                <a16:creationId xmlns:a16="http://schemas.microsoft.com/office/drawing/2014/main" id="{3C8DE487-BE8A-72B7-7797-A01B04EDA88A}"/>
              </a:ext>
            </a:extLst>
          </p:cNvPr>
          <p:cNvPicPr>
            <a:picLocks noChangeAspect="1"/>
          </p:cNvPicPr>
          <p:nvPr/>
        </p:nvPicPr>
        <p:blipFill>
          <a:blip r:embed="rId2"/>
          <a:stretch>
            <a:fillRect/>
          </a:stretch>
        </p:blipFill>
        <p:spPr>
          <a:xfrm>
            <a:off x="332092" y="832139"/>
            <a:ext cx="5343525" cy="3905250"/>
          </a:xfrm>
          <a:prstGeom prst="rect">
            <a:avLst/>
          </a:prstGeom>
        </p:spPr>
      </p:pic>
      <p:pic>
        <p:nvPicPr>
          <p:cNvPr id="6" name="Picture 5">
            <a:extLst>
              <a:ext uri="{FF2B5EF4-FFF2-40B4-BE49-F238E27FC236}">
                <a16:creationId xmlns:a16="http://schemas.microsoft.com/office/drawing/2014/main" id="{612882CA-FA88-D237-51D3-C3EA41009304}"/>
              </a:ext>
            </a:extLst>
          </p:cNvPr>
          <p:cNvPicPr>
            <a:picLocks noChangeAspect="1"/>
          </p:cNvPicPr>
          <p:nvPr/>
        </p:nvPicPr>
        <p:blipFill>
          <a:blip r:embed="rId3"/>
          <a:stretch>
            <a:fillRect/>
          </a:stretch>
        </p:blipFill>
        <p:spPr>
          <a:xfrm>
            <a:off x="6350127" y="832139"/>
            <a:ext cx="5343525" cy="3905250"/>
          </a:xfrm>
          <a:prstGeom prst="rect">
            <a:avLst/>
          </a:prstGeom>
        </p:spPr>
      </p:pic>
    </p:spTree>
    <p:extLst>
      <p:ext uri="{BB962C8B-B14F-4D97-AF65-F5344CB8AC3E}">
        <p14:creationId xmlns:p14="http://schemas.microsoft.com/office/powerpoint/2010/main" val="254675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F0D6-8608-CDE4-50AE-D253C216903F}"/>
              </a:ext>
            </a:extLst>
          </p:cNvPr>
          <p:cNvSpPr>
            <a:spLocks noGrp="1"/>
          </p:cNvSpPr>
          <p:nvPr>
            <p:ph type="title"/>
          </p:nvPr>
        </p:nvSpPr>
        <p:spPr>
          <a:xfrm>
            <a:off x="1662677" y="2226827"/>
            <a:ext cx="8534136" cy="376658"/>
          </a:xfrm>
        </p:spPr>
        <p:txBody>
          <a:bodyPr/>
          <a:lstStyle/>
          <a:p>
            <a:pPr marL="457200" indent="-457200" algn="l">
              <a:buFont typeface="Arial" panose="020B0604020202020204" pitchFamily="34" charset="0"/>
              <a:buChar char="•"/>
            </a:pPr>
            <a:r>
              <a:rPr lang="en-ID" sz="2800" i="0" dirty="0">
                <a:solidFill>
                  <a:schemeClr val="tx1"/>
                </a:solidFill>
                <a:effectLst/>
                <a:latin typeface="quote-cjk-patch"/>
              </a:rPr>
              <a:t>Freelance </a:t>
            </a:r>
            <a:r>
              <a:rPr lang="en-ID" sz="2800" i="0" dirty="0" err="1">
                <a:solidFill>
                  <a:schemeClr val="tx1"/>
                </a:solidFill>
                <a:effectLst/>
                <a:latin typeface="quote-cjk-patch"/>
              </a:rPr>
              <a:t>Kreatif</a:t>
            </a:r>
            <a:r>
              <a:rPr lang="en-ID" sz="2800" i="0" dirty="0">
                <a:solidFill>
                  <a:schemeClr val="tx1"/>
                </a:solidFill>
                <a:effectLst/>
                <a:latin typeface="quote-cjk-patch"/>
              </a:rPr>
              <a:t> &amp; </a:t>
            </a:r>
            <a:r>
              <a:rPr lang="en-ID" sz="2800" i="0" dirty="0" err="1">
                <a:solidFill>
                  <a:schemeClr val="tx1"/>
                </a:solidFill>
                <a:effectLst/>
                <a:latin typeface="quote-cjk-patch"/>
              </a:rPr>
              <a:t>Konten</a:t>
            </a:r>
            <a:r>
              <a:rPr lang="en-ID" sz="2800" i="0" dirty="0">
                <a:solidFill>
                  <a:schemeClr val="tx1"/>
                </a:solidFill>
                <a:effectLst/>
                <a:latin typeface="quote-cjk-patch"/>
              </a:rPr>
              <a:t> </a:t>
            </a:r>
            <a:r>
              <a:rPr lang="en-ID" sz="2800" i="0" dirty="0" err="1">
                <a:solidFill>
                  <a:schemeClr val="tx1"/>
                </a:solidFill>
                <a:effectLst/>
                <a:latin typeface="quote-cjk-patch"/>
              </a:rPr>
              <a:t>Kreator</a:t>
            </a:r>
            <a:r>
              <a:rPr lang="en-ID" sz="2800" i="0" dirty="0">
                <a:solidFill>
                  <a:schemeClr val="tx1"/>
                </a:solidFill>
                <a:effectLst/>
                <a:latin typeface="quote-cjk-patch"/>
              </a:rPr>
              <a:t> </a:t>
            </a:r>
            <a:r>
              <a:rPr lang="en-ID" sz="2800" i="0" dirty="0" err="1">
                <a:solidFill>
                  <a:schemeClr val="tx1"/>
                </a:solidFill>
                <a:effectLst/>
                <a:latin typeface="quote-cjk-patch"/>
              </a:rPr>
              <a:t>mendominasi</a:t>
            </a:r>
            <a:r>
              <a:rPr lang="en-ID" sz="2800" i="0" dirty="0">
                <a:solidFill>
                  <a:schemeClr val="tx1"/>
                </a:solidFill>
                <a:effectLst/>
                <a:latin typeface="quote-cjk-patch"/>
              </a:rPr>
              <a:t> di </a:t>
            </a:r>
            <a:r>
              <a:rPr lang="en-ID" sz="2800" i="0" dirty="0" err="1">
                <a:solidFill>
                  <a:schemeClr val="tx1"/>
                </a:solidFill>
                <a:effectLst/>
                <a:latin typeface="quote-cjk-patch"/>
              </a:rPr>
              <a:t>semua</a:t>
            </a:r>
            <a:r>
              <a:rPr lang="en-ID" sz="2800" i="0" dirty="0">
                <a:solidFill>
                  <a:schemeClr val="tx1"/>
                </a:solidFill>
                <a:effectLst/>
                <a:latin typeface="quote-cjk-patch"/>
              </a:rPr>
              <a:t> </a:t>
            </a:r>
            <a:r>
              <a:rPr lang="en-ID" sz="2800" i="0" dirty="0" err="1">
                <a:solidFill>
                  <a:schemeClr val="tx1"/>
                </a:solidFill>
                <a:effectLst/>
                <a:latin typeface="quote-cjk-patch"/>
              </a:rPr>
              <a:t>usia</a:t>
            </a:r>
            <a:r>
              <a:rPr lang="en-ID" sz="2800" i="0" dirty="0">
                <a:solidFill>
                  <a:schemeClr val="tx1"/>
                </a:solidFill>
                <a:effectLst/>
                <a:latin typeface="quote-cjk-patch"/>
              </a:rPr>
              <a:t>, </a:t>
            </a:r>
            <a:r>
              <a:rPr lang="en-ID" sz="2800" i="0" dirty="0" err="1">
                <a:solidFill>
                  <a:schemeClr val="tx1"/>
                </a:solidFill>
                <a:effectLst/>
                <a:latin typeface="quote-cjk-patch"/>
              </a:rPr>
              <a:t>terutama</a:t>
            </a:r>
            <a:r>
              <a:rPr lang="en-ID" sz="2800" i="0" dirty="0">
                <a:solidFill>
                  <a:schemeClr val="tx1"/>
                </a:solidFill>
                <a:effectLst/>
                <a:latin typeface="quote-cjk-patch"/>
              </a:rPr>
              <a:t> </a:t>
            </a:r>
            <a:r>
              <a:rPr lang="en-ID" sz="2800" i="0" dirty="0" err="1">
                <a:solidFill>
                  <a:schemeClr val="tx1"/>
                </a:solidFill>
                <a:effectLst/>
                <a:latin typeface="quote-cjk-patch"/>
              </a:rPr>
              <a:t>kelompok</a:t>
            </a:r>
            <a:r>
              <a:rPr lang="en-ID" sz="2800" i="0" dirty="0">
                <a:solidFill>
                  <a:schemeClr val="tx1"/>
                </a:solidFill>
                <a:effectLst/>
                <a:latin typeface="quote-cjk-patch"/>
              </a:rPr>
              <a:t> 18-30 </a:t>
            </a:r>
            <a:r>
              <a:rPr lang="en-ID" sz="2800" i="0" dirty="0" err="1">
                <a:solidFill>
                  <a:schemeClr val="tx1"/>
                </a:solidFill>
                <a:effectLst/>
                <a:latin typeface="quote-cjk-patch"/>
              </a:rPr>
              <a:t>tahun</a:t>
            </a:r>
            <a:r>
              <a:rPr lang="en-ID" sz="2800" i="0" dirty="0">
                <a:solidFill>
                  <a:schemeClr val="tx1"/>
                </a:solidFill>
                <a:effectLst/>
                <a:latin typeface="quote-cjk-patch"/>
              </a:rPr>
              <a:t> </a:t>
            </a:r>
            <a:r>
              <a:rPr lang="en-ID" sz="2800" i="0" dirty="0" err="1">
                <a:solidFill>
                  <a:schemeClr val="tx1"/>
                </a:solidFill>
                <a:effectLst/>
                <a:latin typeface="quote-cjk-patch"/>
              </a:rPr>
              <a:t>dengan</a:t>
            </a:r>
            <a:r>
              <a:rPr lang="en-ID" sz="2800" i="0" dirty="0">
                <a:solidFill>
                  <a:schemeClr val="tx1"/>
                </a:solidFill>
                <a:effectLst/>
                <a:latin typeface="quote-cjk-patch"/>
              </a:rPr>
              <a:t> </a:t>
            </a:r>
            <a:r>
              <a:rPr lang="en-ID" sz="2800" i="0" dirty="0" err="1">
                <a:solidFill>
                  <a:schemeClr val="tx1"/>
                </a:solidFill>
                <a:effectLst/>
                <a:latin typeface="quote-cjk-patch"/>
              </a:rPr>
              <a:t>durasi</a:t>
            </a:r>
            <a:r>
              <a:rPr lang="en-ID" sz="2800" dirty="0">
                <a:solidFill>
                  <a:schemeClr val="tx1"/>
                </a:solidFill>
                <a:latin typeface="quote-cjk-patch"/>
              </a:rPr>
              <a:t> </a:t>
            </a:r>
            <a:r>
              <a:rPr lang="en-ID" sz="2800" i="0" dirty="0">
                <a:solidFill>
                  <a:schemeClr val="tx1"/>
                </a:solidFill>
                <a:effectLst/>
                <a:latin typeface="quote-cjk-patch"/>
              </a:rPr>
              <a:t>5-10 jam/</a:t>
            </a:r>
            <a:r>
              <a:rPr lang="en-ID" sz="2800" i="0" dirty="0" err="1">
                <a:solidFill>
                  <a:schemeClr val="tx1"/>
                </a:solidFill>
                <a:effectLst/>
                <a:latin typeface="quote-cjk-patch"/>
              </a:rPr>
              <a:t>minggu</a:t>
            </a:r>
            <a:r>
              <a:rPr lang="en-ID" sz="2800" i="0" dirty="0">
                <a:solidFill>
                  <a:schemeClr val="tx1"/>
                </a:solidFill>
                <a:effectLst/>
                <a:latin typeface="quote-cjk-patch"/>
              </a:rPr>
              <a:t>.</a:t>
            </a:r>
            <a:br>
              <a:rPr lang="en-ID" sz="2800" i="0" dirty="0">
                <a:solidFill>
                  <a:schemeClr val="tx1"/>
                </a:solidFill>
                <a:effectLst/>
                <a:latin typeface="quote-cjk-patch"/>
              </a:rPr>
            </a:br>
            <a:br>
              <a:rPr lang="en-ID" sz="2800" i="0" dirty="0">
                <a:solidFill>
                  <a:schemeClr val="tx1"/>
                </a:solidFill>
                <a:effectLst/>
                <a:latin typeface="quote-cjk-patch"/>
              </a:rPr>
            </a:br>
            <a:br>
              <a:rPr lang="en-ID" sz="3000" i="0" dirty="0">
                <a:solidFill>
                  <a:schemeClr val="tx1"/>
                </a:solidFill>
                <a:effectLst/>
                <a:latin typeface="quote-cjk-patch"/>
              </a:rPr>
            </a:br>
            <a:endParaRPr lang="en-ID" sz="3000" dirty="0">
              <a:solidFill>
                <a:schemeClr val="tx1"/>
              </a:solidFill>
            </a:endParaRPr>
          </a:p>
        </p:txBody>
      </p:sp>
      <p:sp>
        <p:nvSpPr>
          <p:cNvPr id="4" name="TextBox 3">
            <a:extLst>
              <a:ext uri="{FF2B5EF4-FFF2-40B4-BE49-F238E27FC236}">
                <a16:creationId xmlns:a16="http://schemas.microsoft.com/office/drawing/2014/main" id="{7396E263-9E50-A4CB-0342-577E7C3D6BD2}"/>
              </a:ext>
            </a:extLst>
          </p:cNvPr>
          <p:cNvSpPr txBox="1"/>
          <p:nvPr/>
        </p:nvSpPr>
        <p:spPr>
          <a:xfrm>
            <a:off x="1662677" y="3262746"/>
            <a:ext cx="8534135" cy="1384995"/>
          </a:xfrm>
          <a:prstGeom prst="rect">
            <a:avLst/>
          </a:prstGeom>
          <a:noFill/>
        </p:spPr>
        <p:txBody>
          <a:bodyPr wrap="square">
            <a:spAutoFit/>
          </a:bodyPr>
          <a:lstStyle/>
          <a:p>
            <a:pPr marL="457200" indent="-457200">
              <a:buFont typeface="Arial" panose="020B0604020202020204" pitchFamily="34" charset="0"/>
              <a:buChar char="•"/>
            </a:pPr>
            <a:r>
              <a:rPr lang="en-ID" sz="2800" dirty="0" err="1">
                <a:latin typeface="quote-cjk-patch"/>
                <a:ea typeface="+mj-ea"/>
                <a:cs typeface="+mj-cs"/>
              </a:rPr>
              <a:t>Semakin</a:t>
            </a:r>
            <a:r>
              <a:rPr lang="en-ID" sz="2800" dirty="0">
                <a:latin typeface="quote-cjk-patch"/>
                <a:ea typeface="+mj-ea"/>
                <a:cs typeface="+mj-cs"/>
              </a:rPr>
              <a:t> </a:t>
            </a:r>
            <a:r>
              <a:rPr lang="en-ID" sz="2800" dirty="0" err="1">
                <a:latin typeface="quote-cjk-patch"/>
                <a:ea typeface="+mj-ea"/>
                <a:cs typeface="+mj-cs"/>
              </a:rPr>
              <a:t>tua</a:t>
            </a:r>
            <a:r>
              <a:rPr lang="en-ID" sz="2800" dirty="0">
                <a:latin typeface="quote-cjk-patch"/>
                <a:ea typeface="+mj-ea"/>
                <a:cs typeface="+mj-cs"/>
              </a:rPr>
              <a:t> </a:t>
            </a:r>
            <a:r>
              <a:rPr lang="en-ID" sz="2800" dirty="0" err="1">
                <a:latin typeface="quote-cjk-patch"/>
                <a:ea typeface="+mj-ea"/>
                <a:cs typeface="+mj-cs"/>
              </a:rPr>
              <a:t>usia</a:t>
            </a:r>
            <a:r>
              <a:rPr lang="en-ID" sz="2800" dirty="0">
                <a:latin typeface="quote-cjk-patch"/>
                <a:ea typeface="+mj-ea"/>
                <a:cs typeface="+mj-cs"/>
              </a:rPr>
              <a:t>, </a:t>
            </a:r>
            <a:r>
              <a:rPr lang="en-ID" sz="2800" dirty="0" err="1">
                <a:latin typeface="quote-cjk-patch"/>
                <a:ea typeface="+mj-ea"/>
                <a:cs typeface="+mj-cs"/>
              </a:rPr>
              <a:t>semakin</a:t>
            </a:r>
            <a:r>
              <a:rPr lang="en-ID" sz="2800" dirty="0">
                <a:latin typeface="quote-cjk-patch"/>
                <a:ea typeface="+mj-ea"/>
                <a:cs typeface="+mj-cs"/>
              </a:rPr>
              <a:t> </a:t>
            </a:r>
            <a:r>
              <a:rPr lang="en-ID" sz="2800" dirty="0" err="1">
                <a:latin typeface="quote-cjk-patch"/>
                <a:ea typeface="+mj-ea"/>
                <a:cs typeface="+mj-cs"/>
              </a:rPr>
              <a:t>pendek</a:t>
            </a:r>
            <a:r>
              <a:rPr lang="en-ID" sz="2800" dirty="0">
                <a:latin typeface="quote-cjk-patch"/>
                <a:ea typeface="+mj-ea"/>
                <a:cs typeface="+mj-cs"/>
              </a:rPr>
              <a:t> </a:t>
            </a:r>
            <a:r>
              <a:rPr lang="en-ID" sz="2800" dirty="0" err="1">
                <a:latin typeface="quote-cjk-patch"/>
                <a:ea typeface="+mj-ea"/>
                <a:cs typeface="+mj-cs"/>
              </a:rPr>
              <a:t>durasi</a:t>
            </a:r>
            <a:r>
              <a:rPr lang="en-ID" sz="2800" dirty="0">
                <a:latin typeface="quote-cjk-patch"/>
                <a:ea typeface="+mj-ea"/>
                <a:cs typeface="+mj-cs"/>
              </a:rPr>
              <a:t> </a:t>
            </a:r>
            <a:r>
              <a:rPr lang="en-ID" sz="2800" dirty="0" err="1">
                <a:latin typeface="quote-cjk-patch"/>
                <a:ea typeface="+mj-ea"/>
                <a:cs typeface="+mj-cs"/>
              </a:rPr>
              <a:t>kerja</a:t>
            </a:r>
            <a:r>
              <a:rPr lang="en-ID" sz="2800" dirty="0">
                <a:latin typeface="quote-cjk-patch"/>
                <a:ea typeface="+mj-ea"/>
                <a:cs typeface="+mj-cs"/>
              </a:rPr>
              <a:t> (&lt;5 jam/</a:t>
            </a:r>
            <a:r>
              <a:rPr lang="en-ID" sz="2800" dirty="0" err="1">
                <a:latin typeface="quote-cjk-patch"/>
                <a:ea typeface="+mj-ea"/>
                <a:cs typeface="+mj-cs"/>
              </a:rPr>
              <a:t>minggu</a:t>
            </a:r>
            <a:r>
              <a:rPr lang="en-ID" sz="2800" dirty="0">
                <a:latin typeface="quote-cjk-patch"/>
                <a:ea typeface="+mj-ea"/>
                <a:cs typeface="+mj-cs"/>
              </a:rPr>
              <a:t>) </a:t>
            </a:r>
            <a:r>
              <a:rPr lang="en-ID" sz="2800" dirty="0" err="1">
                <a:latin typeface="quote-cjk-patch"/>
                <a:ea typeface="+mj-ea"/>
                <a:cs typeface="+mj-cs"/>
              </a:rPr>
              <a:t>dengan</a:t>
            </a:r>
            <a:r>
              <a:rPr lang="en-ID" sz="2800" dirty="0">
                <a:latin typeface="quote-cjk-patch"/>
                <a:ea typeface="+mj-ea"/>
                <a:cs typeface="+mj-cs"/>
              </a:rPr>
              <a:t> </a:t>
            </a:r>
            <a:r>
              <a:rPr lang="en-ID" sz="2800" dirty="0" err="1">
                <a:latin typeface="quote-cjk-patch"/>
                <a:ea typeface="+mj-ea"/>
                <a:cs typeface="+mj-cs"/>
              </a:rPr>
              <a:t>preferensi</a:t>
            </a:r>
            <a:r>
              <a:rPr lang="en-ID" sz="2800" dirty="0">
                <a:latin typeface="quote-cjk-patch"/>
                <a:ea typeface="+mj-ea"/>
                <a:cs typeface="+mj-cs"/>
              </a:rPr>
              <a:t> </a:t>
            </a:r>
            <a:r>
              <a:rPr lang="en-ID" sz="2800" dirty="0" err="1">
                <a:latin typeface="quote-cjk-patch"/>
                <a:ea typeface="+mj-ea"/>
                <a:cs typeface="+mj-cs"/>
              </a:rPr>
              <a:t>beralih</a:t>
            </a:r>
            <a:r>
              <a:rPr lang="en-ID" sz="2800" dirty="0">
                <a:latin typeface="quote-cjk-patch"/>
                <a:ea typeface="+mj-ea"/>
                <a:cs typeface="+mj-cs"/>
              </a:rPr>
              <a:t> </a:t>
            </a:r>
            <a:r>
              <a:rPr lang="en-ID" sz="2800" dirty="0" err="1">
                <a:latin typeface="quote-cjk-patch"/>
                <a:ea typeface="+mj-ea"/>
                <a:cs typeface="+mj-cs"/>
              </a:rPr>
              <a:t>ke</a:t>
            </a:r>
            <a:r>
              <a:rPr lang="en-ID" sz="2800" dirty="0">
                <a:latin typeface="quote-cjk-patch"/>
                <a:ea typeface="+mj-ea"/>
                <a:cs typeface="+mj-cs"/>
              </a:rPr>
              <a:t> </a:t>
            </a:r>
            <a:r>
              <a:rPr lang="en-ID" sz="2800" dirty="0" err="1">
                <a:latin typeface="quote-cjk-patch"/>
                <a:ea typeface="+mj-ea"/>
                <a:cs typeface="+mj-cs"/>
              </a:rPr>
              <a:t>Jualan</a:t>
            </a:r>
            <a:r>
              <a:rPr lang="en-ID" sz="2800" dirty="0">
                <a:latin typeface="quote-cjk-patch"/>
                <a:ea typeface="+mj-ea"/>
                <a:cs typeface="+mj-cs"/>
              </a:rPr>
              <a:t> Online </a:t>
            </a:r>
            <a:r>
              <a:rPr lang="en-ID" sz="2800" dirty="0" err="1">
                <a:latin typeface="quote-cjk-patch"/>
                <a:ea typeface="+mj-ea"/>
                <a:cs typeface="+mj-cs"/>
              </a:rPr>
              <a:t>atau</a:t>
            </a:r>
            <a:r>
              <a:rPr lang="en-ID" sz="2800" dirty="0">
                <a:latin typeface="quote-cjk-patch"/>
                <a:ea typeface="+mj-ea"/>
                <a:cs typeface="+mj-cs"/>
              </a:rPr>
              <a:t> </a:t>
            </a:r>
            <a:r>
              <a:rPr lang="en-ID" sz="2800" dirty="0" err="1">
                <a:latin typeface="quote-cjk-patch"/>
                <a:ea typeface="+mj-ea"/>
                <a:cs typeface="+mj-cs"/>
              </a:rPr>
              <a:t>pekerjaan</a:t>
            </a:r>
            <a:r>
              <a:rPr lang="en-ID" sz="2800" dirty="0">
                <a:latin typeface="quote-cjk-patch"/>
                <a:ea typeface="+mj-ea"/>
                <a:cs typeface="+mj-cs"/>
              </a:rPr>
              <a:t> </a:t>
            </a:r>
            <a:r>
              <a:rPr lang="en-ID" sz="2800" dirty="0" err="1">
                <a:latin typeface="quote-cjk-patch"/>
                <a:ea typeface="+mj-ea"/>
                <a:cs typeface="+mj-cs"/>
              </a:rPr>
              <a:t>fleksibel</a:t>
            </a:r>
            <a:r>
              <a:rPr lang="en-ID" sz="2800" dirty="0">
                <a:latin typeface="quote-cjk-patch"/>
                <a:ea typeface="+mj-ea"/>
                <a:cs typeface="+mj-cs"/>
              </a:rPr>
              <a:t>.</a:t>
            </a:r>
          </a:p>
        </p:txBody>
      </p:sp>
    </p:spTree>
    <p:extLst>
      <p:ext uri="{BB962C8B-B14F-4D97-AF65-F5344CB8AC3E}">
        <p14:creationId xmlns:p14="http://schemas.microsoft.com/office/powerpoint/2010/main" val="200025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1D153-C6F7-2B30-3E83-41FB44C49FDB}"/>
              </a:ext>
            </a:extLst>
          </p:cNvPr>
          <p:cNvSpPr>
            <a:spLocks noGrp="1"/>
          </p:cNvSpPr>
          <p:nvPr>
            <p:ph idx="1"/>
          </p:nvPr>
        </p:nvSpPr>
        <p:spPr>
          <a:xfrm>
            <a:off x="235526" y="263237"/>
            <a:ext cx="11097491" cy="5860472"/>
          </a:xfrm>
        </p:spPr>
        <p:txBody>
          <a:bodyPr>
            <a:normAutofit/>
          </a:bodyPr>
          <a:lstStyle/>
          <a:p>
            <a:pPr marL="0" indent="0">
              <a:buNone/>
            </a:pPr>
            <a:r>
              <a:rPr lang="en-ID" b="1" dirty="0"/>
              <a:t>Fitur Filter Recruiter:</a:t>
            </a:r>
          </a:p>
          <a:p>
            <a:pPr marL="0" indent="0">
              <a:buNone/>
            </a:pPr>
            <a:r>
              <a:rPr lang="en-ID" dirty="0"/>
              <a:t>1️⃣ </a:t>
            </a:r>
            <a:r>
              <a:rPr lang="en-ID" dirty="0" err="1"/>
              <a:t>Minat</a:t>
            </a:r>
            <a:r>
              <a:rPr lang="en-ID" dirty="0"/>
              <a:t> side job </a:t>
            </a:r>
            <a:r>
              <a:rPr lang="en-ID" dirty="0" err="1"/>
              <a:t>Contoh</a:t>
            </a:r>
            <a:r>
              <a:rPr lang="en-ID" dirty="0"/>
              <a:t> </a:t>
            </a:r>
            <a:r>
              <a:rPr lang="en-ID" dirty="0" err="1"/>
              <a:t>opsi</a:t>
            </a:r>
            <a:r>
              <a:rPr lang="en-ID" dirty="0"/>
              <a:t>: Content creator, Freelance </a:t>
            </a:r>
            <a:r>
              <a:rPr lang="en-ID" dirty="0" err="1"/>
              <a:t>desain</a:t>
            </a:r>
            <a:r>
              <a:rPr lang="en-ID" dirty="0"/>
              <a:t>, </a:t>
            </a:r>
          </a:p>
          <a:p>
            <a:pPr marL="0" indent="0">
              <a:buNone/>
            </a:pPr>
            <a:r>
              <a:rPr lang="en-ID" dirty="0"/>
              <a:t>2️⃣ Waktu </a:t>
            </a:r>
            <a:r>
              <a:rPr lang="en-ID" dirty="0" err="1"/>
              <a:t>luang</a:t>
            </a:r>
            <a:r>
              <a:rPr lang="en-ID" dirty="0"/>
              <a:t> </a:t>
            </a:r>
            <a:r>
              <a:rPr lang="en-ID" dirty="0" err="1"/>
              <a:t>Supaya</a:t>
            </a:r>
            <a:r>
              <a:rPr lang="en-ID" dirty="0"/>
              <a:t> recruiter </a:t>
            </a:r>
            <a:r>
              <a:rPr lang="en-ID" dirty="0" err="1"/>
              <a:t>tahu</a:t>
            </a:r>
            <a:r>
              <a:rPr lang="en-ID" dirty="0"/>
              <a:t> </a:t>
            </a:r>
            <a:r>
              <a:rPr lang="en-ID" dirty="0" err="1"/>
              <a:t>pelamar</a:t>
            </a:r>
            <a:r>
              <a:rPr lang="en-ID" dirty="0"/>
              <a:t> </a:t>
            </a:r>
            <a:r>
              <a:rPr lang="en-ID" dirty="0" err="1"/>
              <a:t>sanggup</a:t>
            </a:r>
            <a:r>
              <a:rPr lang="en-ID" dirty="0"/>
              <a:t> </a:t>
            </a:r>
            <a:r>
              <a:rPr lang="en-ID" dirty="0" err="1"/>
              <a:t>penuhi</a:t>
            </a:r>
            <a:r>
              <a:rPr lang="en-ID" dirty="0"/>
              <a:t> </a:t>
            </a:r>
            <a:r>
              <a:rPr lang="en-ID" dirty="0" err="1"/>
              <a:t>beban</a:t>
            </a:r>
            <a:r>
              <a:rPr lang="en-ID" dirty="0"/>
              <a:t> </a:t>
            </a:r>
            <a:r>
              <a:rPr lang="en-ID" dirty="0" err="1"/>
              <a:t>kerja</a:t>
            </a:r>
            <a:r>
              <a:rPr lang="en-ID" dirty="0"/>
              <a:t> </a:t>
            </a:r>
            <a:r>
              <a:rPr lang="en-ID" dirty="0" err="1"/>
              <a:t>sampingan</a:t>
            </a:r>
            <a:r>
              <a:rPr lang="en-ID" dirty="0"/>
              <a:t> yang </a:t>
            </a:r>
            <a:r>
              <a:rPr lang="en-ID" dirty="0" err="1"/>
              <a:t>dibutuhkan</a:t>
            </a:r>
            <a:endParaRPr lang="en-ID" dirty="0"/>
          </a:p>
          <a:p>
            <a:pPr marL="0" indent="0">
              <a:buNone/>
            </a:pPr>
            <a:r>
              <a:rPr lang="en-ID" dirty="0"/>
              <a:t>3️⃣ </a:t>
            </a:r>
            <a:r>
              <a:rPr lang="en-ID" dirty="0" err="1"/>
              <a:t>Usia</a:t>
            </a:r>
            <a:r>
              <a:rPr lang="en-ID" dirty="0"/>
              <a:t> </a:t>
            </a:r>
            <a:r>
              <a:rPr lang="en-ID" dirty="0" err="1"/>
              <a:t>Supaya</a:t>
            </a:r>
            <a:r>
              <a:rPr lang="en-ID" dirty="0"/>
              <a:t> recruiter </a:t>
            </a:r>
            <a:r>
              <a:rPr lang="en-ID" dirty="0" err="1"/>
              <a:t>dapat</a:t>
            </a:r>
            <a:r>
              <a:rPr lang="en-ID" dirty="0"/>
              <a:t> </a:t>
            </a:r>
            <a:r>
              <a:rPr lang="en-ID" dirty="0" err="1"/>
              <a:t>mencari</a:t>
            </a:r>
            <a:r>
              <a:rPr lang="en-ID" dirty="0"/>
              <a:t> </a:t>
            </a:r>
            <a:r>
              <a:rPr lang="en-ID" dirty="0" err="1"/>
              <a:t>pelamar</a:t>
            </a:r>
            <a:r>
              <a:rPr lang="en-ID" dirty="0"/>
              <a:t> yang </a:t>
            </a:r>
            <a:r>
              <a:rPr lang="en-ID" dirty="0" err="1"/>
              <a:t>usia</a:t>
            </a:r>
            <a:r>
              <a:rPr lang="en-ID" dirty="0"/>
              <a:t> </a:t>
            </a:r>
            <a:r>
              <a:rPr lang="en-ID" dirty="0" err="1"/>
              <a:t>nya</a:t>
            </a:r>
            <a:r>
              <a:rPr lang="en-ID" dirty="0"/>
              <a:t> </a:t>
            </a:r>
            <a:r>
              <a:rPr lang="en-ID" dirty="0" err="1"/>
              <a:t>sesuai</a:t>
            </a:r>
            <a:r>
              <a:rPr lang="en-ID" dirty="0"/>
              <a:t> </a:t>
            </a:r>
            <a:r>
              <a:rPr lang="en-ID" dirty="0" err="1"/>
              <a:t>dengan</a:t>
            </a:r>
            <a:r>
              <a:rPr lang="en-ID" dirty="0"/>
              <a:t> job </a:t>
            </a:r>
            <a:r>
              <a:rPr lang="en-ID" dirty="0" err="1"/>
              <a:t>nya</a:t>
            </a:r>
            <a:endParaRPr lang="en-ID" dirty="0"/>
          </a:p>
          <a:p>
            <a:pPr marL="0" indent="0">
              <a:buNone/>
            </a:pPr>
            <a:endParaRPr lang="en-ID" dirty="0"/>
          </a:p>
          <a:p>
            <a:pPr marL="0" indent="0">
              <a:buNone/>
            </a:pPr>
            <a:r>
              <a:rPr lang="en-ID" b="1" dirty="0"/>
              <a:t>Fitur Filter Job Seeker:</a:t>
            </a:r>
          </a:p>
          <a:p>
            <a:pPr marL="0" indent="0">
              <a:buNone/>
            </a:pPr>
            <a:r>
              <a:rPr lang="en-ID" dirty="0"/>
              <a:t>1️⃣ </a:t>
            </a:r>
            <a:r>
              <a:rPr lang="en-ID" dirty="0" err="1"/>
              <a:t>Minat</a:t>
            </a:r>
            <a:r>
              <a:rPr lang="en-ID" dirty="0"/>
              <a:t> side job </a:t>
            </a:r>
            <a:r>
              <a:rPr lang="en-ID" dirty="0" err="1"/>
              <a:t>Contoh</a:t>
            </a:r>
            <a:r>
              <a:rPr lang="en-ID" dirty="0"/>
              <a:t> </a:t>
            </a:r>
            <a:r>
              <a:rPr lang="en-ID" dirty="0" err="1"/>
              <a:t>opsi</a:t>
            </a:r>
            <a:r>
              <a:rPr lang="en-ID" dirty="0"/>
              <a:t>: Content creator, Freelance </a:t>
            </a:r>
            <a:r>
              <a:rPr lang="en-ID" dirty="0" err="1"/>
              <a:t>desain</a:t>
            </a:r>
            <a:r>
              <a:rPr lang="en-ID" dirty="0"/>
              <a:t>, </a:t>
            </a:r>
          </a:p>
          <a:p>
            <a:pPr marL="0" indent="0">
              <a:buNone/>
            </a:pPr>
            <a:r>
              <a:rPr lang="en-ID" dirty="0"/>
              <a:t>2️⃣ Waktu </a:t>
            </a:r>
            <a:r>
              <a:rPr lang="en-ID" dirty="0" err="1"/>
              <a:t>luang</a:t>
            </a:r>
            <a:r>
              <a:rPr lang="en-ID" dirty="0"/>
              <a:t> </a:t>
            </a:r>
            <a:r>
              <a:rPr lang="en-ID" dirty="0" err="1"/>
              <a:t>Supaya</a:t>
            </a:r>
            <a:r>
              <a:rPr lang="en-ID" dirty="0"/>
              <a:t> recruiter </a:t>
            </a:r>
            <a:r>
              <a:rPr lang="en-ID" dirty="0" err="1"/>
              <a:t>tahu</a:t>
            </a:r>
            <a:r>
              <a:rPr lang="en-ID" dirty="0"/>
              <a:t> </a:t>
            </a:r>
            <a:r>
              <a:rPr lang="en-ID" dirty="0" err="1"/>
              <a:t>pelamar</a:t>
            </a:r>
            <a:r>
              <a:rPr lang="en-ID" dirty="0"/>
              <a:t> </a:t>
            </a:r>
            <a:r>
              <a:rPr lang="en-ID" dirty="0" err="1"/>
              <a:t>sanggup</a:t>
            </a:r>
            <a:r>
              <a:rPr lang="en-ID" dirty="0"/>
              <a:t> </a:t>
            </a:r>
            <a:r>
              <a:rPr lang="en-ID" dirty="0" err="1"/>
              <a:t>penuhi</a:t>
            </a:r>
            <a:r>
              <a:rPr lang="en-ID" dirty="0"/>
              <a:t> </a:t>
            </a:r>
            <a:r>
              <a:rPr lang="en-ID" dirty="0" err="1"/>
              <a:t>beban</a:t>
            </a:r>
            <a:r>
              <a:rPr lang="en-ID" dirty="0"/>
              <a:t> </a:t>
            </a:r>
            <a:r>
              <a:rPr lang="en-ID" dirty="0" err="1"/>
              <a:t>kerja</a:t>
            </a:r>
            <a:r>
              <a:rPr lang="en-ID" dirty="0"/>
              <a:t> </a:t>
            </a:r>
            <a:r>
              <a:rPr lang="en-ID" dirty="0" err="1"/>
              <a:t>sampingan</a:t>
            </a:r>
            <a:r>
              <a:rPr lang="en-ID" dirty="0"/>
              <a:t> yang </a:t>
            </a:r>
            <a:r>
              <a:rPr lang="en-ID" dirty="0" err="1"/>
              <a:t>dibutuhkan</a:t>
            </a: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p:txBody>
      </p:sp>
      <p:sp>
        <p:nvSpPr>
          <p:cNvPr id="4" name="Slide Number Placeholder 3">
            <a:extLst>
              <a:ext uri="{FF2B5EF4-FFF2-40B4-BE49-F238E27FC236}">
                <a16:creationId xmlns:a16="http://schemas.microsoft.com/office/drawing/2014/main" id="{8B2F0C4A-BF9E-87A6-2993-B174BC3157F5}"/>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Tree>
    <p:extLst>
      <p:ext uri="{BB962C8B-B14F-4D97-AF65-F5344CB8AC3E}">
        <p14:creationId xmlns:p14="http://schemas.microsoft.com/office/powerpoint/2010/main" val="2453200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867607" y="2684716"/>
            <a:ext cx="5228393" cy="1488568"/>
          </a:xfrm>
        </p:spPr>
        <p:txBody>
          <a:bodyPr>
            <a:normAutofit/>
          </a:bodyPr>
          <a:lstStyle/>
          <a:p>
            <a:r>
              <a:rPr lang="en-US" sz="8800" dirty="0"/>
              <a:t>Thank You</a:t>
            </a:r>
          </a:p>
        </p:txBody>
      </p:sp>
    </p:spTree>
    <p:extLst>
      <p:ext uri="{BB962C8B-B14F-4D97-AF65-F5344CB8AC3E}">
        <p14:creationId xmlns:p14="http://schemas.microsoft.com/office/powerpoint/2010/main" val="131534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A466A5-0855-0EA3-A61B-A725D2341C91}"/>
              </a:ext>
            </a:extLst>
          </p:cNvPr>
          <p:cNvSpPr txBox="1">
            <a:spLocks/>
          </p:cNvSpPr>
          <p:nvPr/>
        </p:nvSpPr>
        <p:spPr>
          <a:xfrm>
            <a:off x="420624" y="8589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i-FI" sz="2000" dirty="0">
                <a:effectLst/>
                <a:latin typeface="Times New Roman" panose="02020603050405020304" pitchFamily="18" charset="0"/>
                <a:ea typeface="Times New Roman" panose="02020603050405020304" pitchFamily="18" charset="0"/>
                <a:cs typeface="Times New Roman" panose="02020603050405020304" pitchFamily="18" charset="0"/>
              </a:rPr>
              <a:t>Teknologi yang berkembang di era Gen Z ini memberikan banyak peluang Gen Z yang sudah mempunyai pekerjaan tetap, juga terus mencari pekerjaan sampingan guna memenuhi kebutuhan, skill dan menghemat waktu </a:t>
            </a:r>
            <a:r>
              <a:rPr lang="fi-FI"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(Deputy, 2024)</a:t>
            </a:r>
            <a:r>
              <a:rPr lang="fi-FI"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fi-FI" sz="2000" dirty="0">
                <a:effectLst/>
                <a:latin typeface="Times New Roman" panose="02020603050405020304" pitchFamily="18" charset="0"/>
                <a:ea typeface="Times New Roman" panose="02020603050405020304" pitchFamily="18" charset="0"/>
                <a:cs typeface="Times New Roman" panose="02020603050405020304" pitchFamily="18" charset="0"/>
              </a:rPr>
              <a:t>Umur dan tahap kehidupan menjadi faktor penting misalnya, individu usia muda seperti Gen Z cenderung memiliki lebih banyak waktu luang dan keinginan tinggi untuk mengeksplorasi pengalaman baru, sementara mereka yang lebih tua mungkin memiliki tanggung jawab lebih besar sehingga waktu luang menjadi lebih terbatas, namun tetap membutuhkan pendapatan tambahan</a:t>
            </a:r>
            <a:r>
              <a:rPr lang="fi-FI"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(Daan Van, 2023)</a:t>
            </a:r>
            <a:r>
              <a:rPr lang="fi-FI"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fi-FI" sz="2000" dirty="0">
                <a:effectLst/>
                <a:latin typeface="Times New Roman" panose="02020603050405020304" pitchFamily="18" charset="0"/>
                <a:ea typeface="Times New Roman" panose="02020603050405020304" pitchFamily="18" charset="0"/>
                <a:cs typeface="Times New Roman" panose="02020603050405020304" pitchFamily="18" charset="0"/>
              </a:rPr>
              <a:t>67% Gen Z merasa memiliki side job sangat membantu dalam meningkatkan skill dan kebutuhan </a:t>
            </a:r>
            <a:r>
              <a:rPr lang="fi-FI"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(Franziska Fusting, 2024)</a:t>
            </a:r>
            <a:r>
              <a:rPr lang="fi-FI"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Serta semakin banyak pekerjaan yang fleksibel untuk </a:t>
            </a:r>
            <a:r>
              <a:rPr lang="fi-FI" sz="1800" dirty="0">
                <a:effectLst/>
                <a:latin typeface="Times New Roman" panose="02020603050405020304" pitchFamily="18" charset="0"/>
                <a:ea typeface="Calibri" panose="020F0502020204030204" pitchFamily="34" charset="0"/>
                <a:cs typeface="Times New Roman" panose="02020603050405020304" pitchFamily="18" charset="0"/>
              </a:rPr>
              <a:t>mengeksplorasi peluang tambahan yang sesuai dengan gaya hidup mereka </a:t>
            </a:r>
            <a:r>
              <a:rPr lang="fi-FI"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(About the Report Indonesia Millennial and Gen Z Report 2025, n.d.)</a:t>
            </a:r>
            <a:r>
              <a:rPr lang="fi-FI"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D" sz="2800" dirty="0"/>
          </a:p>
        </p:txBody>
      </p:sp>
    </p:spTree>
    <p:extLst>
      <p:ext uri="{BB962C8B-B14F-4D97-AF65-F5344CB8AC3E}">
        <p14:creationId xmlns:p14="http://schemas.microsoft.com/office/powerpoint/2010/main" val="369117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2756647"/>
            <a:ext cx="5673103" cy="1124110"/>
          </a:xfrm>
        </p:spPr>
        <p:txBody>
          <a:bodyPr>
            <a:normAutofit/>
          </a:bodyPr>
          <a:lstStyle/>
          <a:p>
            <a:pPr algn="ctr"/>
            <a:r>
              <a:rPr lang="en-US" sz="6000" dirty="0"/>
              <a:t>MASALAH</a:t>
            </a:r>
          </a:p>
        </p:txBody>
      </p:sp>
    </p:spTree>
    <p:extLst>
      <p:ext uri="{BB962C8B-B14F-4D97-AF65-F5344CB8AC3E}">
        <p14:creationId xmlns:p14="http://schemas.microsoft.com/office/powerpoint/2010/main" val="399091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A466A5-0855-0EA3-A61B-A725D2341C91}"/>
              </a:ext>
            </a:extLst>
          </p:cNvPr>
          <p:cNvSpPr txBox="1">
            <a:spLocks/>
          </p:cNvSpPr>
          <p:nvPr/>
        </p:nvSpPr>
        <p:spPr>
          <a:xfrm>
            <a:off x="420624" y="8589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3" name="Content Placeholder 2">
            <a:extLst>
              <a:ext uri="{FF2B5EF4-FFF2-40B4-BE49-F238E27FC236}">
                <a16:creationId xmlns:a16="http://schemas.microsoft.com/office/drawing/2014/main" id="{6B615906-2D98-25F9-9973-AA0D23384198}"/>
              </a:ext>
            </a:extLst>
          </p:cNvPr>
          <p:cNvSpPr txBox="1">
            <a:spLocks/>
          </p:cNvSpPr>
          <p:nvPr/>
        </p:nvSpPr>
        <p:spPr>
          <a:xfrm>
            <a:off x="586879" y="825991"/>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4" name="Content Placeholder 2">
            <a:extLst>
              <a:ext uri="{FF2B5EF4-FFF2-40B4-BE49-F238E27FC236}">
                <a16:creationId xmlns:a16="http://schemas.microsoft.com/office/drawing/2014/main" id="{6CFE590C-2140-6A4A-9663-02FF4C986675}"/>
              </a:ext>
            </a:extLst>
          </p:cNvPr>
          <p:cNvSpPr txBox="1">
            <a:spLocks/>
          </p:cNvSpPr>
          <p:nvPr/>
        </p:nvSpPr>
        <p:spPr>
          <a:xfrm>
            <a:off x="573024" y="10113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fi-FI" sz="3600" dirty="0">
              <a:latin typeface="Times New Roman" panose="02020603050405020304" pitchFamily="18" charset="0"/>
              <a:cs typeface="Times New Roman" panose="02020603050405020304" pitchFamily="18" charset="0"/>
            </a:endParaRPr>
          </a:p>
          <a:p>
            <a:pPr algn="ctr"/>
            <a:endParaRPr lang="fi-FI" sz="3600" dirty="0">
              <a:latin typeface="Times New Roman" panose="02020603050405020304" pitchFamily="18" charset="0"/>
              <a:cs typeface="Times New Roman" panose="02020603050405020304" pitchFamily="18" charset="0"/>
            </a:endParaRPr>
          </a:p>
          <a:p>
            <a:pPr marL="0" indent="0" algn="ctr">
              <a:buNone/>
            </a:pPr>
            <a:r>
              <a:rPr lang="fi-FI" sz="3600" dirty="0">
                <a:latin typeface="Times New Roman" panose="02020603050405020304" pitchFamily="18" charset="0"/>
                <a:cs typeface="Times New Roman" panose="02020603050405020304" pitchFamily="18" charset="0"/>
              </a:rPr>
              <a:t>Side job yang sesuai dengan minat, waktu luang &amp; usia user</a:t>
            </a:r>
            <a:endParaRPr lang="en-ID" sz="4400" dirty="0"/>
          </a:p>
        </p:txBody>
      </p:sp>
    </p:spTree>
    <p:extLst>
      <p:ext uri="{BB962C8B-B14F-4D97-AF65-F5344CB8AC3E}">
        <p14:creationId xmlns:p14="http://schemas.microsoft.com/office/powerpoint/2010/main" val="22753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2756647"/>
            <a:ext cx="5673103" cy="1124110"/>
          </a:xfrm>
        </p:spPr>
        <p:txBody>
          <a:bodyPr>
            <a:normAutofit/>
          </a:bodyPr>
          <a:lstStyle/>
          <a:p>
            <a:pPr algn="ctr"/>
            <a:r>
              <a:rPr lang="en-US" sz="6000" dirty="0" err="1"/>
              <a:t>Tujuan</a:t>
            </a:r>
            <a:endParaRPr lang="en-US" sz="6000" dirty="0"/>
          </a:p>
        </p:txBody>
      </p:sp>
    </p:spTree>
    <p:extLst>
      <p:ext uri="{BB962C8B-B14F-4D97-AF65-F5344CB8AC3E}">
        <p14:creationId xmlns:p14="http://schemas.microsoft.com/office/powerpoint/2010/main" val="303012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A466A5-0855-0EA3-A61B-A725D2341C91}"/>
              </a:ext>
            </a:extLst>
          </p:cNvPr>
          <p:cNvSpPr txBox="1">
            <a:spLocks/>
          </p:cNvSpPr>
          <p:nvPr/>
        </p:nvSpPr>
        <p:spPr>
          <a:xfrm>
            <a:off x="420624" y="8589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3" name="Content Placeholder 2">
            <a:extLst>
              <a:ext uri="{FF2B5EF4-FFF2-40B4-BE49-F238E27FC236}">
                <a16:creationId xmlns:a16="http://schemas.microsoft.com/office/drawing/2014/main" id="{6B615906-2D98-25F9-9973-AA0D23384198}"/>
              </a:ext>
            </a:extLst>
          </p:cNvPr>
          <p:cNvSpPr txBox="1">
            <a:spLocks/>
          </p:cNvSpPr>
          <p:nvPr/>
        </p:nvSpPr>
        <p:spPr>
          <a:xfrm>
            <a:off x="586879" y="825991"/>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4" name="Content Placeholder 2">
            <a:extLst>
              <a:ext uri="{FF2B5EF4-FFF2-40B4-BE49-F238E27FC236}">
                <a16:creationId xmlns:a16="http://schemas.microsoft.com/office/drawing/2014/main" id="{6CFE590C-2140-6A4A-9663-02FF4C986675}"/>
              </a:ext>
            </a:extLst>
          </p:cNvPr>
          <p:cNvSpPr txBox="1">
            <a:spLocks/>
          </p:cNvSpPr>
          <p:nvPr/>
        </p:nvSpPr>
        <p:spPr>
          <a:xfrm>
            <a:off x="573024" y="10113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fi-FI" sz="3600" dirty="0">
              <a:latin typeface="Times New Roman" panose="02020603050405020304" pitchFamily="18" charset="0"/>
              <a:cs typeface="Times New Roman" panose="02020603050405020304" pitchFamily="18" charset="0"/>
            </a:endParaRPr>
          </a:p>
          <a:p>
            <a:pPr marL="0" indent="0" algn="ctr">
              <a:buNone/>
            </a:pPr>
            <a:r>
              <a:rPr lang="fi-FI" sz="3600" dirty="0">
                <a:latin typeface="Times New Roman" panose="02020603050405020304" pitchFamily="18" charset="0"/>
                <a:cs typeface="Times New Roman" panose="02020603050405020304" pitchFamily="18" charset="0"/>
              </a:rPr>
              <a:t>Membuat sistem rekomendasi side job sesuai dengan minat, waktu luang &amp; usia user</a:t>
            </a:r>
          </a:p>
        </p:txBody>
      </p:sp>
    </p:spTree>
    <p:extLst>
      <p:ext uri="{BB962C8B-B14F-4D97-AF65-F5344CB8AC3E}">
        <p14:creationId xmlns:p14="http://schemas.microsoft.com/office/powerpoint/2010/main" val="298777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2756647"/>
            <a:ext cx="5673103" cy="1124110"/>
          </a:xfrm>
        </p:spPr>
        <p:txBody>
          <a:bodyPr>
            <a:normAutofit/>
          </a:bodyPr>
          <a:lstStyle/>
          <a:p>
            <a:pPr algn="ctr"/>
            <a:r>
              <a:rPr lang="en-US" sz="6000" dirty="0"/>
              <a:t>FITUR-FITUR</a:t>
            </a:r>
          </a:p>
        </p:txBody>
      </p:sp>
    </p:spTree>
    <p:extLst>
      <p:ext uri="{BB962C8B-B14F-4D97-AF65-F5344CB8AC3E}">
        <p14:creationId xmlns:p14="http://schemas.microsoft.com/office/powerpoint/2010/main" val="423902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A466A5-0855-0EA3-A61B-A725D2341C91}"/>
              </a:ext>
            </a:extLst>
          </p:cNvPr>
          <p:cNvSpPr txBox="1">
            <a:spLocks/>
          </p:cNvSpPr>
          <p:nvPr/>
        </p:nvSpPr>
        <p:spPr>
          <a:xfrm>
            <a:off x="420624" y="8589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3" name="Content Placeholder 2">
            <a:extLst>
              <a:ext uri="{FF2B5EF4-FFF2-40B4-BE49-F238E27FC236}">
                <a16:creationId xmlns:a16="http://schemas.microsoft.com/office/drawing/2014/main" id="{6B615906-2D98-25F9-9973-AA0D23384198}"/>
              </a:ext>
            </a:extLst>
          </p:cNvPr>
          <p:cNvSpPr txBox="1">
            <a:spLocks/>
          </p:cNvSpPr>
          <p:nvPr/>
        </p:nvSpPr>
        <p:spPr>
          <a:xfrm>
            <a:off x="586879" y="825991"/>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D" sz="2800" dirty="0"/>
          </a:p>
        </p:txBody>
      </p:sp>
      <p:sp>
        <p:nvSpPr>
          <p:cNvPr id="4" name="Content Placeholder 2">
            <a:extLst>
              <a:ext uri="{FF2B5EF4-FFF2-40B4-BE49-F238E27FC236}">
                <a16:creationId xmlns:a16="http://schemas.microsoft.com/office/drawing/2014/main" id="{6CFE590C-2140-6A4A-9663-02FF4C986675}"/>
              </a:ext>
            </a:extLst>
          </p:cNvPr>
          <p:cNvSpPr txBox="1">
            <a:spLocks/>
          </p:cNvSpPr>
          <p:nvPr/>
        </p:nvSpPr>
        <p:spPr>
          <a:xfrm>
            <a:off x="573024" y="1011383"/>
            <a:ext cx="10515600" cy="5173026"/>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fi-FI" sz="3600" dirty="0">
              <a:latin typeface="Times New Roman" panose="02020603050405020304" pitchFamily="18" charset="0"/>
              <a:cs typeface="Times New Roman" panose="02020603050405020304" pitchFamily="18" charset="0"/>
            </a:endParaRPr>
          </a:p>
          <a:p>
            <a:pPr algn="ctr"/>
            <a:r>
              <a:rPr lang="fi-FI" sz="3600" dirty="0">
                <a:latin typeface="Times New Roman" panose="02020603050405020304" pitchFamily="18" charset="0"/>
                <a:cs typeface="Times New Roman" panose="02020603050405020304" pitchFamily="18" charset="0"/>
              </a:rPr>
              <a:t>Filter antara kategori side job</a:t>
            </a:r>
          </a:p>
          <a:p>
            <a:pPr algn="ctr"/>
            <a:r>
              <a:rPr lang="fi-FI" sz="3600" dirty="0">
                <a:latin typeface="Times New Roman" panose="02020603050405020304" pitchFamily="18" charset="0"/>
                <a:cs typeface="Times New Roman" panose="02020603050405020304" pitchFamily="18" charset="0"/>
              </a:rPr>
              <a:t>Rekomendasi side job</a:t>
            </a:r>
            <a:br>
              <a:rPr lang="fi-FI" sz="3600" dirty="0">
                <a:latin typeface="Times New Roman" panose="02020603050405020304" pitchFamily="18" charset="0"/>
                <a:cs typeface="Times New Roman" panose="02020603050405020304" pitchFamily="18" charset="0"/>
              </a:rPr>
            </a:br>
            <a:endParaRPr lang="fi-FI"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1475"/>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837</TotalTime>
  <Words>636</Words>
  <Application>Microsoft Office PowerPoint</Application>
  <PresentationFormat>Widescreen</PresentationFormat>
  <Paragraphs>81</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Dante</vt:lpstr>
      <vt:lpstr>Dante (Headings)2</vt:lpstr>
      <vt:lpstr>Helvetica Neue Medium</vt:lpstr>
      <vt:lpstr>quote-cjk-patch</vt:lpstr>
      <vt:lpstr>Times New Roman</vt:lpstr>
      <vt:lpstr>Wingdings 2</vt:lpstr>
      <vt:lpstr>OffsetVTI</vt:lpstr>
      <vt:lpstr>SIDE JOB</vt:lpstr>
      <vt:lpstr>LATAR BELAKANG </vt:lpstr>
      <vt:lpstr>PowerPoint Presentation</vt:lpstr>
      <vt:lpstr>MASALAH</vt:lpstr>
      <vt:lpstr>PowerPoint Presentation</vt:lpstr>
      <vt:lpstr>Tujuan</vt:lpstr>
      <vt:lpstr>PowerPoint Presentation</vt:lpstr>
      <vt:lpstr>FITUR-FITUR</vt:lpstr>
      <vt:lpstr>PowerPoint Presentation</vt:lpstr>
      <vt:lpstr>Proses Data</vt:lpstr>
      <vt:lpstr>PowerPoint Presentation</vt:lpstr>
      <vt:lpstr>Minat x Usia</vt:lpstr>
      <vt:lpstr>PowerPoint Presentation</vt:lpstr>
      <vt:lpstr>Minat x Waktu Luang</vt:lpstr>
      <vt:lpstr>PowerPoint Presentation</vt:lpstr>
      <vt:lpstr>Usia x Waktu luang</vt:lpstr>
      <vt:lpstr>PowerPoint Presentation</vt:lpstr>
      <vt:lpstr>Usia, waktu, minat</vt:lpstr>
      <vt:lpstr>PowerPoint Presentation</vt:lpstr>
      <vt:lpstr>PowerPoint Presentation</vt:lpstr>
      <vt:lpstr>PowerPoint Presentation</vt:lpstr>
      <vt:lpstr>Freelance Kreatif &amp; Konten Kreator mendominasi di semua usia, terutama kelompok 18-30 tahun dengan durasi 5-10 jam/minggu.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 MINAT PEKERJA MENCARI KERJA SAMPINGAN</dc:title>
  <dc:creator>Venezya Solisa</dc:creator>
  <cp:lastModifiedBy>fri cilla</cp:lastModifiedBy>
  <cp:revision>2</cp:revision>
  <dcterms:created xsi:type="dcterms:W3CDTF">2025-05-22T13:42:44Z</dcterms:created>
  <dcterms:modified xsi:type="dcterms:W3CDTF">2025-07-17T12:45:59Z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