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9"/>
  </p:normalViewPr>
  <p:slideViewPr>
    <p:cSldViewPr snapToGrid="0">
      <p:cViewPr varScale="1">
        <p:scale>
          <a:sx n="114" d="100"/>
          <a:sy n="114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33D-54BF-16EC-E94B-A9A5C279B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07859-1187-5F24-1421-A0205C9C7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ED5DB-6C87-BAEB-84E6-08A44C15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FF87-CDFE-4641-B796-2C3085240B83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F5012-CF7B-F4FC-6E49-BD784675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9B2FB-0D1A-6D0C-873C-A606B7B4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5052-F0D4-F342-B477-A08BD1B4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39C9-EA57-E68B-BFA1-9FA752A1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CD7E4-7318-A46D-56FC-62411308F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A4083-65F9-C626-4E45-FBCC1BE0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FF87-CDFE-4641-B796-2C3085240B83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513D-8254-354A-DBAE-AE7F08E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9523-1B90-E349-153C-A68C6B43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5052-F0D4-F342-B477-A08BD1B4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9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A6508-6FFD-6E91-6F06-B788E2886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4CA5E-976D-1AFC-FB33-A0593040D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E9AE5-4717-8A7A-6648-7F7FA70B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FF87-CDFE-4641-B796-2C3085240B83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19850-8D9B-D947-3610-7D72EE78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F0F4-C58E-439B-D019-68DB8897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5052-F0D4-F342-B477-A08BD1B4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4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6C36-8F89-850C-24CE-CFBC5E55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9C2C3-1C03-29AE-61C0-C8FB4218E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0612B-B165-7EBC-F9EF-F2D5B434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FF87-CDFE-4641-B796-2C3085240B83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1388C-1092-EA14-E8C8-DD305C5B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68A96-D94B-B6BC-8673-7E909894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5052-F0D4-F342-B477-A08BD1B4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5066-841E-81CB-77EC-2EF5930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CBC23-6839-0E1C-93ED-35CE4A46C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D2A5-6D4E-B1D6-ACC9-531020F0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FF87-CDFE-4641-B796-2C3085240B83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2DF0F-1825-FE1A-09E0-538983CB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B761E-71B4-ED14-0289-7DCEE3DF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5052-F0D4-F342-B477-A08BD1B4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6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A57A-A365-808B-C72C-DA1B5388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5FB9-ACAA-3EA0-CD91-173EF4A46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7B4A4-9395-DDF6-32AA-45A76F1DB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8AE2A-E131-76D4-6BBB-3A9B6690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FF87-CDFE-4641-B796-2C3085240B83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C97BD-FF3C-3F34-3A66-7D054E54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2735E-14F2-7379-DBAA-A99922AE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5052-F0D4-F342-B477-A08BD1B4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ED6B-C9D4-2F9C-875F-AA64C97F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C8CBF-2B63-3A74-739E-CE933E51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AD593-2846-21E7-08B3-5D46DD6B1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32069-8648-5A56-4EBD-B8D8714A8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DC618-8661-A040-D561-24FF2B705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8B7DC-2DE8-43BE-DF0A-F8D57CCC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FF87-CDFE-4641-B796-2C3085240B83}" type="datetimeFigureOut">
              <a:rPr lang="en-US" smtClean="0"/>
              <a:t>2/25/23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E8F20-A11A-A24C-DB42-F6DD3B15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55A47-0C00-7E92-C774-7B1CD002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5052-F0D4-F342-B477-A08BD1B4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4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EBFF-3C6D-F774-6718-29826ED3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5AACE-2C81-DF37-05BB-07AD16F9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FF87-CDFE-4641-B796-2C3085240B83}" type="datetimeFigureOut">
              <a:rPr lang="en-US" smtClean="0"/>
              <a:t>2/25/23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432B9-28D6-B800-D689-59FBC2D6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CA8EA-680B-0507-2CD4-9824653D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5052-F0D4-F342-B477-A08BD1B4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0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13EF2-A04A-2F06-9559-6BB08AF2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FF87-CDFE-4641-B796-2C3085240B83}" type="datetimeFigureOut">
              <a:rPr lang="en-US" smtClean="0"/>
              <a:t>2/25/23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E6E03-72D2-79D2-C410-ABA2311A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0C4D-9161-4C3B-06FC-BDAA3E72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5052-F0D4-F342-B477-A08BD1B4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171-F355-6C2F-A765-95356C0E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BB589-EE92-7924-8D8C-1AB37347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976C2-D640-2FAA-E45C-521A5F782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68814-FEAA-D061-C09C-8F43DCBB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FF87-CDFE-4641-B796-2C3085240B83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AFB82-7C49-D0BF-7666-2736F405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1F71A-3120-5515-C777-5A27533E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5052-F0D4-F342-B477-A08BD1B4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9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10BC-4F36-9EF5-AAF8-C8E3C901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8CB8A-B0AF-0285-6D25-0E9089FE0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AA93-84FE-447B-F88B-FA7712235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EF408-3B4F-515E-23E6-A694E5CD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FF87-CDFE-4641-B796-2C3085240B83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EC2A9-9D21-A0A5-69E0-454983CD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59861-95A2-35ED-2927-ECF1AA84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5052-F0D4-F342-B477-A08BD1B4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9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7BB80-7B4D-BD37-99D7-92B476FD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67BCA-5183-BC2B-7EBE-28A5A4EE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D2601-24F3-708E-A4E0-1083FD1D2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8FF87-CDFE-4641-B796-2C3085240B83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D6BA5-68A6-3080-3076-AD5E5D82A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C8CA1-3F5F-D628-A904-E67E10AA3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5052-F0D4-F342-B477-A08BD1B4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9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31E4-DE02-F618-6AFD-144211CCE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FD24E-0192-A642-109B-819612180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AA85-30DC-2F37-FBF1-9CD3AE36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174B7-7D77-66E9-BA96-5160F7256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3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E5B6-F16C-CBA4-401C-01A49431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03AA2-8B16-A7E6-9FEB-90F25948C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7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Wen</dc:creator>
  <cp:lastModifiedBy>Jake Wen</cp:lastModifiedBy>
  <cp:revision>1</cp:revision>
  <dcterms:created xsi:type="dcterms:W3CDTF">2023-02-25T15:46:36Z</dcterms:created>
  <dcterms:modified xsi:type="dcterms:W3CDTF">2023-02-25T15:47:34Z</dcterms:modified>
</cp:coreProperties>
</file>