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38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6300F0-4D74-41D2-AAE6-F4FCE889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2B6EFA-7D7A-41BB-8B34-01305A3C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ACD7586-734A-4F94-9EC3-B846D51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73DD6F1-5549-4664-A81C-490BE26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E7C121D-2299-4F9D-9CBA-0DA2AE1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52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BA27E8-57BC-4CCE-883B-CD3909D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677F07E9-AB79-4EFC-98F3-04C8CB1D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BCA2C5D-410D-45E5-A681-BE2C438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CE755B-510F-4C6F-AD38-B92C8F57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35144C0-D596-4B58-9892-747F0D6A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14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9779F767-D1FF-47E9-8CBD-ACBD1646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C2A1C1E-33AE-4A06-BDA4-E75C07AF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E5924B-4935-4C64-9402-7470935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BAEBD71-971D-4474-9085-1ED09F6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7B27676-9378-4ED9-B823-BA9DF5B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119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9DCEBBA-54AA-460E-83E2-C61ABBC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81199AA-A61C-4167-8C1C-D9E490E5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EFF7D7B-9029-40BB-B319-8CAD36F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95D9311C-69A2-4D53-A79C-D83A40D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A1D937-4DFB-42D8-99DC-A79A7D19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110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A2600E-6CA2-4C2B-B9D1-E56BFE6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1806658-92D1-4B6D-BCDC-7DDC6C6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5C64081-1C33-4780-814D-13E6311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877BEC3-5A47-4C05-8349-F6B38C6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1A112A0-71BE-4ADB-89D4-458CF58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022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3B93A3-3638-46BC-A917-79ADA0A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E99FFAE-42E0-445D-9E31-E2B840A97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69E154F-F235-4D82-ABD7-FEBEA336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49361E3-48ED-4B06-9006-EF64797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EA5A652-616C-4981-B2C4-FAB312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18D78E4-A9ED-4E04-AFA7-37FC99A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75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638EC4A-7DA2-4610-A5F1-29DB149A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8B1CE80-56D8-4BCD-BF91-A11CB6AB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9FB75AA-23BC-44C6-B004-83F410DA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FC1456-C03A-40BA-A60B-FB118299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31E4F52D-7DED-47B7-A243-82EA370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DB0C807D-7549-4CA4-873F-C9F7DE7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DE17B0A-3DBA-4278-95B7-64DCFE3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35D2EE8C-D367-4D62-B602-07BAF01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95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4527C9-2916-4E32-9E72-1885D63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1E1FF32D-BD90-4BFB-9CB9-EDF1B60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5DEA947-9F5F-4EA1-B474-8D18F0D8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2E99C2D-4FDF-46BA-9D2B-D2AC88C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102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FECC2E5-78D9-4861-A077-9EF28C1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4BACB03-F2B2-4A9E-9E2A-33D710B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F0C84CF-3FEF-4A5B-863C-83C8B6B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5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A8CFE1E-D28E-4751-971F-5AE4EBD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B36A454-20F9-4E6B-9C7B-1F41B81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E0277D3-BF05-4D9D-BF42-D9E37D4F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78A92EB-5AFD-4A93-9571-192231B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E746145-52A8-49B7-AAC0-8CBBABA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9D347C-5C13-438C-9462-F76A6B9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119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461A5A-6C26-452B-BFA7-120DBB1E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0A9F887-DF01-4F9A-997B-61D209B2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A630A64-9CB6-4F37-BCB2-FE837182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86A201D-3C0D-483E-ADB8-76184EA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F1A271A-397C-4F34-A98F-A42183D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34015DC-BBF0-407B-8710-415628F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7B12EA1-A6F1-48D4-ACA4-D8A9F294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687CB00D-2A2E-4CDB-B78B-C225AB06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DE07FDA-D566-403C-94C8-E58E14EA0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EFAB-D35C-4B57-993C-3B0C99F1DFFF}" type="datetimeFigureOut">
              <a:rPr lang="ru-RU" smtClean="0"/>
              <a:pPr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B336273-2D5F-422D-B47F-6DF070841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03A8733-3080-494F-A181-914A465B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22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60EFB2-3EBE-42D9-B824-67577249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912" y="1796432"/>
            <a:ext cx="7496175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ОТЧЕТ ПО ПРОИЗВОДСТВЕННОЙ ПРАКТИКЕ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D7C614F-C1DB-436B-9C36-47308CB5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623" y="5049740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Выполнил: </a:t>
            </a:r>
            <a:r>
              <a:rPr lang="ru-RU" dirty="0" smtClean="0"/>
              <a:t>Ерохин Даниил Сергеевич</a:t>
            </a:r>
            <a:endParaRPr lang="ru-RU" dirty="0"/>
          </a:p>
          <a:p>
            <a:r>
              <a:rPr lang="ru-RU" dirty="0"/>
              <a:t>                              Группа: ИСП-421ИС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id="{7581B6DC-12AD-414B-8441-5E246B37C8B2}"/>
              </a:ext>
            </a:extLst>
          </p:cNvPr>
          <p:cNvSpPr txBox="1">
            <a:spLocks/>
          </p:cNvSpPr>
          <p:nvPr/>
        </p:nvSpPr>
        <p:spPr>
          <a:xfrm>
            <a:off x="4596580" y="30663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id="{CE0DF726-34BD-45CC-AF4A-04AC6C4D8E32}"/>
              </a:ext>
            </a:extLst>
          </p:cNvPr>
          <p:cNvSpPr txBox="1">
            <a:spLocks/>
          </p:cNvSpPr>
          <p:nvPr/>
        </p:nvSpPr>
        <p:spPr>
          <a:xfrm>
            <a:off x="703006" y="45116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8AF6322-D2E7-45CC-8AC7-080299EAB4E8}"/>
              </a:ext>
            </a:extLst>
          </p:cNvPr>
          <p:cNvSpPr txBox="1"/>
          <p:nvPr/>
        </p:nvSpPr>
        <p:spPr>
          <a:xfrm>
            <a:off x="3059405" y="505896"/>
            <a:ext cx="60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Вологодский колледж связи и информационных технологий</a:t>
            </a:r>
          </a:p>
        </p:txBody>
      </p:sp>
    </p:spTree>
    <p:extLst>
      <p:ext uri="{BB962C8B-B14F-4D97-AF65-F5344CB8AC3E}">
        <p14:creationId xmlns="" xmlns:p14="http://schemas.microsoft.com/office/powerpoint/2010/main" val="5294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ПРАКТИЧЕСКАЯ ЧАСТЬ</a:t>
            </a:r>
            <a:endParaRPr lang="ru-RU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928" y="1631953"/>
            <a:ext cx="8672372" cy="465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ПРАКТИЧЕСКАЯ ЧАСТЬ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2699"/>
            <a:ext cx="10515600" cy="251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ПРАКТИЧЕСКАЯ ЧАСТЬ</a:t>
            </a:r>
            <a:endParaRPr lang="ru-RU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2080" y="1889125"/>
            <a:ext cx="803323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1BCC99F-DE57-4B19-BF82-2D83AE2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184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Спасибо за </a:t>
            </a:r>
            <a:r>
              <a:rPr lang="ru-RU" dirty="0" smtClean="0"/>
              <a:t>внимание!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1453643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</Words>
  <Application>Microsoft Office PowerPoint</Application>
  <PresentationFormat>Произвольный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ОТЧЕТ ПО ПРОИЗВОДСТВЕННОЙ ПРАКТИКЕ</vt:lpstr>
      <vt:lpstr>ПРАКТИЧЕСКАЯ ЧАСТЬ</vt:lpstr>
      <vt:lpstr>ПРАКТИЧЕСКАЯ ЧАСТЬ</vt:lpstr>
      <vt:lpstr>ПРАКТИЧЕСКАЯ ЧАСТЬ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практики в студии интернет решений Grampus</dc:title>
  <dc:creator>Nesar 713</dc:creator>
  <cp:lastModifiedBy>USER</cp:lastModifiedBy>
  <cp:revision>20</cp:revision>
  <dcterms:created xsi:type="dcterms:W3CDTF">2024-04-10T19:08:43Z</dcterms:created>
  <dcterms:modified xsi:type="dcterms:W3CDTF">2025-05-11T22:54:48Z</dcterms:modified>
</cp:coreProperties>
</file>