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8" r:id="rId3"/>
    <p:sldId id="270" r:id="rId4"/>
    <p:sldId id="271" r:id="rId5"/>
    <p:sldId id="272" r:id="rId6"/>
    <p:sldId id="264" r:id="rId7"/>
    <p:sldId id="265" r:id="rId8"/>
    <p:sldId id="266" r:id="rId9"/>
    <p:sldId id="273" r:id="rId10"/>
    <p:sldId id="274" r:id="rId11"/>
    <p:sldId id="27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-126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6300F0-4D74-41D2-AAE6-F4FCE8893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F2B6EFA-7D7A-41BB-8B34-01305A3C1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ACD7586-734A-4F94-9EC3-B846D513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73DD6F1-5549-4664-A81C-490BE26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E7C121D-2299-4F9D-9CBA-0DA2AE18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522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BA27E8-57BC-4CCE-883B-CD3909D5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77F07E9-AB79-4EFC-98F3-04C8CB1DF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BCA2C5D-410D-45E5-A681-BE2C438F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DCE755B-510F-4C6F-AD38-B92C8F57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35144C0-D596-4B58-9892-747F0D6A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146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9779F767-D1FF-47E9-8CBD-ACBD16469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C2A1C1E-33AE-4A06-BDA4-E75C07AF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5E5924B-4935-4C64-9402-74709351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BAEBD71-971D-4474-9085-1ED09F61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7B27676-9378-4ED9-B823-BA9DF5BE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1197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DCEBBA-54AA-460E-83E2-C61ABBC6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81199AA-A61C-4167-8C1C-D9E490E5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EFF7D7B-9029-40BB-B319-8CAD36F3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5D9311C-69A2-4D53-A79C-D83A40D6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1A1D937-4DFB-42D8-99DC-A79A7D19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1107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A2600E-6CA2-4C2B-B9D1-E56BFE6B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1806658-92D1-4B6D-BCDC-7DDC6C65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5C64081-1C33-4780-814D-13E63111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877BEC3-5A47-4C05-8349-F6B38C6F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1A112A0-71BE-4ADB-89D4-458CF58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0220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3B93A3-3638-46BC-A917-79ADA0A2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E99FFAE-42E0-445D-9E31-E2B840A97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69E154F-F235-4D82-ABD7-FEBEA336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49361E3-48ED-4B06-9006-EF647974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EA5A652-616C-4981-B2C4-FAB31253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18D78E4-A9ED-4E04-AFA7-37FC99AF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75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38EC4A-7DA2-4610-A5F1-29DB149A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8B1CE80-56D8-4BCD-BF91-A11CB6AB8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9FB75AA-23BC-44C6-B004-83F410DA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3FC1456-C03A-40BA-A60B-FB118299D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31E4F52D-7DED-47B7-A243-82EA37054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DB0C807D-7549-4CA4-873F-C9F7DE77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24.06.2025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DE17B0A-3DBA-4278-95B7-64DCFE3E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35D2EE8C-D367-4D62-B602-07BAF01F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95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4527C9-2916-4E32-9E72-1885D63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1E1FF32D-BD90-4BFB-9CB9-EDF1B601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24.06.2025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5DEA947-9F5F-4EA1-B474-8D18F0D8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2E99C2D-4FDF-46BA-9D2B-D2AC88C8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02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FECC2E5-78D9-4861-A077-9EF28C1A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24.06.2025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04BACB03-F2B2-4A9E-9E2A-33D710BA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F0C84CF-3FEF-4A5B-863C-83C8B6B9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7155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8CFE1E-D28E-4751-971F-5AE4EBD6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B36A454-20F9-4E6B-9C7B-1F41B815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E0277D3-BF05-4D9D-BF42-D9E37D4F4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78A92EB-5AFD-4A93-9571-192231B2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E746145-52A8-49B7-AAC0-8CBBABAF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9D347C-5C13-438C-9462-F76A6B9C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3119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461A5A-6C26-452B-BFA7-120DBB1E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0A9F887-DF01-4F9A-997B-61D209B28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A630A64-9CB6-4F37-BCB2-FE8371826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86A201D-3C0D-483E-ADB8-76184EA5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24.06.2025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F1A271A-397C-4F34-A98F-A42183DF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34015DC-BBF0-407B-8710-415628F1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B12EA1-A6F1-48D4-ACA4-D8A9F294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87CB00D-2A2E-4CDB-B78B-C225AB064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DE07FDA-D566-403C-94C8-E58E14EA0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EFAB-D35C-4B57-993C-3B0C99F1DFFF}" type="datetimeFigureOut">
              <a:rPr lang="ru-RU" smtClean="0"/>
              <a:pPr/>
              <a:t>24.06.2025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B336273-2D5F-422D-B47F-6DF070841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03A8733-3080-494F-A181-914A465BC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22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60EFB2-3EBE-42D9-B824-67577249D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57400"/>
            <a:ext cx="12192000" cy="1809132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КОНФИГУРАЦИИ 1С ПО УЧЕТУ ЗАРАБАТНОЙ ПЛАТЫ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D7C614F-C1DB-436B-9C36-47308CB5C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7205" y="5028224"/>
            <a:ext cx="7544697" cy="888483"/>
          </a:xfrm>
        </p:spPr>
        <p:txBody>
          <a:bodyPr>
            <a:normAutofit/>
          </a:bodyPr>
          <a:lstStyle/>
          <a:p>
            <a:r>
              <a:rPr lang="ru-RU" dirty="0" smtClean="0"/>
              <a:t>Работу выполнил</a:t>
            </a:r>
            <a:r>
              <a:rPr lang="ru-RU" dirty="0"/>
              <a:t>: </a:t>
            </a:r>
            <a:r>
              <a:rPr lang="ru-RU" dirty="0" smtClean="0"/>
              <a:t>Ерохин Даниил Сергеевич</a:t>
            </a:r>
            <a:endParaRPr lang="ru-RU" dirty="0"/>
          </a:p>
          <a:p>
            <a:r>
              <a:rPr lang="ru-RU" dirty="0"/>
              <a:t>                            </a:t>
            </a:r>
            <a:r>
              <a:rPr lang="ru-RU" dirty="0" smtClean="0"/>
              <a:t>	        Группа</a:t>
            </a:r>
            <a:r>
              <a:rPr lang="ru-RU" dirty="0"/>
              <a:t>: </a:t>
            </a:r>
            <a:r>
              <a:rPr lang="ru-RU" dirty="0" smtClean="0"/>
              <a:t>ИСП-421ИС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xmlns="" id="{7581B6DC-12AD-414B-8441-5E246B37C8B2}"/>
              </a:ext>
            </a:extLst>
          </p:cNvPr>
          <p:cNvSpPr txBox="1">
            <a:spLocks/>
          </p:cNvSpPr>
          <p:nvPr/>
        </p:nvSpPr>
        <p:spPr>
          <a:xfrm>
            <a:off x="4596580" y="30663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CE0DF726-34BD-45CC-AF4A-04AC6C4D8E32}"/>
              </a:ext>
            </a:extLst>
          </p:cNvPr>
          <p:cNvSpPr txBox="1">
            <a:spLocks/>
          </p:cNvSpPr>
          <p:nvPr/>
        </p:nvSpPr>
        <p:spPr>
          <a:xfrm>
            <a:off x="703006" y="45116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xmlns="" id="{4D7C614F-C1DB-436B-9C36-47308CB5C143}"/>
              </a:ext>
            </a:extLst>
          </p:cNvPr>
          <p:cNvSpPr txBox="1">
            <a:spLocks/>
          </p:cNvSpPr>
          <p:nvPr/>
        </p:nvSpPr>
        <p:spPr>
          <a:xfrm>
            <a:off x="4754892" y="5955175"/>
            <a:ext cx="7207622" cy="714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Научный руководитель: Ананьин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Егор Михайлович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EAA890-5938-4B74-8DB2-8E2925628BF3}"/>
              </a:ext>
            </a:extLst>
          </p:cNvPr>
          <p:cNvSpPr txBox="1"/>
          <p:nvPr/>
        </p:nvSpPr>
        <p:spPr>
          <a:xfrm>
            <a:off x="2813454" y="261019"/>
            <a:ext cx="712123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автономное профессиональное образовательное учреждение 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Вологодской области 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«Вологодский колледж связи и информационных технологий»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B105D240-3D6D-4701-913E-3120F404C76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5931" y="5946389"/>
            <a:ext cx="699659" cy="7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946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1976100" cy="1325563"/>
          </a:xfrm>
        </p:spPr>
        <p:txBody>
          <a:bodyPr/>
          <a:lstStyle/>
          <a:p>
            <a:pPr algn="ctr"/>
            <a:r>
              <a:rPr lang="ru-RU" dirty="0" smtClean="0"/>
              <a:t>ПРОЦЕСС РАЗРАБОТКИ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4123" y="1710858"/>
            <a:ext cx="7848600" cy="461962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105D240-3D6D-4701-913E-3120F404C7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931" y="5946389"/>
            <a:ext cx="699659" cy="7210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60EFB2-3EBE-42D9-B824-67577249D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57400"/>
            <a:ext cx="12192000" cy="1809132"/>
          </a:xfrm>
        </p:spPr>
        <p:txBody>
          <a:bodyPr>
            <a:normAutofit/>
          </a:bodyPr>
          <a:lstStyle/>
          <a:p>
            <a:r>
              <a:rPr lang="ru-RU" dirty="0" smtClean="0"/>
              <a:t>СОЗДАНИЕ КОНФИГУРАЦИИ 1С ПО УЧЕТУ ЗАРАБАТНОЙ ПЛАТЫ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D7C614F-C1DB-436B-9C36-47308CB5C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7205" y="5028224"/>
            <a:ext cx="7544697" cy="888483"/>
          </a:xfrm>
        </p:spPr>
        <p:txBody>
          <a:bodyPr>
            <a:normAutofit/>
          </a:bodyPr>
          <a:lstStyle/>
          <a:p>
            <a:r>
              <a:rPr lang="ru-RU" dirty="0" smtClean="0"/>
              <a:t>Работу выполнил</a:t>
            </a:r>
            <a:r>
              <a:rPr lang="ru-RU" dirty="0"/>
              <a:t>: </a:t>
            </a:r>
            <a:r>
              <a:rPr lang="ru-RU" dirty="0" smtClean="0"/>
              <a:t>Ерохин Даниил Сергеевич</a:t>
            </a:r>
            <a:endParaRPr lang="ru-RU" dirty="0"/>
          </a:p>
          <a:p>
            <a:r>
              <a:rPr lang="ru-RU" dirty="0"/>
              <a:t>                            </a:t>
            </a:r>
            <a:r>
              <a:rPr lang="ru-RU" dirty="0" smtClean="0"/>
              <a:t>	        Группа</a:t>
            </a:r>
            <a:r>
              <a:rPr lang="ru-RU" dirty="0"/>
              <a:t>: </a:t>
            </a:r>
            <a:r>
              <a:rPr lang="ru-RU" dirty="0" smtClean="0"/>
              <a:t>ИСП-421ИС</a:t>
            </a:r>
            <a:endParaRPr lang="ru-RU" dirty="0"/>
          </a:p>
          <a:p>
            <a:endParaRPr lang="ru-RU" dirty="0" smtClean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xmlns="" id="{7581B6DC-12AD-414B-8441-5E246B37C8B2}"/>
              </a:ext>
            </a:extLst>
          </p:cNvPr>
          <p:cNvSpPr txBox="1">
            <a:spLocks/>
          </p:cNvSpPr>
          <p:nvPr/>
        </p:nvSpPr>
        <p:spPr>
          <a:xfrm>
            <a:off x="4596580" y="30663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CE0DF726-34BD-45CC-AF4A-04AC6C4D8E32}"/>
              </a:ext>
            </a:extLst>
          </p:cNvPr>
          <p:cNvSpPr txBox="1">
            <a:spLocks/>
          </p:cNvSpPr>
          <p:nvPr/>
        </p:nvSpPr>
        <p:spPr>
          <a:xfrm>
            <a:off x="703006" y="45116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xmlns="" id="{4D7C614F-C1DB-436B-9C36-47308CB5C143}"/>
              </a:ext>
            </a:extLst>
          </p:cNvPr>
          <p:cNvSpPr txBox="1">
            <a:spLocks/>
          </p:cNvSpPr>
          <p:nvPr/>
        </p:nvSpPr>
        <p:spPr>
          <a:xfrm>
            <a:off x="4754892" y="5955175"/>
            <a:ext cx="7207622" cy="7145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Научный руководитель: Ананьин</a:t>
            </a:r>
            <a:r>
              <a:rPr kumimoji="0" lang="ru-RU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Егор Михайлович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EAA890-5938-4B74-8DB2-8E2925628BF3}"/>
              </a:ext>
            </a:extLst>
          </p:cNvPr>
          <p:cNvSpPr txBox="1"/>
          <p:nvPr/>
        </p:nvSpPr>
        <p:spPr>
          <a:xfrm>
            <a:off x="2813454" y="261019"/>
            <a:ext cx="712123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автономное профессиональное образовательное учреждение 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Вологодской области </a:t>
            </a:r>
            <a:br>
              <a:rPr lang="ru-RU" sz="2000" dirty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«Вологодский колледж связи и информационных технологий»</a:t>
            </a:r>
            <a:r>
              <a:rPr lang="ru-RU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dirty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B105D240-3D6D-4701-913E-3120F404C76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5931" y="5946389"/>
            <a:ext cx="699659" cy="72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946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B0C57D5-A62D-4D4A-81A4-CFA982CF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ВКР: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xmlns="" id="{E860EFB2-3EBE-42D9-B824-67577249D973}"/>
              </a:ext>
            </a:extLst>
          </p:cNvPr>
          <p:cNvSpPr txBox="1">
            <a:spLocks/>
          </p:cNvSpPr>
          <p:nvPr/>
        </p:nvSpPr>
        <p:spPr>
          <a:xfrm>
            <a:off x="825500" y="1397000"/>
            <a:ext cx="10769600" cy="118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ru-RU" sz="2800" dirty="0" smtClean="0">
                <a:latin typeface="+mj-lt"/>
                <a:ea typeface="+mj-ea"/>
                <a:cs typeface="+mj-cs"/>
              </a:rPr>
              <a:t>Разработка конфигурации в </a:t>
            </a:r>
            <a:r>
              <a:rPr lang="ru-RU" sz="2800" dirty="0" smtClean="0">
                <a:latin typeface="+mj-lt"/>
                <a:ea typeface="+mj-ea"/>
                <a:cs typeface="+mj-cs"/>
              </a:rPr>
              <a:t>1С </a:t>
            </a:r>
            <a:r>
              <a:rPr lang="ru-RU" sz="2800" dirty="0" smtClean="0">
                <a:latin typeface="+mj-lt"/>
                <a:ea typeface="+mj-ea"/>
                <a:cs typeface="+mj-cs"/>
              </a:rPr>
              <a:t>с учетом потребностей пользователей, включение необходимых функций для учета заработной </a:t>
            </a:r>
            <a:r>
              <a:rPr lang="ru-RU" sz="2800" dirty="0" smtClean="0">
                <a:latin typeface="+mj-lt"/>
                <a:ea typeface="+mj-ea"/>
                <a:cs typeface="+mj-cs"/>
              </a:rPr>
              <a:t>платы.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="" xmlns:a16="http://schemas.microsoft.com/office/drawing/2014/main" id="{07BD282D-ADB0-4451-9F5A-C696401068EE}"/>
              </a:ext>
            </a:extLst>
          </p:cNvPr>
          <p:cNvSpPr txBox="1">
            <a:spLocks/>
          </p:cNvSpPr>
          <p:nvPr/>
        </p:nvSpPr>
        <p:spPr>
          <a:xfrm>
            <a:off x="863600" y="2524125"/>
            <a:ext cx="10515600" cy="1108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Задачи ВКР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="" xmlns:a16="http://schemas.microsoft.com/office/drawing/2014/main" id="{AE4113E0-93C0-48DF-B569-C803F448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3441700"/>
            <a:ext cx="10909300" cy="3263900"/>
          </a:xfrm>
        </p:spPr>
        <p:txBody>
          <a:bodyPr>
            <a:noAutofit/>
          </a:bodyPr>
          <a:lstStyle/>
          <a:p>
            <a:pPr indent="45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Исследовать предметную область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45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Исследовать бизнес-процессы.</a:t>
            </a:r>
            <a:endParaRPr lang="en-US" sz="2000" dirty="0" smtClean="0">
              <a:solidFill>
                <a:srgbClr val="000000"/>
              </a:solidFill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indent="45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Разработать диаграммы.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indent="45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Разработать конфигурацию.</a:t>
            </a:r>
          </a:p>
          <a:p>
            <a:pPr indent="45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Провести тестирование конфигурации.</a:t>
            </a:r>
            <a:endParaRPr lang="en-US" sz="2000" dirty="0" smtClean="0">
              <a:solidFill>
                <a:srgbClr val="000000"/>
              </a:solidFill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indent="45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Рассчитать стоимость работы и выявить экономическую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эффективность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</a:t>
            </a:r>
            <a:endParaRPr lang="ru-RU" sz="2000" dirty="0" smtClean="0">
              <a:solidFill>
                <a:srgbClr val="000000"/>
              </a:solidFill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indent="45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Произвести поиск и подбор специализированной литературы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</a:t>
            </a:r>
            <a:endParaRPr lang="ru-RU" sz="2000" dirty="0" smtClean="0">
              <a:solidFill>
                <a:srgbClr val="000000"/>
              </a:solidFill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B105D240-3D6D-4701-913E-3120F404C76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5931" y="5946389"/>
            <a:ext cx="699659" cy="7210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15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0FF98DE-F222-4CF2-86B4-CF5E013C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E284D28-8BD8-4E51-B715-AFF9CB5E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1С</a:t>
            </a:r>
            <a:r>
              <a:rPr lang="en-US" dirty="0" smtClean="0"/>
              <a:t> </a:t>
            </a:r>
            <a:r>
              <a:rPr lang="ru-RU" dirty="0" smtClean="0"/>
              <a:t>Предприятие</a:t>
            </a:r>
            <a:endParaRPr lang="en-US" dirty="0"/>
          </a:p>
          <a:p>
            <a:r>
              <a:rPr lang="ru-RU" dirty="0" smtClean="0"/>
              <a:t> </a:t>
            </a:r>
            <a:r>
              <a:rPr lang="en-US" dirty="0" smtClean="0"/>
              <a:t>Draw.io </a:t>
            </a:r>
            <a:endParaRPr lang="en-US" dirty="0"/>
          </a:p>
        </p:txBody>
      </p:sp>
      <p:pic>
        <p:nvPicPr>
          <p:cNvPr id="6146" name="Picture 2" descr="Что входит в 1С Предприятие | Что такое программа 1С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2575" y="2941637"/>
            <a:ext cx="3371850" cy="2524126"/>
          </a:xfrm>
          <a:prstGeom prst="rect">
            <a:avLst/>
          </a:prstGeom>
          <a:noFill/>
        </p:spPr>
      </p:pic>
      <p:pic>
        <p:nvPicPr>
          <p:cNvPr id="6148" name="Picture 4" descr="draw.io Diagrams — бесплатно скачайте и установите в Windows | Microsoft  Sto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0503" y="2752895"/>
            <a:ext cx="2787295" cy="2787296"/>
          </a:xfrm>
          <a:prstGeom prst="rect">
            <a:avLst/>
          </a:prstGeom>
          <a:noFill/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B105D240-3D6D-4701-913E-3120F404C76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5931" y="5946389"/>
            <a:ext cx="699659" cy="7210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887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0FF98DE-F222-4CF2-86B4-CF5E013C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IDEF0</a:t>
            </a:r>
            <a:r>
              <a:rPr lang="ru-RU" dirty="0" smtClean="0"/>
              <a:t>-</a:t>
            </a:r>
            <a:r>
              <a:rPr lang="ru-RU" dirty="0" err="1" smtClean="0"/>
              <a:t>диагрмма</a:t>
            </a:r>
            <a:endParaRPr lang="ru-RU" dirty="0"/>
          </a:p>
        </p:txBody>
      </p:sp>
      <p:pic>
        <p:nvPicPr>
          <p:cNvPr id="8" name="Содержимое 7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803" y="1696534"/>
            <a:ext cx="5240133" cy="3459965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pic>
      <p:pic>
        <p:nvPicPr>
          <p:cNvPr id="9" name="Рисунок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4433" y="1629120"/>
            <a:ext cx="6174889" cy="4943802"/>
          </a:xfrm>
          <a:prstGeom prst="rect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B105D240-3D6D-4701-913E-3120F404C76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5931" y="5946389"/>
            <a:ext cx="699659" cy="7210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887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0FF98DE-F222-4CF2-86B4-CF5E013C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ER-</a:t>
            </a:r>
            <a:r>
              <a:rPr lang="ru-RU" dirty="0" smtClean="0"/>
              <a:t>диаграмма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2978" y="1742738"/>
            <a:ext cx="7723450" cy="4679577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B105D240-3D6D-4701-913E-3120F404C7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931" y="5946389"/>
            <a:ext cx="699659" cy="72102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2887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1976100" cy="1325563"/>
          </a:xfrm>
        </p:spPr>
        <p:txBody>
          <a:bodyPr/>
          <a:lstStyle/>
          <a:p>
            <a:pPr algn="ctr"/>
            <a:r>
              <a:rPr lang="ru-RU" dirty="0" smtClean="0"/>
              <a:t>Элементы хранения данных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065" y="2569340"/>
            <a:ext cx="3574268" cy="2260844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05454" y="2547824"/>
            <a:ext cx="3852023" cy="2239329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05531" y="2531968"/>
            <a:ext cx="3126666" cy="1469876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pic>
      <p:pic>
        <p:nvPicPr>
          <p:cNvPr id="10" name="Рисунок 9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415449" y="4205456"/>
            <a:ext cx="3105991" cy="613970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B105D240-3D6D-4701-913E-3120F404C76E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75931" y="5946389"/>
            <a:ext cx="699659" cy="7210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071" y="1761481"/>
            <a:ext cx="8530814" cy="4717497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1976100" cy="1325563"/>
          </a:xfrm>
        </p:spPr>
        <p:txBody>
          <a:bodyPr/>
          <a:lstStyle/>
          <a:p>
            <a:pPr algn="ctr"/>
            <a:r>
              <a:rPr lang="ru-RU" dirty="0" smtClean="0"/>
              <a:t>ПРОЦЕСС </a:t>
            </a:r>
            <a:r>
              <a:rPr lang="ru-RU" dirty="0" smtClean="0"/>
              <a:t>РАЗРАБОТКИ КОНФИГУРАЦИИ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B105D240-3D6D-4701-913E-3120F404C7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931" y="5946389"/>
            <a:ext cx="699659" cy="7210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102" y="1652865"/>
            <a:ext cx="8689601" cy="4920617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1976100" cy="1325563"/>
          </a:xfrm>
        </p:spPr>
        <p:txBody>
          <a:bodyPr/>
          <a:lstStyle/>
          <a:p>
            <a:pPr algn="ctr"/>
            <a:r>
              <a:rPr lang="ru-RU" dirty="0" smtClean="0"/>
              <a:t>ПРОЦЕСС </a:t>
            </a:r>
            <a:r>
              <a:rPr lang="ru-RU" dirty="0" smtClean="0"/>
              <a:t>РАЗРАБОТКИ КОНФИГУРАЦИИ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B105D240-3D6D-4701-913E-3120F404C7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931" y="5946389"/>
            <a:ext cx="699659" cy="7210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365125"/>
            <a:ext cx="11976100" cy="1325563"/>
          </a:xfrm>
        </p:spPr>
        <p:txBody>
          <a:bodyPr/>
          <a:lstStyle/>
          <a:p>
            <a:pPr algn="ctr"/>
            <a:r>
              <a:rPr lang="ru-RU" dirty="0" smtClean="0"/>
              <a:t>ПРОЦЕСС </a:t>
            </a:r>
            <a:r>
              <a:rPr lang="ru-RU" dirty="0" smtClean="0"/>
              <a:t>РАЗРАБОТКИ КОНФИГУРАЦИИ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8950" y="1633716"/>
            <a:ext cx="8702937" cy="4877518"/>
          </a:xfrm>
          <a:prstGeom prst="rect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105D240-3D6D-4701-913E-3120F404C7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931" y="5946389"/>
            <a:ext cx="699659" cy="7210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128</Words>
  <Application>Microsoft Office PowerPoint</Application>
  <PresentationFormat>Произвольный</PresentationFormat>
  <Paragraphs>32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СОЗДАНИЕ КОНФИГУРАЦИИ 1С ПО УЧЕТУ ЗАРАБАТНОЙ ПЛАТЫ</vt:lpstr>
      <vt:lpstr>Цель ВКР:</vt:lpstr>
      <vt:lpstr>Использованные технологии</vt:lpstr>
      <vt:lpstr>IDEF0-диагрмма</vt:lpstr>
      <vt:lpstr>ER-диаграмма</vt:lpstr>
      <vt:lpstr>Элементы хранения данных</vt:lpstr>
      <vt:lpstr>ПРОЦЕСС РАЗРАБОТКИ КОНФИГУРАЦИИ</vt:lpstr>
      <vt:lpstr>ПРОЦЕСС РАЗРАБОТКИ КОНФИГУРАЦИИ</vt:lpstr>
      <vt:lpstr>ПРОЦЕСС РАЗРАБОТКИ КОНФИГУРАЦИИ</vt:lpstr>
      <vt:lpstr>ПРОЦЕСС РАЗРАБОТКИ</vt:lpstr>
      <vt:lpstr>СОЗДАНИЕ КОНФИГУРАЦИИ 1С ПО УЧЕТУ ЗАРАБАТНОЙ ПЛАТЫ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Прохождение практики в студии интернет решений Grampus</dc:title>
  <dc:creator>Nesar 713</dc:creator>
  <cp:lastModifiedBy>USER</cp:lastModifiedBy>
  <cp:revision>33</cp:revision>
  <dcterms:created xsi:type="dcterms:W3CDTF">2024-04-10T19:08:43Z</dcterms:created>
  <dcterms:modified xsi:type="dcterms:W3CDTF">2025-06-24T09:28:23Z</dcterms:modified>
</cp:coreProperties>
</file>