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74" r:id="rId4"/>
    <p:sldId id="264" r:id="rId5"/>
    <p:sldId id="275" r:id="rId6"/>
    <p:sldId id="267" r:id="rId7"/>
    <p:sldId id="273" r:id="rId8"/>
    <p:sldId id="271" r:id="rId9"/>
    <p:sldId id="269" r:id="rId10"/>
    <p:sldId id="270" r:id="rId11"/>
    <p:sldId id="263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-642" y="-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86300F0-4D74-41D2-AAE6-F4FCE8893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BF2B6EFA-7D7A-41BB-8B34-01305A3C1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ACD7586-734A-4F94-9EC3-B846D513F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173DD6F1-5549-4664-A81C-490BE26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E7C121D-2299-4F9D-9CBA-0DA2AE18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522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4BA27E8-57BC-4CCE-883B-CD3909D5E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677F07E9-AB79-4EFC-98F3-04C8CB1DF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BCA2C5D-410D-45E5-A681-BE2C438FB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4DCE755B-510F-4C6F-AD38-B92C8F57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35144C0-D596-4B58-9892-747F0D6A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7146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9779F767-D1FF-47E9-8CBD-ACBD16469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EC2A1C1E-33AE-4A06-BDA4-E75C07AF3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5E5924B-4935-4C64-9402-74709351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BAEBD71-971D-4474-9085-1ED09F61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7B27676-9378-4ED9-B823-BA9DF5BE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1197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9DCEBBA-54AA-460E-83E2-C61ABBC6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81199AA-A61C-4167-8C1C-D9E490E54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EFF7D7B-9029-40BB-B319-8CAD36F3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95D9311C-69A2-4D53-A79C-D83A40D6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1A1D937-4DFB-42D8-99DC-A79A7D19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1107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8A2600E-6CA2-4C2B-B9D1-E56BFE6B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01806658-92D1-4B6D-BCDC-7DDC6C65F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95C64081-1C33-4780-814D-13E63111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877BEC3-5A47-4C05-8349-F6B38C6F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1A112A0-71BE-4ADB-89D4-458CF58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02204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13B93A3-3638-46BC-A917-79ADA0A21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E99FFAE-42E0-445D-9E31-E2B840A97B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669E154F-F235-4D82-ABD7-FEBEA336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49361E3-48ED-4B06-9006-EF647974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DEA5A652-616C-4981-B2C4-FAB31253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718D78E4-A9ED-4E04-AFA7-37FC99AF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7591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638EC4A-7DA2-4610-A5F1-29DB149AB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A8B1CE80-56D8-4BCD-BF91-A11CB6AB8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9FB75AA-23BC-44C6-B004-83F410DA2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B3FC1456-C03A-40BA-A60B-FB118299D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31E4F52D-7DED-47B7-A243-82EA37054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DB0C807D-7549-4CA4-873F-C9F7DE77E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17.02.2025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8DE17B0A-3DBA-4278-95B7-64DCFE3E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35D2EE8C-D367-4D62-B602-07BAF01F0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799564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4527C9-2916-4E32-9E72-1885D632F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1E1FF32D-BD90-4BFB-9CB9-EDF1B601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17.02.2025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45DEA947-9F5F-4EA1-B474-8D18F0D8D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2E99C2D-4FDF-46BA-9D2B-D2AC88C8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1021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FFECC2E5-78D9-4861-A077-9EF28C1A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17.02.2025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04BACB03-F2B2-4A9E-9E2A-33D710BA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F0C84CF-3FEF-4A5B-863C-83C8B6B9B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7155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A8CFE1E-D28E-4751-971F-5AE4EBD6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B36A454-20F9-4E6B-9C7B-1F41B815A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2E0277D3-BF05-4D9D-BF42-D9E37D4F4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078A92EB-5AFD-4A93-9571-192231B27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E746145-52A8-49B7-AAC0-8CBBABAF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439D347C-5C13-438C-9462-F76A6B9C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31194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0461A5A-6C26-452B-BFA7-120DBB1E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E0A9F887-DF01-4F9A-997B-61D209B282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8A630A64-9CB6-4F37-BCB2-FE8371826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C86A201D-3C0D-483E-ADB8-76184EA5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DEFAB-D35C-4B57-993C-3B0C99F1DFFF}" type="datetimeFigureOut">
              <a:rPr lang="ru-RU" smtClean="0"/>
              <a:pPr/>
              <a:t>17.02.2025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3F1A271A-397C-4F34-A98F-A42183DF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34015DC-BBF0-407B-8710-415628F1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7B12EA1-A6F1-48D4-ACA4-D8A9F294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87CB00D-2A2E-4CDB-B78B-C225AB064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DE07FDA-D566-403C-94C8-E58E14EA08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DEFAB-D35C-4B57-993C-3B0C99F1DFFF}" type="datetimeFigureOut">
              <a:rPr lang="ru-RU" smtClean="0"/>
              <a:pPr/>
              <a:t>17.02.2025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AB336273-2D5F-422D-B47F-6DF070841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A03A8733-3080-494F-A181-914A465BC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310BD-794C-4D31-9074-F353A9067CD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225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860EFB2-3EBE-42D9-B824-67577249D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7912" y="1796432"/>
            <a:ext cx="7496175" cy="23876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РАЗРАБОКТА ДИЗАЙНА И САЙТА УПРАВЛЕНИЯ ПРОЕКТАМИ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4D7C614F-C1DB-436B-9C36-47308CB5C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9623" y="5049740"/>
            <a:ext cx="9144000" cy="1655762"/>
          </a:xfrm>
        </p:spPr>
        <p:txBody>
          <a:bodyPr>
            <a:normAutofit/>
          </a:bodyPr>
          <a:lstStyle/>
          <a:p>
            <a:r>
              <a:rPr lang="ru-RU" dirty="0"/>
              <a:t>Выполнил: </a:t>
            </a:r>
            <a:r>
              <a:rPr lang="ru-RU" dirty="0" smtClean="0"/>
              <a:t>Ерохин Даниил Сергеевич</a:t>
            </a:r>
            <a:endParaRPr lang="ru-RU" dirty="0"/>
          </a:p>
          <a:p>
            <a:r>
              <a:rPr lang="ru-RU" dirty="0"/>
              <a:t>                              Группа: ИСП-421ИС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xmlns="" id="{7581B6DC-12AD-414B-8441-5E246B37C8B2}"/>
              </a:ext>
            </a:extLst>
          </p:cNvPr>
          <p:cNvSpPr txBox="1">
            <a:spLocks/>
          </p:cNvSpPr>
          <p:nvPr/>
        </p:nvSpPr>
        <p:spPr>
          <a:xfrm>
            <a:off x="4596580" y="306633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xmlns="" id="{CE0DF726-34BD-45CC-AF4A-04AC6C4D8E32}"/>
              </a:ext>
            </a:extLst>
          </p:cNvPr>
          <p:cNvSpPr txBox="1">
            <a:spLocks/>
          </p:cNvSpPr>
          <p:nvPr/>
        </p:nvSpPr>
        <p:spPr>
          <a:xfrm>
            <a:off x="703006" y="45116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8AF6322-D2E7-45CC-8AC7-080299EAB4E8}"/>
              </a:ext>
            </a:extLst>
          </p:cNvPr>
          <p:cNvSpPr txBox="1"/>
          <p:nvPr/>
        </p:nvSpPr>
        <p:spPr>
          <a:xfrm>
            <a:off x="3059405" y="505896"/>
            <a:ext cx="6073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Вологодский колледж связи и информационных технологий</a:t>
            </a:r>
          </a:p>
        </p:txBody>
      </p:sp>
    </p:spTree>
    <p:extLst>
      <p:ext uri="{BB962C8B-B14F-4D97-AF65-F5344CB8AC3E}">
        <p14:creationId xmlns:p14="http://schemas.microsoft.com/office/powerpoint/2010/main" xmlns="" val="529463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BDF995B-6379-4BB4-8CBE-6A47F6EF5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8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4FDC5F5-E189-4607-B6CD-61308D8A9C70}"/>
              </a:ext>
            </a:extLst>
          </p:cNvPr>
          <p:cNvSpPr txBox="1"/>
          <p:nvPr/>
        </p:nvSpPr>
        <p:spPr>
          <a:xfrm>
            <a:off x="1409700" y="2228671"/>
            <a:ext cx="9677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000" dirty="0"/>
              <a:t>В результате работы над </a:t>
            </a:r>
            <a:r>
              <a:rPr lang="ru-RU" sz="3000" dirty="0" smtClean="0"/>
              <a:t>проектом </a:t>
            </a:r>
            <a:r>
              <a:rPr lang="ru-RU" sz="3200" dirty="0" smtClean="0"/>
              <a:t>был разработан дизайн и сделана вёрстка интерфейса сайта для управления </a:t>
            </a:r>
            <a:r>
              <a:rPr lang="ru-RU" sz="3200" dirty="0" smtClean="0"/>
              <a:t>проектами. </a:t>
            </a:r>
            <a:r>
              <a:rPr lang="ru-RU" sz="3200" dirty="0" smtClean="0"/>
              <a:t>В ходе реализации проекта повысились знания и опыт в области </a:t>
            </a:r>
            <a:r>
              <a:rPr lang="ru-RU" sz="3200" dirty="0" err="1" smtClean="0"/>
              <a:t>веб-разработки</a:t>
            </a:r>
            <a:r>
              <a:rPr lang="ru-RU" sz="3200" dirty="0" smtClean="0"/>
              <a:t>, а так же были освоены новые технологии</a:t>
            </a:r>
            <a:r>
              <a:rPr lang="ru-RU" sz="3200" dirty="0" smtClean="0"/>
              <a:t>.</a:t>
            </a:r>
            <a:endParaRPr lang="ru-RU" sz="3200" dirty="0" smtClean="0"/>
          </a:p>
        </p:txBody>
      </p:sp>
    </p:spTree>
    <p:extLst>
      <p:ext uri="{BB962C8B-B14F-4D97-AF65-F5344CB8AC3E}">
        <p14:creationId xmlns:p14="http://schemas.microsoft.com/office/powerpoint/2010/main" xmlns="" val="64685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1BCC99F-DE57-4B19-BF82-2D83AE20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034" y="2525084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414536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B0C57D5-A62D-4D4A-81A4-CFA982CF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46363AC-6FFF-4C55-86AC-D4029A921864}"/>
              </a:ext>
            </a:extLst>
          </p:cNvPr>
          <p:cNvSpPr txBox="1"/>
          <p:nvPr/>
        </p:nvSpPr>
        <p:spPr>
          <a:xfrm>
            <a:off x="787400" y="2580210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000" dirty="0" smtClean="0">
                <a:latin typeface="+mj-lt"/>
              </a:rPr>
              <a:t>Разработка </a:t>
            </a:r>
            <a:r>
              <a:rPr lang="ru-RU" sz="3000" dirty="0" smtClean="0">
                <a:latin typeface="+mj-lt"/>
              </a:rPr>
              <a:t>сайта с учетом потребностей пользователей, включение необходимых функций для управления проектами</a:t>
            </a:r>
            <a:endParaRPr lang="ru-RU" sz="3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1533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BD282D-ADB0-4451-9F5A-C6964010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AE4113E0-93C0-48DF-B569-C803F448C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45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разработать дизайн-макет сайта</a:t>
            </a: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 indent="45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с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верстать сайт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;</a:t>
            </a:r>
            <a:endParaRPr lang="en-US" sz="2000" dirty="0" smtClean="0">
              <a:solidFill>
                <a:srgbClr val="000000"/>
              </a:solidFill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indent="4500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реализовать адаптивность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;</a:t>
            </a:r>
          </a:p>
          <a:p>
            <a:pPr indent="45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т</a:t>
            </a:r>
            <a:r>
              <a:rPr lang="ru-RU" sz="2000" dirty="0" smtClean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естирование</a:t>
            </a:r>
            <a:r>
              <a:rPr lang="en-US" sz="2000" dirty="0" smtClean="0">
                <a:solidFill>
                  <a:srgbClr val="000000"/>
                </a:solidFill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;</a:t>
            </a:r>
          </a:p>
          <a:p>
            <a:pPr indent="45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рассчитать стоимость продукта и выявить экономическую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эффективность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;</a:t>
            </a:r>
            <a:endParaRPr lang="ru-RU" sz="2000" dirty="0" smtClean="0">
              <a:solidFill>
                <a:srgbClr val="000000"/>
              </a:solidFill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  <a:p>
            <a:pPr indent="450000" algn="just">
              <a:spcBef>
                <a:spcPts val="600"/>
              </a:spcBef>
              <a:spcAft>
                <a:spcPts val="600"/>
              </a:spcAf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поиск и подбор специализированной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литературы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.</a:t>
            </a:r>
            <a:endParaRPr lang="ru-RU" sz="2000" dirty="0" smtClean="0">
              <a:solidFill>
                <a:srgbClr val="000000"/>
              </a:solidFill>
              <a:effectLst/>
              <a:latin typeface="Times New Roman" pitchFamily="18" charset="0"/>
              <a:ea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922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0FF98DE-F222-4CF2-86B4-CF5E013C8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E284D28-8BD8-4E51-B715-AFF9CB5E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Figma</a:t>
            </a:r>
          </a:p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22887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62784A-A428-43D5-AB6D-B64E767B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разработки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424679C1-D2B2-4294-8F81-D2BF1A35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Разработка </a:t>
            </a:r>
            <a:r>
              <a:rPr lang="ru-RU" dirty="0" err="1" smtClean="0"/>
              <a:t>дизайн-макетов</a:t>
            </a:r>
            <a:r>
              <a:rPr lang="en-US" dirty="0" smtClean="0"/>
              <a:t>;</a:t>
            </a:r>
            <a:endParaRPr lang="ru-RU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Верстка</a:t>
            </a:r>
            <a:r>
              <a:rPr lang="en-US" dirty="0" smtClean="0"/>
              <a:t>;</a:t>
            </a:r>
            <a:endParaRPr lang="ru-RU" dirty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Стилизация страниц</a:t>
            </a:r>
            <a:r>
              <a:rPr lang="en-US" dirty="0" smtClean="0"/>
              <a:t>;</a:t>
            </a:r>
            <a:endParaRPr lang="ru-RU" dirty="0" smtClean="0"/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ru-RU" dirty="0" smtClean="0"/>
              <a:t>Написание отчета</a:t>
            </a:r>
            <a:r>
              <a:rPr lang="en-US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6461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3ABA17E-2D7A-46A1-8FF9-A7719DC2E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Процесс разработки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F3076723-C11D-46B6-9663-9503B11129B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597203" y="-307976"/>
            <a:ext cx="1293139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025" y="1700214"/>
            <a:ext cx="5426075" cy="391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3663" y="1665289"/>
            <a:ext cx="5481637" cy="390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8292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35EFF80-2FB6-40CD-A36F-8C63A371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Процесс разработки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4DD9E25D-6AA1-4E02-A867-A8ECC7635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645" y="25341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C63A843E-852F-4B9C-AE07-2BB9E10E9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9852" y="25341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xmlns="" id="{63A7B1B7-5DE7-440F-B0A4-C723F0E2D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645" y="52266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2063" name="Picture 1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639" y="1809750"/>
            <a:ext cx="6291261" cy="195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5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99163" y="3895428"/>
            <a:ext cx="5913437" cy="2492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6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5675" y="4340225"/>
            <a:ext cx="466725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9305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AA406BA-C25C-4ACB-9F62-B4833AB7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Процесс разработки</a:t>
            </a:r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6F2E4492-6444-45EC-B681-AFCB5BE6C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20193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C4BC13CF-40BA-4E55-A79A-97C4A4EBE3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034" y="15763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xmlns="" id="{4AE985EC-6EBE-4812-BFB1-B1624FD6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8717" y="31350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100" y="3587282"/>
            <a:ext cx="5105400" cy="272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4500" y="2094968"/>
            <a:ext cx="6362700" cy="3135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73870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B64844E-2D8B-4D5B-B51B-97AFE554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3225"/>
            <a:ext cx="10515600" cy="1325563"/>
          </a:xfrm>
        </p:spPr>
        <p:txBody>
          <a:bodyPr/>
          <a:lstStyle/>
          <a:p>
            <a:r>
              <a:rPr lang="ru-RU" dirty="0" smtClean="0"/>
              <a:t>Ссылк</a:t>
            </a:r>
            <a:r>
              <a:rPr lang="ru-RU" dirty="0" smtClean="0"/>
              <a:t>а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en-US" dirty="0"/>
              <a:t>GitHub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0A3CBA9-E090-43F5-A611-B14F21C8D51B}"/>
              </a:ext>
            </a:extLst>
          </p:cNvPr>
          <p:cNvSpPr txBox="1"/>
          <p:nvPr/>
        </p:nvSpPr>
        <p:spPr>
          <a:xfrm>
            <a:off x="838200" y="2215634"/>
            <a:ext cx="9969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https://github.com/joyzen0/kursov</a:t>
            </a:r>
            <a:endParaRPr lang="ru-RU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48138" y="2887663"/>
            <a:ext cx="3141662" cy="293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354986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135</Words>
  <Application>Microsoft Office PowerPoint</Application>
  <PresentationFormat>Произвольный</PresentationFormat>
  <Paragraphs>30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РАЗРАБОКТА ДИЗАЙНА И САЙТА УПРАВЛЕНИЯ ПРОЕКТАМИ</vt:lpstr>
      <vt:lpstr>Цель проекта:</vt:lpstr>
      <vt:lpstr>Задачи проекта</vt:lpstr>
      <vt:lpstr>Использованные технологии</vt:lpstr>
      <vt:lpstr>Этапы разработки</vt:lpstr>
      <vt:lpstr>Процесс разработки</vt:lpstr>
      <vt:lpstr>Процесс разработки</vt:lpstr>
      <vt:lpstr>Процесс разработки</vt:lpstr>
      <vt:lpstr>Ссылка на GitHub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Прохождение практики в студии интернет решений Grampus</dc:title>
  <dc:creator>Nesar 713</dc:creator>
  <cp:lastModifiedBy>USER</cp:lastModifiedBy>
  <cp:revision>19</cp:revision>
  <dcterms:created xsi:type="dcterms:W3CDTF">2024-04-10T19:08:43Z</dcterms:created>
  <dcterms:modified xsi:type="dcterms:W3CDTF">2025-02-16T23:12:19Z</dcterms:modified>
</cp:coreProperties>
</file>