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106497" cy="2389909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KrK</a:t>
            </a:r>
            <a:r>
              <a:rPr lang="pl-PL" dirty="0" smtClean="0"/>
              <a:t> </a:t>
            </a:r>
            <a:r>
              <a:rPr lang="pl-PL" dirty="0" err="1" smtClean="0"/>
              <a:t>liFE</a:t>
            </a:r>
            <a:r>
              <a:rPr lang="pl-PL" dirty="0" smtClean="0"/>
              <a:t> GAME</a:t>
            </a:r>
            <a:br>
              <a:rPr lang="pl-PL" dirty="0" smtClean="0"/>
            </a:br>
            <a:r>
              <a:rPr lang="pl-PL" sz="3600" dirty="0" smtClean="0"/>
              <a:t>ii ITERACJA</a:t>
            </a:r>
            <a:r>
              <a:rPr lang="pl-PL" sz="3600" dirty="0"/>
              <a:t/>
            </a:r>
            <a:br>
              <a:rPr lang="pl-PL" sz="3600" dirty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309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4212" y="185496"/>
            <a:ext cx="8534400" cy="1507067"/>
          </a:xfrm>
        </p:spPr>
        <p:txBody>
          <a:bodyPr/>
          <a:lstStyle/>
          <a:p>
            <a:r>
              <a:rPr lang="pl-PL" dirty="0" smtClean="0"/>
              <a:t>Prawdopodobni partnerzy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4212" y="2317173"/>
            <a:ext cx="8534400" cy="3615267"/>
          </a:xfrm>
        </p:spPr>
        <p:txBody>
          <a:bodyPr/>
          <a:lstStyle/>
          <a:p>
            <a:pPr>
              <a:buFontTx/>
              <a:buChar char="-"/>
            </a:pPr>
            <a:r>
              <a:rPr lang="pl-PL" dirty="0" smtClean="0"/>
              <a:t>MIASTO KRAKÓW</a:t>
            </a:r>
          </a:p>
          <a:p>
            <a:pPr>
              <a:buFontTx/>
              <a:buChar char="-"/>
            </a:pPr>
            <a:r>
              <a:rPr lang="pl-PL" dirty="0" smtClean="0"/>
              <a:t>PIZZERIA DOMINIUM</a:t>
            </a:r>
          </a:p>
          <a:p>
            <a:pPr>
              <a:buFontTx/>
              <a:buChar char="-"/>
            </a:pPr>
            <a:r>
              <a:rPr lang="pl-PL" dirty="0" smtClean="0"/>
              <a:t>BYĆ MOŻE INNI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38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MECHANIZM PUNKTOWY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zależności od wybranej kategorii gry, będą przyznawane punkty:</a:t>
            </a:r>
          </a:p>
          <a:p>
            <a:r>
              <a:rPr lang="pl-PL" dirty="0" smtClean="0"/>
              <a:t>-jednodniowe  ~ 20 punktów </a:t>
            </a:r>
          </a:p>
          <a:p>
            <a:r>
              <a:rPr lang="pl-PL" dirty="0" smtClean="0"/>
              <a:t>-dwudniowe </a:t>
            </a:r>
            <a:r>
              <a:rPr lang="pl-PL" dirty="0"/>
              <a:t>~</a:t>
            </a:r>
            <a:r>
              <a:rPr lang="pl-PL" dirty="0" smtClean="0"/>
              <a:t> 30 punktów</a:t>
            </a:r>
          </a:p>
          <a:p>
            <a:r>
              <a:rPr lang="pl-PL" dirty="0" smtClean="0"/>
              <a:t>-trzydniowe ~ 40 punktów</a:t>
            </a:r>
          </a:p>
          <a:p>
            <a:r>
              <a:rPr lang="pl-PL" dirty="0" smtClean="0"/>
              <a:t>-bez ograniczeń czasowych – około 60 punktów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09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Mechanizm punktowy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1 punkt = jedno odwiedzone miejsce</a:t>
            </a:r>
          </a:p>
          <a:p>
            <a:r>
              <a:rPr lang="pl-PL" dirty="0" smtClean="0"/>
              <a:t>Być może quizy ( również za punkty)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670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nagrody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- zniżki w pizzerii Dominium</a:t>
            </a:r>
          </a:p>
          <a:p>
            <a:r>
              <a:rPr lang="pl-PL" dirty="0" smtClean="0"/>
              <a:t>- pamiątki z Krakowa</a:t>
            </a:r>
          </a:p>
          <a:p>
            <a:r>
              <a:rPr lang="pl-PL" dirty="0" smtClean="0"/>
              <a:t>- zniżki na wejście na teren obiektu (np. Wawel) (trzeba mieć aplikację)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67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Pola:</a:t>
            </a:r>
          </a:p>
          <a:p>
            <a:r>
              <a:rPr lang="pl-PL" dirty="0" smtClean="0"/>
              <a:t>- id</a:t>
            </a:r>
          </a:p>
          <a:p>
            <a:r>
              <a:rPr lang="pl-PL" dirty="0" smtClean="0"/>
              <a:t>- nazwa miejsca</a:t>
            </a:r>
          </a:p>
          <a:p>
            <a:r>
              <a:rPr lang="pl-PL" dirty="0" smtClean="0"/>
              <a:t>- opis miejsca</a:t>
            </a:r>
          </a:p>
          <a:p>
            <a:r>
              <a:rPr lang="pl-PL" dirty="0" smtClean="0"/>
              <a:t>- szerokość geograficzna</a:t>
            </a:r>
          </a:p>
          <a:p>
            <a:r>
              <a:rPr lang="pl-PL" dirty="0" smtClean="0"/>
              <a:t>- długość geograficzna</a:t>
            </a:r>
          </a:p>
          <a:p>
            <a:r>
              <a:rPr lang="pl-PL" dirty="0" smtClean="0"/>
              <a:t>- czy odwiedzone</a:t>
            </a:r>
          </a:p>
          <a:p>
            <a:r>
              <a:rPr lang="pl-PL" dirty="0" smtClean="0"/>
              <a:t>- zdjęcie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53" y="143931"/>
            <a:ext cx="7787015" cy="46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- </a:t>
            </a:r>
            <a:r>
              <a:rPr lang="pl-PL" dirty="0" err="1" smtClean="0"/>
              <a:t>sqlite</a:t>
            </a:r>
            <a:endParaRPr lang="pl-PL" dirty="0" smtClean="0"/>
          </a:p>
          <a:p>
            <a:r>
              <a:rPr lang="pl-PL" dirty="0" smtClean="0"/>
              <a:t>- od 70 do 100 pozycji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46" y="265969"/>
            <a:ext cx="4126645" cy="61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Zapisujemy:</a:t>
            </a:r>
          </a:p>
          <a:p>
            <a:r>
              <a:rPr lang="pl-PL" dirty="0" smtClean="0"/>
              <a:t>- opcję gry</a:t>
            </a:r>
          </a:p>
          <a:p>
            <a:r>
              <a:rPr lang="pl-PL" dirty="0" smtClean="0"/>
              <a:t>- czas gry</a:t>
            </a:r>
          </a:p>
          <a:p>
            <a:r>
              <a:rPr lang="pl-PL" dirty="0" smtClean="0"/>
              <a:t>- punkty</a:t>
            </a:r>
          </a:p>
          <a:p>
            <a:r>
              <a:rPr lang="pl-PL" dirty="0" smtClean="0"/>
              <a:t>- nagrody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920510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</TotalTime>
  <Words>139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Wycinek</vt:lpstr>
      <vt:lpstr>KrK liFE GAME ii ITERACJA  </vt:lpstr>
      <vt:lpstr>Prawdopodobni partnerzy</vt:lpstr>
      <vt:lpstr>MECHANIZM PUNKTOWY</vt:lpstr>
      <vt:lpstr>Mechanizm punktowy</vt:lpstr>
      <vt:lpstr>nagrody</vt:lpstr>
      <vt:lpstr>Baza danych</vt:lpstr>
      <vt:lpstr>Baza danych</vt:lpstr>
      <vt:lpstr>Shared preferences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KrK liFE GAME ii ITERACJA</dc:title>
  <dc:creator>Józef Baraniok</dc:creator>
  <cp:lastModifiedBy>Józef Baraniok</cp:lastModifiedBy>
  <cp:revision>6</cp:revision>
  <dcterms:created xsi:type="dcterms:W3CDTF">2014-11-23T21:02:43Z</dcterms:created>
  <dcterms:modified xsi:type="dcterms:W3CDTF">2014-11-23T23:46:49Z</dcterms:modified>
</cp:coreProperties>
</file>