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86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02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31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1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81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80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C7C51-7C89-EB42-A4AC-6A647AEAE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1999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06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79D6A3-3AE7-C542-B2D6-2CEC05CFDA7D}"/>
              </a:ext>
            </a:extLst>
          </p:cNvPr>
          <p:cNvSpPr txBox="1"/>
          <p:nvPr/>
        </p:nvSpPr>
        <p:spPr>
          <a:xfrm>
            <a:off x="167014" y="18127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937946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9A7A0D-F807-874D-BADF-9745FEE1D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1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1A984EF-13F2-F64C-8761-F1F8CBF578FE}"/>
              </a:ext>
            </a:extLst>
          </p:cNvPr>
          <p:cNvSpPr txBox="1"/>
          <p:nvPr/>
        </p:nvSpPr>
        <p:spPr>
          <a:xfrm>
            <a:off x="167014" y="18127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937947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945360-C2F7-494C-AFC1-CAF30BEF5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Macintosh PowerPoint</Application>
  <PresentationFormat>Bildschirmpräsentation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1999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</dc:title>
  <dc:creator>Microsoft Office-Benutzer</dc:creator>
  <cp:lastModifiedBy>Microsoft Office-Benutzer</cp:lastModifiedBy>
  <cp:revision>3</cp:revision>
  <dcterms:created xsi:type="dcterms:W3CDTF">2018-02-10T21:08:03Z</dcterms:created>
  <dcterms:modified xsi:type="dcterms:W3CDTF">2018-02-10T21:33:30Z</dcterms:modified>
</cp:coreProperties>
</file>