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2" r:id="rId1"/>
  </p:sldMasterIdLst>
  <p:sldIdLst>
    <p:sldId id="256" r:id="rId2"/>
    <p:sldId id="257" r:id="rId3"/>
    <p:sldId id="258" r:id="rId4"/>
    <p:sldId id="259" r:id="rId5"/>
    <p:sldId id="261" r:id="rId6"/>
    <p:sldId id="281" r:id="rId7"/>
    <p:sldId id="262" r:id="rId8"/>
    <p:sldId id="285" r:id="rId9"/>
    <p:sldId id="278" r:id="rId10"/>
    <p:sldId id="270" r:id="rId11"/>
    <p:sldId id="286" r:id="rId12"/>
    <p:sldId id="288" r:id="rId13"/>
    <p:sldId id="273" r:id="rId14"/>
    <p:sldId id="276" r:id="rId15"/>
    <p:sldId id="277" r:id="rId16"/>
    <p:sldId id="282" r:id="rId17"/>
    <p:sldId id="283" r:id="rId18"/>
    <p:sldId id="284" r:id="rId19"/>
    <p:sldId id="271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ózef Piechaczek (244761)" initials="JP(" lastIdx="3" clrIdx="0">
    <p:extLst>
      <p:ext uri="{19B8F6BF-5375-455C-9EA6-DF929625EA0E}">
        <p15:presenceInfo xmlns:p15="http://schemas.microsoft.com/office/powerpoint/2012/main" userId="Józef Piechaczek (244761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14" dt="2021-05-14T05:24:33.860"/>
    <p1510:client id="{5ED10E50-6EC3-4D98-B7A8-DB122325DE62}" v="170" dt="2021-05-14T06:13:52.213"/>
    <p1510:client id="{AF4B3B56-DD7A-4CAE-9F1B-30D49157A863}" v="5" dt="2021-05-13T17:55:54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ść" userId="S::urn:spo:anon#dd4fb6c80a33c0eb7c20c98ddef6f57d84960d16f14392126f7a0121f4302b1e::" providerId="AD" clId="Web-{24F320CE-3F8C-44A8-8A97-A48D62873A66}"/>
    <pc:docChg chg="addSld modSld">
      <pc:chgData name="Gość" userId="S::urn:spo:anon#dd4fb6c80a33c0eb7c20c98ddef6f57d84960d16f14392126f7a0121f4302b1e::" providerId="AD" clId="Web-{24F320CE-3F8C-44A8-8A97-A48D62873A66}" dt="2021-05-10T17:08:10.707" v="364" actId="20577"/>
      <pc:docMkLst>
        <pc:docMk/>
      </pc:docMkLst>
      <pc:sldChg chg="addSp delSp modSp new">
        <pc:chgData name="Gość" userId="S::urn:spo:anon#dd4fb6c80a33c0eb7c20c98ddef6f57d84960d16f14392126f7a0121f4302b1e::" providerId="AD" clId="Web-{24F320CE-3F8C-44A8-8A97-A48D62873A66}" dt="2021-05-10T16:22:14.833" v="109" actId="20577"/>
        <pc:sldMkLst>
          <pc:docMk/>
          <pc:sldMk cId="2623480030" sldId="263"/>
        </pc:sldMkLst>
        <pc:spChg chg="mod">
          <ac:chgData name="Gość" userId="S::urn:spo:anon#dd4fb6c80a33c0eb7c20c98ddef6f57d84960d16f14392126f7a0121f4302b1e::" providerId="AD" clId="Web-{24F320CE-3F8C-44A8-8A97-A48D62873A66}" dt="2021-05-10T15:46:57.130" v="7" actId="20577"/>
          <ac:spMkLst>
            <pc:docMk/>
            <pc:sldMk cId="2623480030" sldId="263"/>
            <ac:spMk id="2" creationId="{5408090D-49CA-46E4-9704-68B08E9FF2F3}"/>
          </ac:spMkLst>
        </pc:spChg>
        <pc:spChg chg="mod">
          <ac:chgData name="Gość" userId="S::urn:spo:anon#dd4fb6c80a33c0eb7c20c98ddef6f57d84960d16f14392126f7a0121f4302b1e::" providerId="AD" clId="Web-{24F320CE-3F8C-44A8-8A97-A48D62873A66}" dt="2021-05-10T16:22:05.802" v="102" actId="14100"/>
          <ac:spMkLst>
            <pc:docMk/>
            <pc:sldMk cId="2623480030" sldId="263"/>
            <ac:spMk id="3" creationId="{BCE13D7C-5E31-4FAD-ADF6-650B2C2CD495}"/>
          </ac:spMkLst>
        </pc:spChg>
        <pc:spChg chg="add mod">
          <ac:chgData name="Gość" userId="S::urn:spo:anon#dd4fb6c80a33c0eb7c20c98ddef6f57d84960d16f14392126f7a0121f4302b1e::" providerId="AD" clId="Web-{24F320CE-3F8C-44A8-8A97-A48D62873A66}" dt="2021-05-10T16:22:14.833" v="109" actId="20577"/>
          <ac:spMkLst>
            <pc:docMk/>
            <pc:sldMk cId="2623480030" sldId="263"/>
            <ac:spMk id="5" creationId="{C7514F70-3385-4D78-867B-FF0CA6F647C6}"/>
          </ac:spMkLst>
        </pc:spChg>
        <pc:picChg chg="add del mod">
          <ac:chgData name="Gość" userId="S::urn:spo:anon#dd4fb6c80a33c0eb7c20c98ddef6f57d84960d16f14392126f7a0121f4302b1e::" providerId="AD" clId="Web-{24F320CE-3F8C-44A8-8A97-A48D62873A66}" dt="2021-05-10T16:05:44.077" v="77"/>
          <ac:picMkLst>
            <pc:docMk/>
            <pc:sldMk cId="2623480030" sldId="263"/>
            <ac:picMk id="4" creationId="{56C32A44-0F57-4AE7-BFB8-FAF248D2A026}"/>
          </ac:picMkLst>
        </pc:picChg>
        <pc:picChg chg="add mod">
          <ac:chgData name="Gość" userId="S::urn:spo:anon#dd4fb6c80a33c0eb7c20c98ddef6f57d84960d16f14392126f7a0121f4302b1e::" providerId="AD" clId="Web-{24F320CE-3F8C-44A8-8A97-A48D62873A66}" dt="2021-05-10T15:58:46.396" v="74" actId="1076"/>
          <ac:picMkLst>
            <pc:docMk/>
            <pc:sldMk cId="2623480030" sldId="263"/>
            <ac:picMk id="6" creationId="{C854B579-8EF5-4A4A-9941-E1F7E4564367}"/>
          </ac:picMkLst>
        </pc:picChg>
        <pc:picChg chg="add del mod">
          <ac:chgData name="Gość" userId="S::urn:spo:anon#dd4fb6c80a33c0eb7c20c98ddef6f57d84960d16f14392126f7a0121f4302b1e::" providerId="AD" clId="Web-{24F320CE-3F8C-44A8-8A97-A48D62873A66}" dt="2021-05-10T16:05:48.936" v="80"/>
          <ac:picMkLst>
            <pc:docMk/>
            <pc:sldMk cId="2623480030" sldId="263"/>
            <ac:picMk id="7" creationId="{98810DC0-CE57-4C9B-B8EC-65C9A48E945B}"/>
          </ac:picMkLst>
        </pc:picChg>
        <pc:picChg chg="add mod">
          <ac:chgData name="Gość" userId="S::urn:spo:anon#dd4fb6c80a33c0eb7c20c98ddef6f57d84960d16f14392126f7a0121f4302b1e::" providerId="AD" clId="Web-{24F320CE-3F8C-44A8-8A97-A48D62873A66}" dt="2021-05-10T16:06:36.141" v="86" actId="1076"/>
          <ac:picMkLst>
            <pc:docMk/>
            <pc:sldMk cId="2623480030" sldId="263"/>
            <ac:picMk id="8" creationId="{8EFE2E4C-B97B-4746-937C-92306DA077E7}"/>
          </ac:picMkLst>
        </pc:picChg>
      </pc:sldChg>
      <pc:sldChg chg="addSp modSp new">
        <pc:chgData name="Gość" userId="S::urn:spo:anon#dd4fb6c80a33c0eb7c20c98ddef6f57d84960d16f14392126f7a0121f4302b1e::" providerId="AD" clId="Web-{24F320CE-3F8C-44A8-8A97-A48D62873A66}" dt="2021-05-10T16:31:38.580" v="116" actId="1076"/>
        <pc:sldMkLst>
          <pc:docMk/>
          <pc:sldMk cId="110700740" sldId="264"/>
        </pc:sldMkLst>
        <pc:spChg chg="mod">
          <ac:chgData name="Gość" userId="S::urn:spo:anon#dd4fb6c80a33c0eb7c20c98ddef6f57d84960d16f14392126f7a0121f4302b1e::" providerId="AD" clId="Web-{24F320CE-3F8C-44A8-8A97-A48D62873A66}" dt="2021-05-10T16:16:31.435" v="95" actId="20577"/>
          <ac:spMkLst>
            <pc:docMk/>
            <pc:sldMk cId="110700740" sldId="264"/>
            <ac:spMk id="2" creationId="{60382692-B2FF-4AB1-B5D8-5C91A4D1ADB5}"/>
          </ac:spMkLst>
        </pc:spChg>
        <pc:spChg chg="mod">
          <ac:chgData name="Gość" userId="S::urn:spo:anon#dd4fb6c80a33c0eb7c20c98ddef6f57d84960d16f14392126f7a0121f4302b1e::" providerId="AD" clId="Web-{24F320CE-3F8C-44A8-8A97-A48D62873A66}" dt="2021-05-10T16:31:36.362" v="115" actId="1076"/>
          <ac:spMkLst>
            <pc:docMk/>
            <pc:sldMk cId="110700740" sldId="264"/>
            <ac:spMk id="3" creationId="{CF1FA6A7-5EBC-42CE-A024-AD1F07F6B9E1}"/>
          </ac:spMkLst>
        </pc:spChg>
        <pc:picChg chg="add mod">
          <ac:chgData name="Gość" userId="S::urn:spo:anon#dd4fb6c80a33c0eb7c20c98ddef6f57d84960d16f14392126f7a0121f4302b1e::" providerId="AD" clId="Web-{24F320CE-3F8C-44A8-8A97-A48D62873A66}" dt="2021-05-10T16:31:38.580" v="116" actId="1076"/>
          <ac:picMkLst>
            <pc:docMk/>
            <pc:sldMk cId="110700740" sldId="264"/>
            <ac:picMk id="4" creationId="{C7C38024-457B-4EED-AB82-1BECDFF9A281}"/>
          </ac:picMkLst>
        </pc:picChg>
      </pc:sldChg>
      <pc:sldChg chg="addSp modSp new">
        <pc:chgData name="Gość" userId="S::urn:spo:anon#dd4fb6c80a33c0eb7c20c98ddef6f57d84960d16f14392126f7a0121f4302b1e::" providerId="AD" clId="Web-{24F320CE-3F8C-44A8-8A97-A48D62873A66}" dt="2021-05-10T16:40:05.342" v="160" actId="1076"/>
        <pc:sldMkLst>
          <pc:docMk/>
          <pc:sldMk cId="1782630749" sldId="265"/>
        </pc:sldMkLst>
        <pc:spChg chg="mod">
          <ac:chgData name="Gość" userId="S::urn:spo:anon#dd4fb6c80a33c0eb7c20c98ddef6f57d84960d16f14392126f7a0121f4302b1e::" providerId="AD" clId="Web-{24F320CE-3F8C-44A8-8A97-A48D62873A66}" dt="2021-05-10T16:31:59.018" v="128" actId="20577"/>
          <ac:spMkLst>
            <pc:docMk/>
            <pc:sldMk cId="1782630749" sldId="265"/>
            <ac:spMk id="2" creationId="{B57F8298-C18C-4159-9F4C-63B6DCD9B162}"/>
          </ac:spMkLst>
        </pc:spChg>
        <pc:spChg chg="mod">
          <ac:chgData name="Gość" userId="S::urn:spo:anon#dd4fb6c80a33c0eb7c20c98ddef6f57d84960d16f14392126f7a0121f4302b1e::" providerId="AD" clId="Web-{24F320CE-3F8C-44A8-8A97-A48D62873A66}" dt="2021-05-10T16:34:37.303" v="148" actId="1076"/>
          <ac:spMkLst>
            <pc:docMk/>
            <pc:sldMk cId="1782630749" sldId="265"/>
            <ac:spMk id="3" creationId="{7BDBE2C4-C634-4CB3-8D9D-94AA010EC945}"/>
          </ac:spMkLst>
        </pc:spChg>
        <pc:spChg chg="add mod">
          <ac:chgData name="Gość" userId="S::urn:spo:anon#dd4fb6c80a33c0eb7c20c98ddef6f57d84960d16f14392126f7a0121f4302b1e::" providerId="AD" clId="Web-{24F320CE-3F8C-44A8-8A97-A48D62873A66}" dt="2021-05-10T16:39:11.044" v="157" actId="20577"/>
          <ac:spMkLst>
            <pc:docMk/>
            <pc:sldMk cId="1782630749" sldId="265"/>
            <ac:spMk id="5" creationId="{8B4A7780-C473-41AE-9B86-0053027FFB0C}"/>
          </ac:spMkLst>
        </pc:spChg>
        <pc:picChg chg="add mod">
          <ac:chgData name="Gość" userId="S::urn:spo:anon#dd4fb6c80a33c0eb7c20c98ddef6f57d84960d16f14392126f7a0121f4302b1e::" providerId="AD" clId="Web-{24F320CE-3F8C-44A8-8A97-A48D62873A66}" dt="2021-05-10T16:34:27.569" v="147" actId="1076"/>
          <ac:picMkLst>
            <pc:docMk/>
            <pc:sldMk cId="1782630749" sldId="265"/>
            <ac:picMk id="4" creationId="{CB587253-913C-49CC-A992-89A38DFC0226}"/>
          </ac:picMkLst>
        </pc:picChg>
        <pc:picChg chg="add mod">
          <ac:chgData name="Gość" userId="S::urn:spo:anon#dd4fb6c80a33c0eb7c20c98ddef6f57d84960d16f14392126f7a0121f4302b1e::" providerId="AD" clId="Web-{24F320CE-3F8C-44A8-8A97-A48D62873A66}" dt="2021-05-10T16:40:05.342" v="160" actId="1076"/>
          <ac:picMkLst>
            <pc:docMk/>
            <pc:sldMk cId="1782630749" sldId="265"/>
            <ac:picMk id="6" creationId="{069A6E25-A333-47D6-9A33-941CB5E24CAA}"/>
          </ac:picMkLst>
        </pc:picChg>
      </pc:sldChg>
      <pc:sldChg chg="addSp delSp modSp new">
        <pc:chgData name="Gość" userId="S::urn:spo:anon#dd4fb6c80a33c0eb7c20c98ddef6f57d84960d16f14392126f7a0121f4302b1e::" providerId="AD" clId="Web-{24F320CE-3F8C-44A8-8A97-A48D62873A66}" dt="2021-05-10T16:42:26.360" v="179" actId="1076"/>
        <pc:sldMkLst>
          <pc:docMk/>
          <pc:sldMk cId="1747610212" sldId="266"/>
        </pc:sldMkLst>
        <pc:spChg chg="mod">
          <ac:chgData name="Gość" userId="S::urn:spo:anon#dd4fb6c80a33c0eb7c20c98ddef6f57d84960d16f14392126f7a0121f4302b1e::" providerId="AD" clId="Web-{24F320CE-3F8C-44A8-8A97-A48D62873A66}" dt="2021-05-10T16:41:24.578" v="163" actId="20577"/>
          <ac:spMkLst>
            <pc:docMk/>
            <pc:sldMk cId="1747610212" sldId="266"/>
            <ac:spMk id="2" creationId="{66561E8C-5B48-457E-98C5-73B8BC8590E1}"/>
          </ac:spMkLst>
        </pc:spChg>
        <pc:spChg chg="del">
          <ac:chgData name="Gość" userId="S::urn:spo:anon#dd4fb6c80a33c0eb7c20c98ddef6f57d84960d16f14392126f7a0121f4302b1e::" providerId="AD" clId="Web-{24F320CE-3F8C-44A8-8A97-A48D62873A66}" dt="2021-05-10T16:41:31.953" v="164"/>
          <ac:spMkLst>
            <pc:docMk/>
            <pc:sldMk cId="1747610212" sldId="266"/>
            <ac:spMk id="3" creationId="{46578160-1989-4721-B723-E8B43753BD19}"/>
          </ac:spMkLst>
        </pc:spChg>
        <pc:picChg chg="add mod ord">
          <ac:chgData name="Gość" userId="S::urn:spo:anon#dd4fb6c80a33c0eb7c20c98ddef6f57d84960d16f14392126f7a0121f4302b1e::" providerId="AD" clId="Web-{24F320CE-3F8C-44A8-8A97-A48D62873A66}" dt="2021-05-10T16:42:26.360" v="179" actId="1076"/>
          <ac:picMkLst>
            <pc:docMk/>
            <pc:sldMk cId="1747610212" sldId="266"/>
            <ac:picMk id="4" creationId="{72C570B5-80CE-440D-A07E-A17679E4897E}"/>
          </ac:picMkLst>
        </pc:picChg>
        <pc:picChg chg="add mod">
          <ac:chgData name="Gość" userId="S::urn:spo:anon#dd4fb6c80a33c0eb7c20c98ddef6f57d84960d16f14392126f7a0121f4302b1e::" providerId="AD" clId="Web-{24F320CE-3F8C-44A8-8A97-A48D62873A66}" dt="2021-05-10T16:41:58.016" v="174" actId="1076"/>
          <ac:picMkLst>
            <pc:docMk/>
            <pc:sldMk cId="1747610212" sldId="266"/>
            <ac:picMk id="5" creationId="{5AD7D106-9EAF-4004-B62F-255A8D0DF36B}"/>
          </ac:picMkLst>
        </pc:picChg>
      </pc:sldChg>
      <pc:sldChg chg="addSp delSp modSp new">
        <pc:chgData name="Gość" userId="S::urn:spo:anon#dd4fb6c80a33c0eb7c20c98ddef6f57d84960d16f14392126f7a0121f4302b1e::" providerId="AD" clId="Web-{24F320CE-3F8C-44A8-8A97-A48D62873A66}" dt="2021-05-10T16:43:44.362" v="197" actId="1076"/>
        <pc:sldMkLst>
          <pc:docMk/>
          <pc:sldMk cId="3652323410" sldId="267"/>
        </pc:sldMkLst>
        <pc:spChg chg="mod">
          <ac:chgData name="Gość" userId="S::urn:spo:anon#dd4fb6c80a33c0eb7c20c98ddef6f57d84960d16f14392126f7a0121f4302b1e::" providerId="AD" clId="Web-{24F320CE-3F8C-44A8-8A97-A48D62873A66}" dt="2021-05-10T16:42:55.064" v="186" actId="20577"/>
          <ac:spMkLst>
            <pc:docMk/>
            <pc:sldMk cId="3652323410" sldId="267"/>
            <ac:spMk id="2" creationId="{7AA5C622-4F39-47D4-82CE-688A747AF731}"/>
          </ac:spMkLst>
        </pc:spChg>
        <pc:spChg chg="del">
          <ac:chgData name="Gość" userId="S::urn:spo:anon#dd4fb6c80a33c0eb7c20c98ddef6f57d84960d16f14392126f7a0121f4302b1e::" providerId="AD" clId="Web-{24F320CE-3F8C-44A8-8A97-A48D62873A66}" dt="2021-05-10T16:42:44.470" v="181"/>
          <ac:spMkLst>
            <pc:docMk/>
            <pc:sldMk cId="3652323410" sldId="267"/>
            <ac:spMk id="3" creationId="{E15CD366-85C7-486B-87B0-2F21CEDE6190}"/>
          </ac:spMkLst>
        </pc:spChg>
        <pc:picChg chg="add mod ord">
          <ac:chgData name="Gość" userId="S::urn:spo:anon#dd4fb6c80a33c0eb7c20c98ddef6f57d84960d16f14392126f7a0121f4302b1e::" providerId="AD" clId="Web-{24F320CE-3F8C-44A8-8A97-A48D62873A66}" dt="2021-05-10T16:43:44.362" v="197" actId="1076"/>
          <ac:picMkLst>
            <pc:docMk/>
            <pc:sldMk cId="3652323410" sldId="267"/>
            <ac:picMk id="4" creationId="{A454E50A-E9C3-4ACD-88B7-D5A2B9D0EE8D}"/>
          </ac:picMkLst>
        </pc:picChg>
        <pc:picChg chg="add mod">
          <ac:chgData name="Gość" userId="S::urn:spo:anon#dd4fb6c80a33c0eb7c20c98ddef6f57d84960d16f14392126f7a0121f4302b1e::" providerId="AD" clId="Web-{24F320CE-3F8C-44A8-8A97-A48D62873A66}" dt="2021-05-10T16:43:12.158" v="193" actId="1076"/>
          <ac:picMkLst>
            <pc:docMk/>
            <pc:sldMk cId="3652323410" sldId="267"/>
            <ac:picMk id="5" creationId="{D4F84950-F81D-497F-BD8C-5FEE765C7DE6}"/>
          </ac:picMkLst>
        </pc:picChg>
      </pc:sldChg>
      <pc:sldChg chg="addSp modSp new">
        <pc:chgData name="Gość" userId="S::urn:spo:anon#dd4fb6c80a33c0eb7c20c98ddef6f57d84960d16f14392126f7a0121f4302b1e::" providerId="AD" clId="Web-{24F320CE-3F8C-44A8-8A97-A48D62873A66}" dt="2021-05-10T16:50:16.152" v="231" actId="1076"/>
        <pc:sldMkLst>
          <pc:docMk/>
          <pc:sldMk cId="2044989064" sldId="268"/>
        </pc:sldMkLst>
        <pc:spChg chg="mod">
          <ac:chgData name="Gość" userId="S::urn:spo:anon#dd4fb6c80a33c0eb7c20c98ddef6f57d84960d16f14392126f7a0121f4302b1e::" providerId="AD" clId="Web-{24F320CE-3F8C-44A8-8A97-A48D62873A66}" dt="2021-05-10T16:47:56.399" v="212" actId="20577"/>
          <ac:spMkLst>
            <pc:docMk/>
            <pc:sldMk cId="2044989064" sldId="268"/>
            <ac:spMk id="2" creationId="{34410F34-3469-4C94-804C-2D0333788D4C}"/>
          </ac:spMkLst>
        </pc:spChg>
        <pc:spChg chg="mod">
          <ac:chgData name="Gość" userId="S::urn:spo:anon#dd4fb6c80a33c0eb7c20c98ddef6f57d84960d16f14392126f7a0121f4302b1e::" providerId="AD" clId="Web-{24F320CE-3F8C-44A8-8A97-A48D62873A66}" dt="2021-05-10T16:50:03.417" v="225" actId="1076"/>
          <ac:spMkLst>
            <pc:docMk/>
            <pc:sldMk cId="2044989064" sldId="268"/>
            <ac:spMk id="3" creationId="{85BD2927-56FD-48F9-8A81-9BDE78E7E2BA}"/>
          </ac:spMkLst>
        </pc:spChg>
        <pc:picChg chg="add mod">
          <ac:chgData name="Gość" userId="S::urn:spo:anon#dd4fb6c80a33c0eb7c20c98ddef6f57d84960d16f14392126f7a0121f4302b1e::" providerId="AD" clId="Web-{24F320CE-3F8C-44A8-8A97-A48D62873A66}" dt="2021-05-10T16:49:18.213" v="220" actId="1076"/>
          <ac:picMkLst>
            <pc:docMk/>
            <pc:sldMk cId="2044989064" sldId="268"/>
            <ac:picMk id="4" creationId="{9AD87B14-9C05-4507-BB95-AD6039799A9D}"/>
          </ac:picMkLst>
        </pc:picChg>
        <pc:picChg chg="add mod">
          <ac:chgData name="Gość" userId="S::urn:spo:anon#dd4fb6c80a33c0eb7c20c98ddef6f57d84960d16f14392126f7a0121f4302b1e::" providerId="AD" clId="Web-{24F320CE-3F8C-44A8-8A97-A48D62873A66}" dt="2021-05-10T16:50:16.152" v="231" actId="1076"/>
          <ac:picMkLst>
            <pc:docMk/>
            <pc:sldMk cId="2044989064" sldId="268"/>
            <ac:picMk id="5" creationId="{D350A7D9-86A1-4E68-B8B5-EDEFD6747688}"/>
          </ac:picMkLst>
        </pc:picChg>
      </pc:sldChg>
      <pc:sldChg chg="addSp delSp modSp new">
        <pc:chgData name="Gość" userId="S::urn:spo:anon#dd4fb6c80a33c0eb7c20c98ddef6f57d84960d16f14392126f7a0121f4302b1e::" providerId="AD" clId="Web-{24F320CE-3F8C-44A8-8A97-A48D62873A66}" dt="2021-05-10T16:55:39.347" v="262" actId="1076"/>
        <pc:sldMkLst>
          <pc:docMk/>
          <pc:sldMk cId="283631586" sldId="269"/>
        </pc:sldMkLst>
        <pc:spChg chg="mod">
          <ac:chgData name="Gość" userId="S::urn:spo:anon#dd4fb6c80a33c0eb7c20c98ddef6f57d84960d16f14392126f7a0121f4302b1e::" providerId="AD" clId="Web-{24F320CE-3F8C-44A8-8A97-A48D62873A66}" dt="2021-05-10T16:50:37.340" v="238" actId="20577"/>
          <ac:spMkLst>
            <pc:docMk/>
            <pc:sldMk cId="283631586" sldId="269"/>
            <ac:spMk id="2" creationId="{63E6E14F-BDF0-41FC-B651-075E95A3C863}"/>
          </ac:spMkLst>
        </pc:spChg>
        <pc:spChg chg="add del mod">
          <ac:chgData name="Gość" userId="S::urn:spo:anon#dd4fb6c80a33c0eb7c20c98ddef6f57d84960d16f14392126f7a0121f4302b1e::" providerId="AD" clId="Web-{24F320CE-3F8C-44A8-8A97-A48D62873A66}" dt="2021-05-10T16:51:30.779" v="248" actId="14100"/>
          <ac:spMkLst>
            <pc:docMk/>
            <pc:sldMk cId="283631586" sldId="269"/>
            <ac:spMk id="3" creationId="{9B1DDE65-C941-460F-8BAD-2C67A181F698}"/>
          </ac:spMkLst>
        </pc:spChg>
        <pc:spChg chg="add del mod">
          <ac:chgData name="Gość" userId="S::urn:spo:anon#dd4fb6c80a33c0eb7c20c98ddef6f57d84960d16f14392126f7a0121f4302b1e::" providerId="AD" clId="Web-{24F320CE-3F8C-44A8-8A97-A48D62873A66}" dt="2021-05-10T16:55:15.440" v="256"/>
          <ac:spMkLst>
            <pc:docMk/>
            <pc:sldMk cId="283631586" sldId="269"/>
            <ac:spMk id="6" creationId="{FF1E518E-E1A6-4591-BD90-6CBC057B76B8}"/>
          </ac:spMkLst>
        </pc:spChg>
        <pc:picChg chg="add del mod ord">
          <ac:chgData name="Gość" userId="S::urn:spo:anon#dd4fb6c80a33c0eb7c20c98ddef6f57d84960d16f14392126f7a0121f4302b1e::" providerId="AD" clId="Web-{24F320CE-3F8C-44A8-8A97-A48D62873A66}" dt="2021-05-10T16:51:13.325" v="240"/>
          <ac:picMkLst>
            <pc:docMk/>
            <pc:sldMk cId="283631586" sldId="269"/>
            <ac:picMk id="4" creationId="{7C9C3467-6541-4731-A4A0-23BE26B1B31A}"/>
          </ac:picMkLst>
        </pc:picChg>
        <pc:picChg chg="add mod">
          <ac:chgData name="Gość" userId="S::urn:spo:anon#dd4fb6c80a33c0eb7c20c98ddef6f57d84960d16f14392126f7a0121f4302b1e::" providerId="AD" clId="Web-{24F320CE-3F8C-44A8-8A97-A48D62873A66}" dt="2021-05-10T16:51:37.982" v="252" actId="1076"/>
          <ac:picMkLst>
            <pc:docMk/>
            <pc:sldMk cId="283631586" sldId="269"/>
            <ac:picMk id="5" creationId="{57A83618-BA54-479F-A07A-9B3C05B812F5}"/>
          </ac:picMkLst>
        </pc:picChg>
        <pc:picChg chg="add mod">
          <ac:chgData name="Gość" userId="S::urn:spo:anon#dd4fb6c80a33c0eb7c20c98ddef6f57d84960d16f14392126f7a0121f4302b1e::" providerId="AD" clId="Web-{24F320CE-3F8C-44A8-8A97-A48D62873A66}" dt="2021-05-10T16:55:39.347" v="262" actId="1076"/>
          <ac:picMkLst>
            <pc:docMk/>
            <pc:sldMk cId="283631586" sldId="269"/>
            <ac:picMk id="7" creationId="{A3DCC8D9-5E26-41BA-8763-0931FCC2E9BC}"/>
          </ac:picMkLst>
        </pc:picChg>
      </pc:sldChg>
      <pc:sldChg chg="addSp delSp modSp new">
        <pc:chgData name="Gość" userId="S::urn:spo:anon#dd4fb6c80a33c0eb7c20c98ddef6f57d84960d16f14392126f7a0121f4302b1e::" providerId="AD" clId="Web-{24F320CE-3F8C-44A8-8A97-A48D62873A66}" dt="2021-05-10T16:57:31.068" v="303" actId="20577"/>
        <pc:sldMkLst>
          <pc:docMk/>
          <pc:sldMk cId="4179738535" sldId="270"/>
        </pc:sldMkLst>
        <pc:spChg chg="mod">
          <ac:chgData name="Gość" userId="S::urn:spo:anon#dd4fb6c80a33c0eb7c20c98ddef6f57d84960d16f14392126f7a0121f4302b1e::" providerId="AD" clId="Web-{24F320CE-3F8C-44A8-8A97-A48D62873A66}" dt="2021-05-10T16:57:31.068" v="303" actId="20577"/>
          <ac:spMkLst>
            <pc:docMk/>
            <pc:sldMk cId="4179738535" sldId="270"/>
            <ac:spMk id="2" creationId="{21365827-FC69-4771-A0B6-F64A04D6E715}"/>
          </ac:spMkLst>
        </pc:spChg>
        <pc:spChg chg="del">
          <ac:chgData name="Gość" userId="S::urn:spo:anon#dd4fb6c80a33c0eb7c20c98ddef6f57d84960d16f14392126f7a0121f4302b1e::" providerId="AD" clId="Web-{24F320CE-3F8C-44A8-8A97-A48D62873A66}" dt="2021-05-10T16:56:26.114" v="264"/>
          <ac:spMkLst>
            <pc:docMk/>
            <pc:sldMk cId="4179738535" sldId="270"/>
            <ac:spMk id="3" creationId="{9936F520-C35B-442E-9312-ACD25BB13387}"/>
          </ac:spMkLst>
        </pc:spChg>
        <pc:picChg chg="add mod ord">
          <ac:chgData name="Gość" userId="S::urn:spo:anon#dd4fb6c80a33c0eb7c20c98ddef6f57d84960d16f14392126f7a0121f4302b1e::" providerId="AD" clId="Web-{24F320CE-3F8C-44A8-8A97-A48D62873A66}" dt="2021-05-10T16:57:06.146" v="272" actId="1076"/>
          <ac:picMkLst>
            <pc:docMk/>
            <pc:sldMk cId="4179738535" sldId="270"/>
            <ac:picMk id="4" creationId="{4DEF7362-1738-45C7-8335-08C5B358247A}"/>
          </ac:picMkLst>
        </pc:picChg>
        <pc:picChg chg="add mod">
          <ac:chgData name="Gość" userId="S::urn:spo:anon#dd4fb6c80a33c0eb7c20c98ddef6f57d84960d16f14392126f7a0121f4302b1e::" providerId="AD" clId="Web-{24F320CE-3F8C-44A8-8A97-A48D62873A66}" dt="2021-05-10T16:56:51.145" v="271" actId="1076"/>
          <ac:picMkLst>
            <pc:docMk/>
            <pc:sldMk cId="4179738535" sldId="270"/>
            <ac:picMk id="5" creationId="{FF7711C1-8974-4F60-9274-5B68637E0982}"/>
          </ac:picMkLst>
        </pc:picChg>
      </pc:sldChg>
      <pc:sldChg chg="modSp new">
        <pc:chgData name="Gość" userId="S::urn:spo:anon#dd4fb6c80a33c0eb7c20c98ddef6f57d84960d16f14392126f7a0121f4302b1e::" providerId="AD" clId="Web-{24F320CE-3F8C-44A8-8A97-A48D62873A66}" dt="2021-05-10T17:08:10.707" v="364" actId="20577"/>
        <pc:sldMkLst>
          <pc:docMk/>
          <pc:sldMk cId="4171714974" sldId="271"/>
        </pc:sldMkLst>
        <pc:spChg chg="mod">
          <ac:chgData name="Gość" userId="S::urn:spo:anon#dd4fb6c80a33c0eb7c20c98ddef6f57d84960d16f14392126f7a0121f4302b1e::" providerId="AD" clId="Web-{24F320CE-3F8C-44A8-8A97-A48D62873A66}" dt="2021-05-10T17:04:49.703" v="318" actId="20577"/>
          <ac:spMkLst>
            <pc:docMk/>
            <pc:sldMk cId="4171714974" sldId="271"/>
            <ac:spMk id="2" creationId="{16108EF0-1F3A-4706-9C05-A03D411EC60C}"/>
          </ac:spMkLst>
        </pc:spChg>
        <pc:spChg chg="mod">
          <ac:chgData name="Gość" userId="S::urn:spo:anon#dd4fb6c80a33c0eb7c20c98ddef6f57d84960d16f14392126f7a0121f4302b1e::" providerId="AD" clId="Web-{24F320CE-3F8C-44A8-8A97-A48D62873A66}" dt="2021-05-10T17:08:10.707" v="364" actId="20577"/>
          <ac:spMkLst>
            <pc:docMk/>
            <pc:sldMk cId="4171714974" sldId="271"/>
            <ac:spMk id="3" creationId="{6554CA56-4D7E-42E9-B357-F36BDD0A2580}"/>
          </ac:spMkLst>
        </pc:spChg>
      </pc:sldChg>
    </pc:docChg>
  </pc:docChgLst>
  <pc:docChgLst>
    <pc:chgData name="Gość" userId="S::urn:spo:anon#dd4fb6c80a33c0eb7c20c98ddef6f57d84960d16f14392126f7a0121f4302b1e::" providerId="AD" clId="Web-{00000000-0000-0000-0000-000000000000}"/>
    <pc:docChg chg="addSld delSld modSld sldOrd">
      <pc:chgData name="Gość" userId="S::urn:spo:anon#dd4fb6c80a33c0eb7c20c98ddef6f57d84960d16f14392126f7a0121f4302b1e::" providerId="AD" clId="Web-{00000000-0000-0000-0000-000000000000}" dt="2021-05-14T05:24:33.860" v="157" actId="14100"/>
      <pc:docMkLst>
        <pc:docMk/>
      </pc:docMkLst>
      <pc:sldChg chg="del">
        <pc:chgData name="Gość" userId="S::urn:spo:anon#dd4fb6c80a33c0eb7c20c98ddef6f57d84960d16f14392126f7a0121f4302b1e::" providerId="AD" clId="Web-{00000000-0000-0000-0000-000000000000}" dt="2021-05-10T19:58:53.562" v="146"/>
        <pc:sldMkLst>
          <pc:docMk/>
          <pc:sldMk cId="3652323410" sldId="267"/>
        </pc:sldMkLst>
      </pc:sldChg>
      <pc:sldChg chg="addSp delSp modSp ord">
        <pc:chgData name="Gość" userId="S::urn:spo:anon#dd4fb6c80a33c0eb7c20c98ddef6f57d84960d16f14392126f7a0121f4302b1e::" providerId="AD" clId="Web-{00000000-0000-0000-0000-000000000000}" dt="2021-05-10T19:57:38.558" v="134"/>
        <pc:sldMkLst>
          <pc:docMk/>
          <pc:sldMk cId="283631586" sldId="269"/>
        </pc:sldMkLst>
        <pc:spChg chg="add mod">
          <ac:chgData name="Gość" userId="S::urn:spo:anon#dd4fb6c80a33c0eb7c20c98ddef6f57d84960d16f14392126f7a0121f4302b1e::" providerId="AD" clId="Web-{00000000-0000-0000-0000-000000000000}" dt="2021-05-10T19:57:34.714" v="133" actId="14100"/>
          <ac:spMkLst>
            <pc:docMk/>
            <pc:sldMk cId="283631586" sldId="269"/>
            <ac:spMk id="4" creationId="{30A27FF0-B339-4E20-9DFA-71E3514E11C8}"/>
          </ac:spMkLst>
        </pc:spChg>
        <pc:picChg chg="del">
          <ac:chgData name="Gość" userId="S::urn:spo:anon#dd4fb6c80a33c0eb7c20c98ddef6f57d84960d16f14392126f7a0121f4302b1e::" providerId="AD" clId="Web-{00000000-0000-0000-0000-000000000000}" dt="2021-05-10T19:55:33.645" v="94"/>
          <ac:picMkLst>
            <pc:docMk/>
            <pc:sldMk cId="283631586" sldId="269"/>
            <ac:picMk id="5" creationId="{57A83618-BA54-479F-A07A-9B3C05B812F5}"/>
          </ac:picMkLst>
        </pc:picChg>
        <pc:picChg chg="del">
          <ac:chgData name="Gość" userId="S::urn:spo:anon#dd4fb6c80a33c0eb7c20c98ddef6f57d84960d16f14392126f7a0121f4302b1e::" providerId="AD" clId="Web-{00000000-0000-0000-0000-000000000000}" dt="2021-05-10T19:55:31.863" v="93"/>
          <ac:picMkLst>
            <pc:docMk/>
            <pc:sldMk cId="283631586" sldId="269"/>
            <ac:picMk id="7" creationId="{A3DCC8D9-5E26-41BA-8763-0931FCC2E9BC}"/>
          </ac:picMkLst>
        </pc:picChg>
      </pc:sldChg>
      <pc:sldChg chg="addSp delSp modSp">
        <pc:chgData name="Gość" userId="S::urn:spo:anon#dd4fb6c80a33c0eb7c20c98ddef6f57d84960d16f14392126f7a0121f4302b1e::" providerId="AD" clId="Web-{00000000-0000-0000-0000-000000000000}" dt="2021-05-10T19:54:53.799" v="89"/>
        <pc:sldMkLst>
          <pc:docMk/>
          <pc:sldMk cId="4179738535" sldId="270"/>
        </pc:sldMkLst>
        <pc:spChg chg="mod">
          <ac:chgData name="Gość" userId="S::urn:spo:anon#dd4fb6c80a33c0eb7c20c98ddef6f57d84960d16f14392126f7a0121f4302b1e::" providerId="AD" clId="Web-{00000000-0000-0000-0000-000000000000}" dt="2021-05-10T19:53:47.248" v="65" actId="20577"/>
          <ac:spMkLst>
            <pc:docMk/>
            <pc:sldMk cId="4179738535" sldId="270"/>
            <ac:spMk id="2" creationId="{21365827-FC69-4771-A0B6-F64A04D6E715}"/>
          </ac:spMkLst>
        </pc:spChg>
        <pc:spChg chg="add del mod">
          <ac:chgData name="Gość" userId="S::urn:spo:anon#dd4fb6c80a33c0eb7c20c98ddef6f57d84960d16f14392126f7a0121f4302b1e::" providerId="AD" clId="Web-{00000000-0000-0000-0000-000000000000}" dt="2021-05-10T19:53:53.108" v="67"/>
          <ac:spMkLst>
            <pc:docMk/>
            <pc:sldMk cId="4179738535" sldId="270"/>
            <ac:spMk id="6" creationId="{F8D50B83-FA3F-47DF-88A3-7CF27A8151E6}"/>
          </ac:spMkLst>
        </pc:spChg>
        <pc:spChg chg="add mod">
          <ac:chgData name="Gość" userId="S::urn:spo:anon#dd4fb6c80a33c0eb7c20c98ddef6f57d84960d16f14392126f7a0121f4302b1e::" providerId="AD" clId="Web-{00000000-0000-0000-0000-000000000000}" dt="2021-05-10T19:54:40.532" v="86" actId="14100"/>
          <ac:spMkLst>
            <pc:docMk/>
            <pc:sldMk cId="4179738535" sldId="270"/>
            <ac:spMk id="7" creationId="{1A717D52-1032-4061-9C89-FC4734F78809}"/>
          </ac:spMkLst>
        </pc:spChg>
        <pc:spChg chg="add del mod">
          <ac:chgData name="Gość" userId="S::urn:spo:anon#dd4fb6c80a33c0eb7c20c98ddef6f57d84960d16f14392126f7a0121f4302b1e::" providerId="AD" clId="Web-{00000000-0000-0000-0000-000000000000}" dt="2021-05-10T19:54:53.799" v="89"/>
          <ac:spMkLst>
            <pc:docMk/>
            <pc:sldMk cId="4179738535" sldId="270"/>
            <ac:spMk id="8" creationId="{663BB0C0-D973-401E-BEE0-44E8E21F4FEA}"/>
          </ac:spMkLst>
        </pc:spChg>
        <pc:picChg chg="del">
          <ac:chgData name="Gość" userId="S::urn:spo:anon#dd4fb6c80a33c0eb7c20c98ddef6f57d84960d16f14392126f7a0121f4302b1e::" providerId="AD" clId="Web-{00000000-0000-0000-0000-000000000000}" dt="2021-05-10T19:53:47.905" v="66"/>
          <ac:picMkLst>
            <pc:docMk/>
            <pc:sldMk cId="4179738535" sldId="270"/>
            <ac:picMk id="4" creationId="{4DEF7362-1738-45C7-8335-08C5B358247A}"/>
          </ac:picMkLst>
        </pc:picChg>
        <pc:picChg chg="del">
          <ac:chgData name="Gość" userId="S::urn:spo:anon#dd4fb6c80a33c0eb7c20c98ddef6f57d84960d16f14392126f7a0121f4302b1e::" providerId="AD" clId="Web-{00000000-0000-0000-0000-000000000000}" dt="2021-05-10T19:53:54.186" v="68"/>
          <ac:picMkLst>
            <pc:docMk/>
            <pc:sldMk cId="4179738535" sldId="270"/>
            <ac:picMk id="5" creationId="{FF7711C1-8974-4F60-9274-5B68637E0982}"/>
          </ac:picMkLst>
        </pc:picChg>
      </pc:sldChg>
      <pc:sldChg chg="addSp delSp modSp">
        <pc:chgData name="Gość" userId="S::urn:spo:anon#dd4fb6c80a33c0eb7c20c98ddef6f57d84960d16f14392126f7a0121f4302b1e::" providerId="AD" clId="Web-{00000000-0000-0000-0000-000000000000}" dt="2021-05-14T05:24:33.860" v="157" actId="14100"/>
        <pc:sldMkLst>
          <pc:docMk/>
          <pc:sldMk cId="321071496" sldId="272"/>
        </pc:sldMkLst>
        <pc:spChg chg="mod">
          <ac:chgData name="Gość" userId="S::urn:spo:anon#dd4fb6c80a33c0eb7c20c98ddef6f57d84960d16f14392126f7a0121f4302b1e::" providerId="AD" clId="Web-{00000000-0000-0000-0000-000000000000}" dt="2021-05-10T19:58:47.843" v="145" actId="20577"/>
          <ac:spMkLst>
            <pc:docMk/>
            <pc:sldMk cId="321071496" sldId="272"/>
            <ac:spMk id="2" creationId="{34410F34-3469-4C94-804C-2D0333788D4C}"/>
          </ac:spMkLst>
        </pc:spChg>
        <pc:spChg chg="del mod">
          <ac:chgData name="Gość" userId="S::urn:spo:anon#dd4fb6c80a33c0eb7c20c98ddef6f57d84960d16f14392126f7a0121f4302b1e::" providerId="AD" clId="Web-{00000000-0000-0000-0000-000000000000}" dt="2021-05-14T05:23:50.046" v="150"/>
          <ac:spMkLst>
            <pc:docMk/>
            <pc:sldMk cId="321071496" sldId="272"/>
            <ac:spMk id="3" creationId="{85BD2927-56FD-48F9-8A81-9BDE78E7E2BA}"/>
          </ac:spMkLst>
        </pc:spChg>
        <pc:spChg chg="add mod">
          <ac:chgData name="Gość" userId="S::urn:spo:anon#dd4fb6c80a33c0eb7c20c98ddef6f57d84960d16f14392126f7a0121f4302b1e::" providerId="AD" clId="Web-{00000000-0000-0000-0000-000000000000}" dt="2021-05-10T19:50:35.488" v="26" actId="1076"/>
          <ac:spMkLst>
            <pc:docMk/>
            <pc:sldMk cId="321071496" sldId="272"/>
            <ac:spMk id="4" creationId="{C8E3584E-4406-48C9-9E58-A6914E9F1947}"/>
          </ac:spMkLst>
        </pc:spChg>
        <pc:spChg chg="add del mod">
          <ac:chgData name="Gość" userId="S::urn:spo:anon#dd4fb6c80a33c0eb7c20c98ddef6f57d84960d16f14392126f7a0121f4302b1e::" providerId="AD" clId="Web-{00000000-0000-0000-0000-000000000000}" dt="2021-05-14T05:23:53.906" v="151"/>
          <ac:spMkLst>
            <pc:docMk/>
            <pc:sldMk cId="321071496" sldId="272"/>
            <ac:spMk id="5" creationId="{98E691AB-E0AC-42F7-A9F8-828B22956AE4}"/>
          </ac:spMkLst>
        </pc:spChg>
        <pc:spChg chg="mod">
          <ac:chgData name="Gość" userId="S::urn:spo:anon#dd4fb6c80a33c0eb7c20c98ddef6f57d84960d16f14392126f7a0121f4302b1e::" providerId="AD" clId="Web-{00000000-0000-0000-0000-000000000000}" dt="2021-05-14T05:24:33.860" v="157" actId="14100"/>
          <ac:spMkLst>
            <pc:docMk/>
            <pc:sldMk cId="321071496" sldId="272"/>
            <ac:spMk id="9" creationId="{11EEFFB8-4833-493A-98DA-09767C55AB3F}"/>
          </ac:spMkLst>
        </pc:spChg>
        <pc:picChg chg="del mod">
          <ac:chgData name="Gość" userId="S::urn:spo:anon#dd4fb6c80a33c0eb7c20c98ddef6f57d84960d16f14392126f7a0121f4302b1e::" providerId="AD" clId="Web-{00000000-0000-0000-0000-000000000000}" dt="2021-05-14T05:23:44.218" v="147"/>
          <ac:picMkLst>
            <pc:docMk/>
            <pc:sldMk cId="321071496" sldId="272"/>
            <ac:picMk id="6" creationId="{D799D45B-064A-47EC-BCF0-B901EE7F34A2}"/>
          </ac:picMkLst>
        </pc:picChg>
      </pc:sldChg>
      <pc:sldChg chg="addSp delSp modSp">
        <pc:chgData name="Gość" userId="S::urn:spo:anon#dd4fb6c80a33c0eb7c20c98ddef6f57d84960d16f14392126f7a0121f4302b1e::" providerId="AD" clId="Web-{00000000-0000-0000-0000-000000000000}" dt="2021-05-10T19:58:09.638" v="138" actId="1076"/>
        <pc:sldMkLst>
          <pc:docMk/>
          <pc:sldMk cId="2141004098" sldId="273"/>
        </pc:sldMkLst>
        <pc:spChg chg="add mod">
          <ac:chgData name="Gość" userId="S::urn:spo:anon#dd4fb6c80a33c0eb7c20c98ddef6f57d84960d16f14392126f7a0121f4302b1e::" providerId="AD" clId="Web-{00000000-0000-0000-0000-000000000000}" dt="2021-05-10T19:58:09.638" v="138" actId="1076"/>
          <ac:spMkLst>
            <pc:docMk/>
            <pc:sldMk cId="2141004098" sldId="273"/>
            <ac:spMk id="6" creationId="{4F1BA627-3B10-4E83-8843-7D8FECE60FE3}"/>
          </ac:spMkLst>
        </pc:spChg>
        <pc:picChg chg="del">
          <ac:chgData name="Gość" userId="S::urn:spo:anon#dd4fb6c80a33c0eb7c20c98ddef6f57d84960d16f14392126f7a0121f4302b1e::" providerId="AD" clId="Web-{00000000-0000-0000-0000-000000000000}" dt="2021-05-10T19:51:33.413" v="38"/>
          <ac:picMkLst>
            <pc:docMk/>
            <pc:sldMk cId="2141004098" sldId="273"/>
            <ac:picMk id="4" creationId="{9AD87B14-9C05-4507-BB95-AD6039799A9D}"/>
          </ac:picMkLst>
        </pc:picChg>
        <pc:picChg chg="del">
          <ac:chgData name="Gość" userId="S::urn:spo:anon#dd4fb6c80a33c0eb7c20c98ddef6f57d84960d16f14392126f7a0121f4302b1e::" providerId="AD" clId="Web-{00000000-0000-0000-0000-000000000000}" dt="2021-05-10T19:50:58.817" v="27"/>
          <ac:picMkLst>
            <pc:docMk/>
            <pc:sldMk cId="2141004098" sldId="273"/>
            <ac:picMk id="5" creationId="{D350A7D9-86A1-4E68-B8B5-EDEFD6747688}"/>
          </ac:picMkLst>
        </pc:picChg>
      </pc:sldChg>
      <pc:sldChg chg="addSp delSp modSp">
        <pc:chgData name="Gość" userId="S::urn:spo:anon#dd4fb6c80a33c0eb7c20c98ddef6f57d84960d16f14392126f7a0121f4302b1e::" providerId="AD" clId="Web-{00000000-0000-0000-0000-000000000000}" dt="2021-05-14T05:24:29.313" v="156" actId="14100"/>
        <pc:sldMkLst>
          <pc:docMk/>
          <pc:sldMk cId="3102496846" sldId="274"/>
        </pc:sldMkLst>
        <pc:spChg chg="mod">
          <ac:chgData name="Gość" userId="S::urn:spo:anon#dd4fb6c80a33c0eb7c20c98ddef6f57d84960d16f14392126f7a0121f4302b1e::" providerId="AD" clId="Web-{00000000-0000-0000-0000-000000000000}" dt="2021-05-10T19:58:40.296" v="142" actId="20577"/>
          <ac:spMkLst>
            <pc:docMk/>
            <pc:sldMk cId="3102496846" sldId="274"/>
            <ac:spMk id="2" creationId="{34410F34-3469-4C94-804C-2D0333788D4C}"/>
          </ac:spMkLst>
        </pc:spChg>
        <pc:spChg chg="add mod">
          <ac:chgData name="Gość" userId="S::urn:spo:anon#dd4fb6c80a33c0eb7c20c98ddef6f57d84960d16f14392126f7a0121f4302b1e::" providerId="AD" clId="Web-{00000000-0000-0000-0000-000000000000}" dt="2021-05-10T19:49:34.078" v="14" actId="14100"/>
          <ac:spMkLst>
            <pc:docMk/>
            <pc:sldMk cId="3102496846" sldId="274"/>
            <ac:spMk id="4" creationId="{E4CBDA70-3213-42DD-BE18-277082F45675}"/>
          </ac:spMkLst>
        </pc:spChg>
        <pc:spChg chg="mod">
          <ac:chgData name="Gość" userId="S::urn:spo:anon#dd4fb6c80a33c0eb7c20c98ddef6f57d84960d16f14392126f7a0121f4302b1e::" providerId="AD" clId="Web-{00000000-0000-0000-0000-000000000000}" dt="2021-05-14T05:24:29.313" v="156" actId="14100"/>
          <ac:spMkLst>
            <pc:docMk/>
            <pc:sldMk cId="3102496846" sldId="274"/>
            <ac:spMk id="5" creationId="{3DCB469F-E595-4A6D-8E95-1FA8BEC5B8E9}"/>
          </ac:spMkLst>
        </pc:spChg>
        <pc:picChg chg="del">
          <ac:chgData name="Gość" userId="S::urn:spo:anon#dd4fb6c80a33c0eb7c20c98ddef6f57d84960d16f14392126f7a0121f4302b1e::" providerId="AD" clId="Web-{00000000-0000-0000-0000-000000000000}" dt="2021-05-14T05:24:21.859" v="154"/>
          <ac:picMkLst>
            <pc:docMk/>
            <pc:sldMk cId="3102496846" sldId="274"/>
            <ac:picMk id="6" creationId="{08777674-E952-488D-8239-3732C90AC9F4}"/>
          </ac:picMkLst>
        </pc:picChg>
      </pc:sldChg>
      <pc:sldChg chg="modSp add replId">
        <pc:chgData name="Gość" userId="S::urn:spo:anon#dd4fb6c80a33c0eb7c20c98ddef6f57d84960d16f14392126f7a0121f4302b1e::" providerId="AD" clId="Web-{00000000-0000-0000-0000-000000000000}" dt="2021-05-10T19:58:05.153" v="137" actId="1076"/>
        <pc:sldMkLst>
          <pc:docMk/>
          <pc:sldMk cId="2549740846" sldId="276"/>
        </pc:sldMkLst>
        <pc:spChg chg="mod">
          <ac:chgData name="Gość" userId="S::urn:spo:anon#dd4fb6c80a33c0eb7c20c98ddef6f57d84960d16f14392126f7a0121f4302b1e::" providerId="AD" clId="Web-{00000000-0000-0000-0000-000000000000}" dt="2021-05-10T19:58:05.153" v="137" actId="1076"/>
          <ac:spMkLst>
            <pc:docMk/>
            <pc:sldMk cId="2549740846" sldId="276"/>
            <ac:spMk id="6" creationId="{4F1BA627-3B10-4E83-8843-7D8FECE60FE3}"/>
          </ac:spMkLst>
        </pc:spChg>
      </pc:sldChg>
      <pc:sldChg chg="modSp add replId">
        <pc:chgData name="Gość" userId="S::urn:spo:anon#dd4fb6c80a33c0eb7c20c98ddef6f57d84960d16f14392126f7a0121f4302b1e::" providerId="AD" clId="Web-{00000000-0000-0000-0000-000000000000}" dt="2021-05-10T19:57:57.434" v="136" actId="1076"/>
        <pc:sldMkLst>
          <pc:docMk/>
          <pc:sldMk cId="637774516" sldId="277"/>
        </pc:sldMkLst>
        <pc:spChg chg="mod">
          <ac:chgData name="Gość" userId="S::urn:spo:anon#dd4fb6c80a33c0eb7c20c98ddef6f57d84960d16f14392126f7a0121f4302b1e::" providerId="AD" clId="Web-{00000000-0000-0000-0000-000000000000}" dt="2021-05-10T19:57:57.434" v="136" actId="1076"/>
          <ac:spMkLst>
            <pc:docMk/>
            <pc:sldMk cId="637774516" sldId="277"/>
            <ac:spMk id="6" creationId="{4F1BA627-3B10-4E83-8843-7D8FECE60FE3}"/>
          </ac:spMkLst>
        </pc:spChg>
      </pc:sldChg>
      <pc:sldChg chg="delSp modSp add replId">
        <pc:chgData name="Gość" userId="S::urn:spo:anon#dd4fb6c80a33c0eb7c20c98ddef6f57d84960d16f14392126f7a0121f4302b1e::" providerId="AD" clId="Web-{00000000-0000-0000-0000-000000000000}" dt="2021-05-10T19:55:08.159" v="92" actId="20577"/>
        <pc:sldMkLst>
          <pc:docMk/>
          <pc:sldMk cId="2875701807" sldId="278"/>
        </pc:sldMkLst>
        <pc:spChg chg="del">
          <ac:chgData name="Gość" userId="S::urn:spo:anon#dd4fb6c80a33c0eb7c20c98ddef6f57d84960d16f14392126f7a0121f4302b1e::" providerId="AD" clId="Web-{00000000-0000-0000-0000-000000000000}" dt="2021-05-10T19:54:56.815" v="90"/>
          <ac:spMkLst>
            <pc:docMk/>
            <pc:sldMk cId="2875701807" sldId="278"/>
            <ac:spMk id="7" creationId="{1A717D52-1032-4061-9C89-FC4734F78809}"/>
          </ac:spMkLst>
        </pc:spChg>
        <pc:spChg chg="mod">
          <ac:chgData name="Gość" userId="S::urn:spo:anon#dd4fb6c80a33c0eb7c20c98ddef6f57d84960d16f14392126f7a0121f4302b1e::" providerId="AD" clId="Web-{00000000-0000-0000-0000-000000000000}" dt="2021-05-10T19:55:08.159" v="92" actId="20577"/>
          <ac:spMkLst>
            <pc:docMk/>
            <pc:sldMk cId="2875701807" sldId="278"/>
            <ac:spMk id="8" creationId="{663BB0C0-D973-401E-BEE0-44E8E21F4FEA}"/>
          </ac:spMkLst>
        </pc:spChg>
      </pc:sldChg>
      <pc:sldChg chg="modSp add replId">
        <pc:chgData name="Gość" userId="S::urn:spo:anon#dd4fb6c80a33c0eb7c20c98ddef6f57d84960d16f14392126f7a0121f4302b1e::" providerId="AD" clId="Web-{00000000-0000-0000-0000-000000000000}" dt="2021-05-10T19:56:59.681" v="127" actId="14100"/>
        <pc:sldMkLst>
          <pc:docMk/>
          <pc:sldMk cId="3356543853" sldId="279"/>
        </pc:sldMkLst>
        <pc:spChg chg="mod">
          <ac:chgData name="Gość" userId="S::urn:spo:anon#dd4fb6c80a33c0eb7c20c98ddef6f57d84960d16f14392126f7a0121f4302b1e::" providerId="AD" clId="Web-{00000000-0000-0000-0000-000000000000}" dt="2021-05-10T19:56:59.681" v="127" actId="14100"/>
          <ac:spMkLst>
            <pc:docMk/>
            <pc:sldMk cId="3356543853" sldId="279"/>
            <ac:spMk id="4" creationId="{30A27FF0-B339-4E20-9DFA-71E3514E11C8}"/>
          </ac:spMkLst>
        </pc:spChg>
      </pc:sldChg>
      <pc:sldChg chg="modSp add replId">
        <pc:chgData name="Gość" userId="S::urn:spo:anon#dd4fb6c80a33c0eb7c20c98ddef6f57d84960d16f14392126f7a0121f4302b1e::" providerId="AD" clId="Web-{00000000-0000-0000-0000-000000000000}" dt="2021-05-10T19:56:53.884" v="126" actId="14100"/>
        <pc:sldMkLst>
          <pc:docMk/>
          <pc:sldMk cId="3763162895" sldId="280"/>
        </pc:sldMkLst>
        <pc:spChg chg="mod">
          <ac:chgData name="Gość" userId="S::urn:spo:anon#dd4fb6c80a33c0eb7c20c98ddef6f57d84960d16f14392126f7a0121f4302b1e::" providerId="AD" clId="Web-{00000000-0000-0000-0000-000000000000}" dt="2021-05-10T19:56:53.884" v="126" actId="14100"/>
          <ac:spMkLst>
            <pc:docMk/>
            <pc:sldMk cId="3763162895" sldId="280"/>
            <ac:spMk id="4" creationId="{30A27FF0-B339-4E20-9DFA-71E3514E11C8}"/>
          </ac:spMkLst>
        </pc:spChg>
      </pc:sldChg>
    </pc:docChg>
  </pc:docChgLst>
  <pc:docChgLst>
    <pc:chgData name="Józef Piechaczek (244761)" userId="f0646940-9a1e-4790-bfb0-aa31b3c7373c" providerId="ADAL" clId="{AF4B3B56-DD7A-4CAE-9F1B-30D49157A863}"/>
    <pc:docChg chg="undo redo custSel addSld delSld modSld sldOrd">
      <pc:chgData name="Józef Piechaczek (244761)" userId="f0646940-9a1e-4790-bfb0-aa31b3c7373c" providerId="ADAL" clId="{AF4B3B56-DD7A-4CAE-9F1B-30D49157A863}" dt="2021-05-13T18:15:40.320" v="329" actId="15"/>
      <pc:docMkLst>
        <pc:docMk/>
      </pc:docMkLst>
      <pc:sldChg chg="modSp mod">
        <pc:chgData name="Józef Piechaczek (244761)" userId="f0646940-9a1e-4790-bfb0-aa31b3c7373c" providerId="ADAL" clId="{AF4B3B56-DD7A-4CAE-9F1B-30D49157A863}" dt="2021-05-13T18:11:46.525" v="277" actId="6549"/>
        <pc:sldMkLst>
          <pc:docMk/>
          <pc:sldMk cId="2661118694" sldId="262"/>
        </pc:sldMkLst>
        <pc:spChg chg="mod">
          <ac:chgData name="Józef Piechaczek (244761)" userId="f0646940-9a1e-4790-bfb0-aa31b3c7373c" providerId="ADAL" clId="{AF4B3B56-DD7A-4CAE-9F1B-30D49157A863}" dt="2021-05-13T18:11:46.525" v="277" actId="6549"/>
          <ac:spMkLst>
            <pc:docMk/>
            <pc:sldMk cId="2661118694" sldId="262"/>
            <ac:spMk id="4" creationId="{9034112E-CE59-4800-8140-1652CBB98740}"/>
          </ac:spMkLst>
        </pc:spChg>
        <pc:spChg chg="mod">
          <ac:chgData name="Józef Piechaczek (244761)" userId="f0646940-9a1e-4790-bfb0-aa31b3c7373c" providerId="ADAL" clId="{AF4B3B56-DD7A-4CAE-9F1B-30D49157A863}" dt="2021-05-13T18:11:37.269" v="270" actId="20577"/>
          <ac:spMkLst>
            <pc:docMk/>
            <pc:sldMk cId="2661118694" sldId="262"/>
            <ac:spMk id="10" creationId="{B2202D3A-A96A-4479-83E2-5261F5BA0650}"/>
          </ac:spMkLst>
        </pc:spChg>
      </pc:sldChg>
      <pc:sldChg chg="del">
        <pc:chgData name="Józef Piechaczek (244761)" userId="f0646940-9a1e-4790-bfb0-aa31b3c7373c" providerId="ADAL" clId="{AF4B3B56-DD7A-4CAE-9F1B-30D49157A863}" dt="2021-05-13T17:19:57.626" v="0" actId="2696"/>
        <pc:sldMkLst>
          <pc:docMk/>
          <pc:sldMk cId="2623480030" sldId="263"/>
        </pc:sldMkLst>
      </pc:sldChg>
      <pc:sldChg chg="del">
        <pc:chgData name="Józef Piechaczek (244761)" userId="f0646940-9a1e-4790-bfb0-aa31b3c7373c" providerId="ADAL" clId="{AF4B3B56-DD7A-4CAE-9F1B-30D49157A863}" dt="2021-05-13T17:19:59.485" v="1" actId="2696"/>
        <pc:sldMkLst>
          <pc:docMk/>
          <pc:sldMk cId="110700740" sldId="264"/>
        </pc:sldMkLst>
      </pc:sldChg>
      <pc:sldChg chg="modSp del mod">
        <pc:chgData name="Józef Piechaczek (244761)" userId="f0646940-9a1e-4790-bfb0-aa31b3c7373c" providerId="ADAL" clId="{AF4B3B56-DD7A-4CAE-9F1B-30D49157A863}" dt="2021-05-13T18:10:25.601" v="250" actId="2696"/>
        <pc:sldMkLst>
          <pc:docMk/>
          <pc:sldMk cId="283631586" sldId="269"/>
        </pc:sldMkLst>
        <pc:spChg chg="mod">
          <ac:chgData name="Józef Piechaczek (244761)" userId="f0646940-9a1e-4790-bfb0-aa31b3c7373c" providerId="ADAL" clId="{AF4B3B56-DD7A-4CAE-9F1B-30D49157A863}" dt="2021-05-13T18:09:56.272" v="243" actId="20577"/>
          <ac:spMkLst>
            <pc:docMk/>
            <pc:sldMk cId="283631586" sldId="269"/>
            <ac:spMk id="3" creationId="{9B1DDE65-C941-460F-8BAD-2C67A181F698}"/>
          </ac:spMkLst>
        </pc:spChg>
      </pc:sldChg>
      <pc:sldChg chg="addSp delSp modSp mod ord delCm chgLayout">
        <pc:chgData name="Józef Piechaczek (244761)" userId="f0646940-9a1e-4790-bfb0-aa31b3c7373c" providerId="ADAL" clId="{AF4B3B56-DD7A-4CAE-9F1B-30D49157A863}" dt="2021-05-13T17:57:51.953" v="159" actId="12"/>
        <pc:sldMkLst>
          <pc:docMk/>
          <pc:sldMk cId="4179738535" sldId="270"/>
        </pc:sldMkLst>
        <pc:spChg chg="mod ord">
          <ac:chgData name="Józef Piechaczek (244761)" userId="f0646940-9a1e-4790-bfb0-aa31b3c7373c" providerId="ADAL" clId="{AF4B3B56-DD7A-4CAE-9F1B-30D49157A863}" dt="2021-05-13T17:53:09.203" v="83" actId="700"/>
          <ac:spMkLst>
            <pc:docMk/>
            <pc:sldMk cId="4179738535" sldId="270"/>
            <ac:spMk id="2" creationId="{21365827-FC69-4771-A0B6-F64A04D6E715}"/>
          </ac:spMkLst>
        </pc:spChg>
        <pc:spChg chg="add mod ord">
          <ac:chgData name="Józef Piechaczek (244761)" userId="f0646940-9a1e-4790-bfb0-aa31b3c7373c" providerId="ADAL" clId="{AF4B3B56-DD7A-4CAE-9F1B-30D49157A863}" dt="2021-05-13T17:57:51.953" v="159" actId="12"/>
          <ac:spMkLst>
            <pc:docMk/>
            <pc:sldMk cId="4179738535" sldId="270"/>
            <ac:spMk id="3" creationId="{43F2A8EE-40AE-490A-A89E-EC5839E89C84}"/>
          </ac:spMkLst>
        </pc:spChg>
        <pc:spChg chg="del mod">
          <ac:chgData name="Józef Piechaczek (244761)" userId="f0646940-9a1e-4790-bfb0-aa31b3c7373c" providerId="ADAL" clId="{AF4B3B56-DD7A-4CAE-9F1B-30D49157A863}" dt="2021-05-13T17:53:00.145" v="80"/>
          <ac:spMkLst>
            <pc:docMk/>
            <pc:sldMk cId="4179738535" sldId="270"/>
            <ac:spMk id="7" creationId="{1A717D52-1032-4061-9C89-FC4734F78809}"/>
          </ac:spMkLst>
        </pc:spChg>
      </pc:sldChg>
      <pc:sldChg chg="addSp delSp modSp mod modClrScheme chgLayout">
        <pc:chgData name="Józef Piechaczek (244761)" userId="f0646940-9a1e-4790-bfb0-aa31b3c7373c" providerId="ADAL" clId="{AF4B3B56-DD7A-4CAE-9F1B-30D49157A863}" dt="2021-05-13T17:57:16.611" v="152" actId="108"/>
        <pc:sldMkLst>
          <pc:docMk/>
          <pc:sldMk cId="321071496" sldId="272"/>
        </pc:sldMkLst>
        <pc:spChg chg="mod ord">
          <ac:chgData name="Józef Piechaczek (244761)" userId="f0646940-9a1e-4790-bfb0-aa31b3c7373c" providerId="ADAL" clId="{AF4B3B56-DD7A-4CAE-9F1B-30D49157A863}" dt="2021-05-13T17:57:04.780" v="145" actId="700"/>
          <ac:spMkLst>
            <pc:docMk/>
            <pc:sldMk cId="321071496" sldId="272"/>
            <ac:spMk id="2" creationId="{34410F34-3469-4C94-804C-2D0333788D4C}"/>
          </ac:spMkLst>
        </pc:spChg>
        <pc:spChg chg="mod ord">
          <ac:chgData name="Józef Piechaczek (244761)" userId="f0646940-9a1e-4790-bfb0-aa31b3c7373c" providerId="ADAL" clId="{AF4B3B56-DD7A-4CAE-9F1B-30D49157A863}" dt="2021-05-13T17:57:09.260" v="148" actId="27636"/>
          <ac:spMkLst>
            <pc:docMk/>
            <pc:sldMk cId="321071496" sldId="272"/>
            <ac:spMk id="3" creationId="{85BD2927-56FD-48F9-8A81-9BDE78E7E2BA}"/>
          </ac:spMkLst>
        </pc:spChg>
        <pc:spChg chg="del mod">
          <ac:chgData name="Józef Piechaczek (244761)" userId="f0646940-9a1e-4790-bfb0-aa31b3c7373c" providerId="ADAL" clId="{AF4B3B56-DD7A-4CAE-9F1B-30D49157A863}" dt="2021-05-13T17:57:11.415" v="151"/>
          <ac:spMkLst>
            <pc:docMk/>
            <pc:sldMk cId="321071496" sldId="272"/>
            <ac:spMk id="4" creationId="{C8E3584E-4406-48C9-9E58-A6914E9F1947}"/>
          </ac:spMkLst>
        </pc:spChg>
        <pc:spChg chg="add del mod ord">
          <ac:chgData name="Józef Piechaczek (244761)" userId="f0646940-9a1e-4790-bfb0-aa31b3c7373c" providerId="ADAL" clId="{AF4B3B56-DD7A-4CAE-9F1B-30D49157A863}" dt="2021-05-13T17:57:04.780" v="145" actId="700"/>
          <ac:spMkLst>
            <pc:docMk/>
            <pc:sldMk cId="321071496" sldId="272"/>
            <ac:spMk id="5" creationId="{4BCDCFD9-A27C-424F-8BAE-1045B685EA89}"/>
          </ac:spMkLst>
        </pc:spChg>
        <pc:spChg chg="add del mod ord">
          <ac:chgData name="Józef Piechaczek (244761)" userId="f0646940-9a1e-4790-bfb0-aa31b3c7373c" providerId="ADAL" clId="{AF4B3B56-DD7A-4CAE-9F1B-30D49157A863}" dt="2021-05-13T17:57:04.780" v="145" actId="700"/>
          <ac:spMkLst>
            <pc:docMk/>
            <pc:sldMk cId="321071496" sldId="272"/>
            <ac:spMk id="7" creationId="{ADA5C1C5-D1E7-4B9B-9BBD-AA60118AF99F}"/>
          </ac:spMkLst>
        </pc:spChg>
        <pc:spChg chg="add del mod ord">
          <ac:chgData name="Józef Piechaczek (244761)" userId="f0646940-9a1e-4790-bfb0-aa31b3c7373c" providerId="ADAL" clId="{AF4B3B56-DD7A-4CAE-9F1B-30D49157A863}" dt="2021-05-13T17:57:04.780" v="145" actId="700"/>
          <ac:spMkLst>
            <pc:docMk/>
            <pc:sldMk cId="321071496" sldId="272"/>
            <ac:spMk id="8" creationId="{39D184C6-CA39-478A-891E-A1426E79BC94}"/>
          </ac:spMkLst>
        </pc:spChg>
        <pc:spChg chg="add mod ord">
          <ac:chgData name="Józef Piechaczek (244761)" userId="f0646940-9a1e-4790-bfb0-aa31b3c7373c" providerId="ADAL" clId="{AF4B3B56-DD7A-4CAE-9F1B-30D49157A863}" dt="2021-05-13T17:57:16.611" v="152" actId="108"/>
          <ac:spMkLst>
            <pc:docMk/>
            <pc:sldMk cId="321071496" sldId="272"/>
            <ac:spMk id="9" creationId="{11EEFFB8-4833-493A-98DA-09767C55AB3F}"/>
          </ac:spMkLst>
        </pc:spChg>
      </pc:sldChg>
      <pc:sldChg chg="modSp mod">
        <pc:chgData name="Józef Piechaczek (244761)" userId="f0646940-9a1e-4790-bfb0-aa31b3c7373c" providerId="ADAL" clId="{AF4B3B56-DD7A-4CAE-9F1B-30D49157A863}" dt="2021-05-13T17:57:45.479" v="158" actId="108"/>
        <pc:sldMkLst>
          <pc:docMk/>
          <pc:sldMk cId="2141004098" sldId="273"/>
        </pc:sldMkLst>
        <pc:spChg chg="mod">
          <ac:chgData name="Józef Piechaczek (244761)" userId="f0646940-9a1e-4790-bfb0-aa31b3c7373c" providerId="ADAL" clId="{AF4B3B56-DD7A-4CAE-9F1B-30D49157A863}" dt="2021-05-13T17:57:45.479" v="158" actId="108"/>
          <ac:spMkLst>
            <pc:docMk/>
            <pc:sldMk cId="2141004098" sldId="273"/>
            <ac:spMk id="6" creationId="{4F1BA627-3B10-4E83-8843-7D8FECE60FE3}"/>
          </ac:spMkLst>
        </pc:spChg>
      </pc:sldChg>
      <pc:sldChg chg="addSp delSp modSp mod modClrScheme chgLayout">
        <pc:chgData name="Józef Piechaczek (244761)" userId="f0646940-9a1e-4790-bfb0-aa31b3c7373c" providerId="ADAL" clId="{AF4B3B56-DD7A-4CAE-9F1B-30D49157A863}" dt="2021-05-13T17:57:30.424" v="155" actId="478"/>
        <pc:sldMkLst>
          <pc:docMk/>
          <pc:sldMk cId="3102496846" sldId="274"/>
        </pc:sldMkLst>
        <pc:spChg chg="mod ord">
          <ac:chgData name="Józef Piechaczek (244761)" userId="f0646940-9a1e-4790-bfb0-aa31b3c7373c" providerId="ADAL" clId="{AF4B3B56-DD7A-4CAE-9F1B-30D49157A863}" dt="2021-05-13T17:56:30.325" v="133" actId="700"/>
          <ac:spMkLst>
            <pc:docMk/>
            <pc:sldMk cId="3102496846" sldId="274"/>
            <ac:spMk id="2" creationId="{34410F34-3469-4C94-804C-2D0333788D4C}"/>
          </ac:spMkLst>
        </pc:spChg>
        <pc:spChg chg="del mod ord">
          <ac:chgData name="Józef Piechaczek (244761)" userId="f0646940-9a1e-4790-bfb0-aa31b3c7373c" providerId="ADAL" clId="{AF4B3B56-DD7A-4CAE-9F1B-30D49157A863}" dt="2021-05-13T17:57:28.729" v="154" actId="478"/>
          <ac:spMkLst>
            <pc:docMk/>
            <pc:sldMk cId="3102496846" sldId="274"/>
            <ac:spMk id="3" creationId="{85BD2927-56FD-48F9-8A81-9BDE78E7E2BA}"/>
          </ac:spMkLst>
        </pc:spChg>
        <pc:spChg chg="del mod">
          <ac:chgData name="Józef Piechaczek (244761)" userId="f0646940-9a1e-4790-bfb0-aa31b3c7373c" providerId="ADAL" clId="{AF4B3B56-DD7A-4CAE-9F1B-30D49157A863}" dt="2021-05-13T17:56:40.696" v="136" actId="478"/>
          <ac:spMkLst>
            <pc:docMk/>
            <pc:sldMk cId="3102496846" sldId="274"/>
            <ac:spMk id="4" creationId="{E4CBDA70-3213-42DD-BE18-277082F45675}"/>
          </ac:spMkLst>
        </pc:spChg>
        <pc:spChg chg="add mod ord">
          <ac:chgData name="Józef Piechaczek (244761)" userId="f0646940-9a1e-4790-bfb0-aa31b3c7373c" providerId="ADAL" clId="{AF4B3B56-DD7A-4CAE-9F1B-30D49157A863}" dt="2021-05-13T17:56:54.894" v="143" actId="108"/>
          <ac:spMkLst>
            <pc:docMk/>
            <pc:sldMk cId="3102496846" sldId="274"/>
            <ac:spMk id="5" creationId="{3DCB469F-E595-4A6D-8E95-1FA8BEC5B8E9}"/>
          </ac:spMkLst>
        </pc:spChg>
        <pc:spChg chg="add del mod">
          <ac:chgData name="Józef Piechaczek (244761)" userId="f0646940-9a1e-4790-bfb0-aa31b3c7373c" providerId="ADAL" clId="{AF4B3B56-DD7A-4CAE-9F1B-30D49157A863}" dt="2021-05-13T17:57:30.424" v="155" actId="478"/>
          <ac:spMkLst>
            <pc:docMk/>
            <pc:sldMk cId="3102496846" sldId="274"/>
            <ac:spMk id="8" creationId="{A1955EA3-D110-41E6-98DE-12BE002A62E4}"/>
          </ac:spMkLst>
        </pc:spChg>
        <pc:picChg chg="mod">
          <ac:chgData name="Józef Piechaczek (244761)" userId="f0646940-9a1e-4790-bfb0-aa31b3c7373c" providerId="ADAL" clId="{AF4B3B56-DD7A-4CAE-9F1B-30D49157A863}" dt="2021-05-13T17:57:25.648" v="153" actId="1076"/>
          <ac:picMkLst>
            <pc:docMk/>
            <pc:sldMk cId="3102496846" sldId="274"/>
            <ac:picMk id="6" creationId="{08777674-E952-488D-8239-3732C90AC9F4}"/>
          </ac:picMkLst>
        </pc:picChg>
      </pc:sldChg>
      <pc:sldChg chg="modSp mod">
        <pc:chgData name="Józef Piechaczek (244761)" userId="f0646940-9a1e-4790-bfb0-aa31b3c7373c" providerId="ADAL" clId="{AF4B3B56-DD7A-4CAE-9F1B-30D49157A863}" dt="2021-05-13T17:58:29.305" v="178" actId="108"/>
        <pc:sldMkLst>
          <pc:docMk/>
          <pc:sldMk cId="2549740846" sldId="276"/>
        </pc:sldMkLst>
        <pc:spChg chg="mod">
          <ac:chgData name="Józef Piechaczek (244761)" userId="f0646940-9a1e-4790-bfb0-aa31b3c7373c" providerId="ADAL" clId="{AF4B3B56-DD7A-4CAE-9F1B-30D49157A863}" dt="2021-05-13T17:58:16.408" v="176" actId="14100"/>
          <ac:spMkLst>
            <pc:docMk/>
            <pc:sldMk cId="2549740846" sldId="276"/>
            <ac:spMk id="3" creationId="{85BD2927-56FD-48F9-8A81-9BDE78E7E2BA}"/>
          </ac:spMkLst>
        </pc:spChg>
        <pc:spChg chg="mod">
          <ac:chgData name="Józef Piechaczek (244761)" userId="f0646940-9a1e-4790-bfb0-aa31b3c7373c" providerId="ADAL" clId="{AF4B3B56-DD7A-4CAE-9F1B-30D49157A863}" dt="2021-05-13T17:58:29.305" v="178" actId="108"/>
          <ac:spMkLst>
            <pc:docMk/>
            <pc:sldMk cId="2549740846" sldId="276"/>
            <ac:spMk id="6" creationId="{4F1BA627-3B10-4E83-8843-7D8FECE60FE3}"/>
          </ac:spMkLst>
        </pc:spChg>
      </pc:sldChg>
      <pc:sldChg chg="modSp mod">
        <pc:chgData name="Józef Piechaczek (244761)" userId="f0646940-9a1e-4790-bfb0-aa31b3c7373c" providerId="ADAL" clId="{AF4B3B56-DD7A-4CAE-9F1B-30D49157A863}" dt="2021-05-13T17:58:57.752" v="196" actId="20577"/>
        <pc:sldMkLst>
          <pc:docMk/>
          <pc:sldMk cId="637774516" sldId="277"/>
        </pc:sldMkLst>
        <pc:spChg chg="mod">
          <ac:chgData name="Józef Piechaczek (244761)" userId="f0646940-9a1e-4790-bfb0-aa31b3c7373c" providerId="ADAL" clId="{AF4B3B56-DD7A-4CAE-9F1B-30D49157A863}" dt="2021-05-13T17:58:48.232" v="194" actId="14100"/>
          <ac:spMkLst>
            <pc:docMk/>
            <pc:sldMk cId="637774516" sldId="277"/>
            <ac:spMk id="3" creationId="{85BD2927-56FD-48F9-8A81-9BDE78E7E2BA}"/>
          </ac:spMkLst>
        </pc:spChg>
        <pc:spChg chg="mod">
          <ac:chgData name="Józef Piechaczek (244761)" userId="f0646940-9a1e-4790-bfb0-aa31b3c7373c" providerId="ADAL" clId="{AF4B3B56-DD7A-4CAE-9F1B-30D49157A863}" dt="2021-05-13T17:58:57.752" v="196" actId="20577"/>
          <ac:spMkLst>
            <pc:docMk/>
            <pc:sldMk cId="637774516" sldId="277"/>
            <ac:spMk id="6" creationId="{4F1BA627-3B10-4E83-8843-7D8FECE60FE3}"/>
          </ac:spMkLst>
        </pc:spChg>
      </pc:sldChg>
      <pc:sldChg chg="addSp delSp modSp mod ord chgLayout">
        <pc:chgData name="Józef Piechaczek (244761)" userId="f0646940-9a1e-4790-bfb0-aa31b3c7373c" providerId="ADAL" clId="{AF4B3B56-DD7A-4CAE-9F1B-30D49157A863}" dt="2021-05-13T17:57:55.012" v="160" actId="12"/>
        <pc:sldMkLst>
          <pc:docMk/>
          <pc:sldMk cId="2875701807" sldId="278"/>
        </pc:sldMkLst>
        <pc:spChg chg="mod ord">
          <ac:chgData name="Józef Piechaczek (244761)" userId="f0646940-9a1e-4790-bfb0-aa31b3c7373c" providerId="ADAL" clId="{AF4B3B56-DD7A-4CAE-9F1B-30D49157A863}" dt="2021-05-13T17:53:11.930" v="84" actId="700"/>
          <ac:spMkLst>
            <pc:docMk/>
            <pc:sldMk cId="2875701807" sldId="278"/>
            <ac:spMk id="2" creationId="{21365827-FC69-4771-A0B6-F64A04D6E715}"/>
          </ac:spMkLst>
        </pc:spChg>
        <pc:spChg chg="add del mod ord">
          <ac:chgData name="Józef Piechaczek (244761)" userId="f0646940-9a1e-4790-bfb0-aa31b3c7373c" providerId="ADAL" clId="{AF4B3B56-DD7A-4CAE-9F1B-30D49157A863}" dt="2021-05-13T17:51:50.009" v="67" actId="478"/>
          <ac:spMkLst>
            <pc:docMk/>
            <pc:sldMk cId="2875701807" sldId="278"/>
            <ac:spMk id="3" creationId="{39927EAB-3B6B-49E7-95F1-F7BC877290B2}"/>
          </ac:spMkLst>
        </pc:spChg>
        <pc:spChg chg="add del mod ord">
          <ac:chgData name="Józef Piechaczek (244761)" userId="f0646940-9a1e-4790-bfb0-aa31b3c7373c" providerId="ADAL" clId="{AF4B3B56-DD7A-4CAE-9F1B-30D49157A863}" dt="2021-05-13T17:53:11.930" v="84" actId="700"/>
          <ac:spMkLst>
            <pc:docMk/>
            <pc:sldMk cId="2875701807" sldId="278"/>
            <ac:spMk id="4" creationId="{7BE28D89-8E01-4455-B8E6-08614CA97D5A}"/>
          </ac:spMkLst>
        </pc:spChg>
        <pc:spChg chg="add mod ord">
          <ac:chgData name="Józef Piechaczek (244761)" userId="f0646940-9a1e-4790-bfb0-aa31b3c7373c" providerId="ADAL" clId="{AF4B3B56-DD7A-4CAE-9F1B-30D49157A863}" dt="2021-05-13T17:57:55.012" v="160" actId="12"/>
          <ac:spMkLst>
            <pc:docMk/>
            <pc:sldMk cId="2875701807" sldId="278"/>
            <ac:spMk id="5" creationId="{A8A48E21-C2FD-42AD-A13A-B867B59C1E87}"/>
          </ac:spMkLst>
        </pc:spChg>
        <pc:spChg chg="del mod">
          <ac:chgData name="Józef Piechaczek (244761)" userId="f0646940-9a1e-4790-bfb0-aa31b3c7373c" providerId="ADAL" clId="{AF4B3B56-DD7A-4CAE-9F1B-30D49157A863}" dt="2021-05-13T17:49:05.073" v="43"/>
          <ac:spMkLst>
            <pc:docMk/>
            <pc:sldMk cId="2875701807" sldId="278"/>
            <ac:spMk id="8" creationId="{663BB0C0-D973-401E-BEE0-44E8E21F4FEA}"/>
          </ac:spMkLst>
        </pc:spChg>
      </pc:sldChg>
      <pc:sldChg chg="modSp del mod">
        <pc:chgData name="Józef Piechaczek (244761)" userId="f0646940-9a1e-4790-bfb0-aa31b3c7373c" providerId="ADAL" clId="{AF4B3B56-DD7A-4CAE-9F1B-30D49157A863}" dt="2021-05-13T18:05:27.896" v="207" actId="2696"/>
        <pc:sldMkLst>
          <pc:docMk/>
          <pc:sldMk cId="3356543853" sldId="279"/>
        </pc:sldMkLst>
        <pc:spChg chg="mod">
          <ac:chgData name="Józef Piechaczek (244761)" userId="f0646940-9a1e-4790-bfb0-aa31b3c7373c" providerId="ADAL" clId="{AF4B3B56-DD7A-4CAE-9F1B-30D49157A863}" dt="2021-05-13T18:05:00.950" v="205" actId="108"/>
          <ac:spMkLst>
            <pc:docMk/>
            <pc:sldMk cId="3356543853" sldId="279"/>
            <ac:spMk id="4" creationId="{30A27FF0-B339-4E20-9DFA-71E3514E11C8}"/>
          </ac:spMkLst>
        </pc:spChg>
      </pc:sldChg>
      <pc:sldChg chg="del">
        <pc:chgData name="Józef Piechaczek (244761)" userId="f0646940-9a1e-4790-bfb0-aa31b3c7373c" providerId="ADAL" clId="{AF4B3B56-DD7A-4CAE-9F1B-30D49157A863}" dt="2021-05-13T18:06:08.970" v="226" actId="2696"/>
        <pc:sldMkLst>
          <pc:docMk/>
          <pc:sldMk cId="3763162895" sldId="280"/>
        </pc:sldMkLst>
      </pc:sldChg>
      <pc:sldChg chg="addSp delSp modSp new mod modClrScheme chgLayout">
        <pc:chgData name="Józef Piechaczek (244761)" userId="f0646940-9a1e-4790-bfb0-aa31b3c7373c" providerId="ADAL" clId="{AF4B3B56-DD7A-4CAE-9F1B-30D49157A863}" dt="2021-05-13T18:15:40.320" v="329" actId="15"/>
        <pc:sldMkLst>
          <pc:docMk/>
          <pc:sldMk cId="1333451370" sldId="281"/>
        </pc:sldMkLst>
        <pc:spChg chg="del mod ord">
          <ac:chgData name="Józef Piechaczek (244761)" userId="f0646940-9a1e-4790-bfb0-aa31b3c7373c" providerId="ADAL" clId="{AF4B3B56-DD7A-4CAE-9F1B-30D49157A863}" dt="2021-05-13T17:55:18.077" v="104" actId="700"/>
          <ac:spMkLst>
            <pc:docMk/>
            <pc:sldMk cId="1333451370" sldId="281"/>
            <ac:spMk id="2" creationId="{2C91B43E-986B-4F44-99DF-3FBF047EBB2C}"/>
          </ac:spMkLst>
        </pc:spChg>
        <pc:spChg chg="del mod ord">
          <ac:chgData name="Józef Piechaczek (244761)" userId="f0646940-9a1e-4790-bfb0-aa31b3c7373c" providerId="ADAL" clId="{AF4B3B56-DD7A-4CAE-9F1B-30D49157A863}" dt="2021-05-13T17:55:18.077" v="104" actId="700"/>
          <ac:spMkLst>
            <pc:docMk/>
            <pc:sldMk cId="1333451370" sldId="281"/>
            <ac:spMk id="3" creationId="{418A2EA0-3E43-4CEA-B3C0-4EBFF4427D8A}"/>
          </ac:spMkLst>
        </pc:spChg>
        <pc:spChg chg="del">
          <ac:chgData name="Józef Piechaczek (244761)" userId="f0646940-9a1e-4790-bfb0-aa31b3c7373c" providerId="ADAL" clId="{AF4B3B56-DD7A-4CAE-9F1B-30D49157A863}" dt="2021-05-13T17:55:18.077" v="104" actId="700"/>
          <ac:spMkLst>
            <pc:docMk/>
            <pc:sldMk cId="1333451370" sldId="281"/>
            <ac:spMk id="4" creationId="{49B977BD-4784-4387-AFD8-7B5643F1B9B0}"/>
          </ac:spMkLst>
        </pc:spChg>
        <pc:spChg chg="add mod ord">
          <ac:chgData name="Józef Piechaczek (244761)" userId="f0646940-9a1e-4790-bfb0-aa31b3c7373c" providerId="ADAL" clId="{AF4B3B56-DD7A-4CAE-9F1B-30D49157A863}" dt="2021-05-13T17:55:24.602" v="126" actId="20577"/>
          <ac:spMkLst>
            <pc:docMk/>
            <pc:sldMk cId="1333451370" sldId="281"/>
            <ac:spMk id="5" creationId="{CCEC3DCD-8E7B-46DB-A20E-47110839FC08}"/>
          </ac:spMkLst>
        </pc:spChg>
        <pc:spChg chg="add mod ord">
          <ac:chgData name="Józef Piechaczek (244761)" userId="f0646940-9a1e-4790-bfb0-aa31b3c7373c" providerId="ADAL" clId="{AF4B3B56-DD7A-4CAE-9F1B-30D49157A863}" dt="2021-05-13T18:15:40.320" v="329" actId="15"/>
          <ac:spMkLst>
            <pc:docMk/>
            <pc:sldMk cId="1333451370" sldId="281"/>
            <ac:spMk id="6" creationId="{D6C88C39-A084-4ED0-AE64-2AECA55C18A3}"/>
          </ac:spMkLst>
        </pc:spChg>
      </pc:sldChg>
      <pc:sldChg chg="modSp add mod">
        <pc:chgData name="Józef Piechaczek (244761)" userId="f0646940-9a1e-4790-bfb0-aa31b3c7373c" providerId="ADAL" clId="{AF4B3B56-DD7A-4CAE-9F1B-30D49157A863}" dt="2021-05-13T18:05:14.704" v="206" actId="108"/>
        <pc:sldMkLst>
          <pc:docMk/>
          <pc:sldMk cId="1732027119" sldId="282"/>
        </pc:sldMkLst>
        <pc:spChg chg="mod">
          <ac:chgData name="Józef Piechaczek (244761)" userId="f0646940-9a1e-4790-bfb0-aa31b3c7373c" providerId="ADAL" clId="{AF4B3B56-DD7A-4CAE-9F1B-30D49157A863}" dt="2021-05-13T18:04:43.809" v="203" actId="5793"/>
          <ac:spMkLst>
            <pc:docMk/>
            <pc:sldMk cId="1732027119" sldId="282"/>
            <ac:spMk id="3" creationId="{85BD2927-56FD-48F9-8A81-9BDE78E7E2BA}"/>
          </ac:spMkLst>
        </pc:spChg>
        <pc:spChg chg="mod">
          <ac:chgData name="Józef Piechaczek (244761)" userId="f0646940-9a1e-4790-bfb0-aa31b3c7373c" providerId="ADAL" clId="{AF4B3B56-DD7A-4CAE-9F1B-30D49157A863}" dt="2021-05-13T18:05:14.704" v="206" actId="108"/>
          <ac:spMkLst>
            <pc:docMk/>
            <pc:sldMk cId="1732027119" sldId="282"/>
            <ac:spMk id="6" creationId="{4F1BA627-3B10-4E83-8843-7D8FECE60FE3}"/>
          </ac:spMkLst>
        </pc:spChg>
      </pc:sldChg>
      <pc:sldChg chg="modSp add mod">
        <pc:chgData name="Józef Piechaczek (244761)" userId="f0646940-9a1e-4790-bfb0-aa31b3c7373c" providerId="ADAL" clId="{AF4B3B56-DD7A-4CAE-9F1B-30D49157A863}" dt="2021-05-13T18:06:01.331" v="225" actId="108"/>
        <pc:sldMkLst>
          <pc:docMk/>
          <pc:sldMk cId="3159531589" sldId="283"/>
        </pc:sldMkLst>
        <pc:spChg chg="mod">
          <ac:chgData name="Józef Piechaczek (244761)" userId="f0646940-9a1e-4790-bfb0-aa31b3c7373c" providerId="ADAL" clId="{AF4B3B56-DD7A-4CAE-9F1B-30D49157A863}" dt="2021-05-13T18:05:39.497" v="222" actId="20577"/>
          <ac:spMkLst>
            <pc:docMk/>
            <pc:sldMk cId="3159531589" sldId="283"/>
            <ac:spMk id="3" creationId="{85BD2927-56FD-48F9-8A81-9BDE78E7E2BA}"/>
          </ac:spMkLst>
        </pc:spChg>
        <pc:spChg chg="mod">
          <ac:chgData name="Józef Piechaczek (244761)" userId="f0646940-9a1e-4790-bfb0-aa31b3c7373c" providerId="ADAL" clId="{AF4B3B56-DD7A-4CAE-9F1B-30D49157A863}" dt="2021-05-13T18:06:01.331" v="225" actId="108"/>
          <ac:spMkLst>
            <pc:docMk/>
            <pc:sldMk cId="3159531589" sldId="283"/>
            <ac:spMk id="6" creationId="{4F1BA627-3B10-4E83-8843-7D8FECE60FE3}"/>
          </ac:spMkLst>
        </pc:spChg>
      </pc:sldChg>
      <pc:sldChg chg="modSp add mod">
        <pc:chgData name="Józef Piechaczek (244761)" userId="f0646940-9a1e-4790-bfb0-aa31b3c7373c" providerId="ADAL" clId="{AF4B3B56-DD7A-4CAE-9F1B-30D49157A863}" dt="2021-05-13T18:10:21.124" v="249" actId="108"/>
        <pc:sldMkLst>
          <pc:docMk/>
          <pc:sldMk cId="2823141900" sldId="284"/>
        </pc:sldMkLst>
        <pc:spChg chg="mod">
          <ac:chgData name="Józef Piechaczek (244761)" userId="f0646940-9a1e-4790-bfb0-aa31b3c7373c" providerId="ADAL" clId="{AF4B3B56-DD7A-4CAE-9F1B-30D49157A863}" dt="2021-05-13T18:10:05.987" v="247" actId="20577"/>
          <ac:spMkLst>
            <pc:docMk/>
            <pc:sldMk cId="2823141900" sldId="284"/>
            <ac:spMk id="3" creationId="{85BD2927-56FD-48F9-8A81-9BDE78E7E2BA}"/>
          </ac:spMkLst>
        </pc:spChg>
        <pc:spChg chg="mod">
          <ac:chgData name="Józef Piechaczek (244761)" userId="f0646940-9a1e-4790-bfb0-aa31b3c7373c" providerId="ADAL" clId="{AF4B3B56-DD7A-4CAE-9F1B-30D49157A863}" dt="2021-05-13T18:10:21.124" v="249" actId="108"/>
          <ac:spMkLst>
            <pc:docMk/>
            <pc:sldMk cId="2823141900" sldId="284"/>
            <ac:spMk id="6" creationId="{4F1BA627-3B10-4E83-8843-7D8FECE60FE3}"/>
          </ac:spMkLst>
        </pc:spChg>
      </pc:sldChg>
    </pc:docChg>
  </pc:docChgLst>
  <pc:docChgLst>
    <pc:chgData name="Józef Piechaczek (244761)" userId="f0646940-9a1e-4790-bfb0-aa31b3c7373c" providerId="ADAL" clId="{5ED10E50-6EC3-4D98-B7A8-DB122325DE62}"/>
    <pc:docChg chg="undo redo custSel addSld delSld modSld sldOrd">
      <pc:chgData name="Józef Piechaczek (244761)" userId="f0646940-9a1e-4790-bfb0-aa31b3c7373c" providerId="ADAL" clId="{5ED10E50-6EC3-4D98-B7A8-DB122325DE62}" dt="2021-05-14T06:13:52.213" v="2322" actId="108"/>
      <pc:docMkLst>
        <pc:docMk/>
      </pc:docMkLst>
      <pc:sldChg chg="modSp mod">
        <pc:chgData name="Józef Piechaczek (244761)" userId="f0646940-9a1e-4790-bfb0-aa31b3c7373c" providerId="ADAL" clId="{5ED10E50-6EC3-4D98-B7A8-DB122325DE62}" dt="2021-05-09T19:37:13.886" v="136" actId="27636"/>
        <pc:sldMkLst>
          <pc:docMk/>
          <pc:sldMk cId="1086339910" sldId="256"/>
        </pc:sldMkLst>
        <pc:spChg chg="mod">
          <ac:chgData name="Józef Piechaczek (244761)" userId="f0646940-9a1e-4790-bfb0-aa31b3c7373c" providerId="ADAL" clId="{5ED10E50-6EC3-4D98-B7A8-DB122325DE62}" dt="2021-05-09T19:37:13.886" v="136" actId="27636"/>
          <ac:spMkLst>
            <pc:docMk/>
            <pc:sldMk cId="1086339910" sldId="256"/>
            <ac:spMk id="2" creationId="{9651436E-4EC6-4ACD-8082-E8D953E1AC87}"/>
          </ac:spMkLst>
        </pc:spChg>
        <pc:spChg chg="mod">
          <ac:chgData name="Józef Piechaczek (244761)" userId="f0646940-9a1e-4790-bfb0-aa31b3c7373c" providerId="ADAL" clId="{5ED10E50-6EC3-4D98-B7A8-DB122325DE62}" dt="2021-05-09T19:37:13.815" v="135"/>
          <ac:spMkLst>
            <pc:docMk/>
            <pc:sldMk cId="1086339910" sldId="256"/>
            <ac:spMk id="3" creationId="{3376AC3E-564D-48DA-86A0-BB030E8D1587}"/>
          </ac:spMkLst>
        </pc:spChg>
      </pc:sldChg>
      <pc:sldChg chg="modSp new del mod addCm delCm">
        <pc:chgData name="Józef Piechaczek (244761)" userId="f0646940-9a1e-4790-bfb0-aa31b3c7373c" providerId="ADAL" clId="{5ED10E50-6EC3-4D98-B7A8-DB122325DE62}" dt="2021-05-09T20:21:05.556" v="317" actId="2696"/>
        <pc:sldMkLst>
          <pc:docMk/>
          <pc:sldMk cId="129574439" sldId="257"/>
        </pc:sldMkLst>
        <pc:spChg chg="mod">
          <ac:chgData name="Józef Piechaczek (244761)" userId="f0646940-9a1e-4790-bfb0-aa31b3c7373c" providerId="ADAL" clId="{5ED10E50-6EC3-4D98-B7A8-DB122325DE62}" dt="2021-05-09T19:39:36.326" v="144" actId="790"/>
          <ac:spMkLst>
            <pc:docMk/>
            <pc:sldMk cId="129574439" sldId="257"/>
            <ac:spMk id="2" creationId="{F7A8D231-01B4-440E-8D31-26AFC760DF8F}"/>
          </ac:spMkLst>
        </pc:spChg>
        <pc:spChg chg="mod">
          <ac:chgData name="Józef Piechaczek (244761)" userId="f0646940-9a1e-4790-bfb0-aa31b3c7373c" providerId="ADAL" clId="{5ED10E50-6EC3-4D98-B7A8-DB122325DE62}" dt="2021-05-09T20:21:00.613" v="316" actId="790"/>
          <ac:spMkLst>
            <pc:docMk/>
            <pc:sldMk cId="129574439" sldId="257"/>
            <ac:spMk id="3" creationId="{E0917A02-3A4A-4425-80AC-BBD57AFCFD81}"/>
          </ac:spMkLst>
        </pc:spChg>
      </pc:sldChg>
      <pc:sldChg chg="modSp new del mod">
        <pc:chgData name="Józef Piechaczek (244761)" userId="f0646940-9a1e-4790-bfb0-aa31b3c7373c" providerId="ADAL" clId="{5ED10E50-6EC3-4D98-B7A8-DB122325DE62}" dt="2021-05-09T20:21:48.266" v="443" actId="2696"/>
        <pc:sldMkLst>
          <pc:docMk/>
          <pc:sldMk cId="1135271600" sldId="257"/>
        </pc:sldMkLst>
        <pc:spChg chg="mod">
          <ac:chgData name="Józef Piechaczek (244761)" userId="f0646940-9a1e-4790-bfb0-aa31b3c7373c" providerId="ADAL" clId="{5ED10E50-6EC3-4D98-B7A8-DB122325DE62}" dt="2021-05-09T20:21:12.595" v="338" actId="20577"/>
          <ac:spMkLst>
            <pc:docMk/>
            <pc:sldMk cId="1135271600" sldId="257"/>
            <ac:spMk id="2" creationId="{49AB11E8-AFDE-4C62-AEA3-3AA9BD74F367}"/>
          </ac:spMkLst>
        </pc:spChg>
        <pc:spChg chg="mod">
          <ac:chgData name="Józef Piechaczek (244761)" userId="f0646940-9a1e-4790-bfb0-aa31b3c7373c" providerId="ADAL" clId="{5ED10E50-6EC3-4D98-B7A8-DB122325DE62}" dt="2021-05-09T20:21:35.138" v="355" actId="20577"/>
          <ac:spMkLst>
            <pc:docMk/>
            <pc:sldMk cId="1135271600" sldId="257"/>
            <ac:spMk id="3" creationId="{5BD03B34-02E7-45D0-BB48-7477A5860832}"/>
          </ac:spMkLst>
        </pc:spChg>
      </pc:sldChg>
      <pc:sldChg chg="modSp new mod">
        <pc:chgData name="Józef Piechaczek (244761)" userId="f0646940-9a1e-4790-bfb0-aa31b3c7373c" providerId="ADAL" clId="{5ED10E50-6EC3-4D98-B7A8-DB122325DE62}" dt="2021-05-09T20:28:11.073" v="937" actId="20577"/>
        <pc:sldMkLst>
          <pc:docMk/>
          <pc:sldMk cId="3355079857" sldId="257"/>
        </pc:sldMkLst>
        <pc:spChg chg="mod">
          <ac:chgData name="Józef Piechaczek (244761)" userId="f0646940-9a1e-4790-bfb0-aa31b3c7373c" providerId="ADAL" clId="{5ED10E50-6EC3-4D98-B7A8-DB122325DE62}" dt="2021-05-09T20:24:23.137" v="689" actId="20577"/>
          <ac:spMkLst>
            <pc:docMk/>
            <pc:sldMk cId="3355079857" sldId="257"/>
            <ac:spMk id="2" creationId="{D71A0007-9DEA-49A0-A189-553D2ECBAD1A}"/>
          </ac:spMkLst>
        </pc:spChg>
        <pc:spChg chg="mod">
          <ac:chgData name="Józef Piechaczek (244761)" userId="f0646940-9a1e-4790-bfb0-aa31b3c7373c" providerId="ADAL" clId="{5ED10E50-6EC3-4D98-B7A8-DB122325DE62}" dt="2021-05-09T20:28:11.073" v="937" actId="20577"/>
          <ac:spMkLst>
            <pc:docMk/>
            <pc:sldMk cId="3355079857" sldId="257"/>
            <ac:spMk id="3" creationId="{69694DF1-624B-44D6-AC82-7BDF176420C7}"/>
          </ac:spMkLst>
        </pc:spChg>
      </pc:sldChg>
      <pc:sldChg chg="modSp new del mod">
        <pc:chgData name="Józef Piechaczek (244761)" userId="f0646940-9a1e-4790-bfb0-aa31b3c7373c" providerId="ADAL" clId="{5ED10E50-6EC3-4D98-B7A8-DB122325DE62}" dt="2021-05-09T19:34:49.295" v="74" actId="2696"/>
        <pc:sldMkLst>
          <pc:docMk/>
          <pc:sldMk cId="1454806944" sldId="258"/>
        </pc:sldMkLst>
        <pc:spChg chg="mod">
          <ac:chgData name="Józef Piechaczek (244761)" userId="f0646940-9a1e-4790-bfb0-aa31b3c7373c" providerId="ADAL" clId="{5ED10E50-6EC3-4D98-B7A8-DB122325DE62}" dt="2021-05-09T19:32:17.047" v="73" actId="12"/>
          <ac:spMkLst>
            <pc:docMk/>
            <pc:sldMk cId="1454806944" sldId="258"/>
            <ac:spMk id="3" creationId="{9BDFC1F7-474C-4E43-9C89-9769CA451DCC}"/>
          </ac:spMkLst>
        </pc:spChg>
      </pc:sldChg>
      <pc:sldChg chg="modSp new add del mod">
        <pc:chgData name="Józef Piechaczek (244761)" userId="f0646940-9a1e-4790-bfb0-aa31b3c7373c" providerId="ADAL" clId="{5ED10E50-6EC3-4D98-B7A8-DB122325DE62}" dt="2021-05-09T20:17:07.918" v="232" actId="2696"/>
        <pc:sldMkLst>
          <pc:docMk/>
          <pc:sldMk cId="1585848868" sldId="258"/>
        </pc:sldMkLst>
        <pc:spChg chg="mod">
          <ac:chgData name="Józef Piechaczek (244761)" userId="f0646940-9a1e-4790-bfb0-aa31b3c7373c" providerId="ADAL" clId="{5ED10E50-6EC3-4D98-B7A8-DB122325DE62}" dt="2021-05-09T20:16:57.112" v="221" actId="20577"/>
          <ac:spMkLst>
            <pc:docMk/>
            <pc:sldMk cId="1585848868" sldId="258"/>
            <ac:spMk id="3" creationId="{861F7534-BD7C-47E0-A412-45B7D302CDFA}"/>
          </ac:spMkLst>
        </pc:spChg>
      </pc:sldChg>
      <pc:sldChg chg="modSp add mod">
        <pc:chgData name="Józef Piechaczek (244761)" userId="f0646940-9a1e-4790-bfb0-aa31b3c7373c" providerId="ADAL" clId="{5ED10E50-6EC3-4D98-B7A8-DB122325DE62}" dt="2021-05-09T20:27:27.384" v="906" actId="20577"/>
        <pc:sldMkLst>
          <pc:docMk/>
          <pc:sldMk cId="2119365470" sldId="258"/>
        </pc:sldMkLst>
        <pc:spChg chg="mod">
          <ac:chgData name="Józef Piechaczek (244761)" userId="f0646940-9a1e-4790-bfb0-aa31b3c7373c" providerId="ADAL" clId="{5ED10E50-6EC3-4D98-B7A8-DB122325DE62}" dt="2021-05-09T20:25:11.434" v="760" actId="20577"/>
          <ac:spMkLst>
            <pc:docMk/>
            <pc:sldMk cId="2119365470" sldId="258"/>
            <ac:spMk id="2" creationId="{D71A0007-9DEA-49A0-A189-553D2ECBAD1A}"/>
          </ac:spMkLst>
        </pc:spChg>
        <pc:spChg chg="mod">
          <ac:chgData name="Józef Piechaczek (244761)" userId="f0646940-9a1e-4790-bfb0-aa31b3c7373c" providerId="ADAL" clId="{5ED10E50-6EC3-4D98-B7A8-DB122325DE62}" dt="2021-05-09T20:27:27.384" v="906" actId="20577"/>
          <ac:spMkLst>
            <pc:docMk/>
            <pc:sldMk cId="2119365470" sldId="258"/>
            <ac:spMk id="3" creationId="{69694DF1-624B-44D6-AC82-7BDF176420C7}"/>
          </ac:spMkLst>
        </pc:spChg>
      </pc:sldChg>
      <pc:sldChg chg="add del">
        <pc:chgData name="Józef Piechaczek (244761)" userId="f0646940-9a1e-4790-bfb0-aa31b3c7373c" providerId="ADAL" clId="{5ED10E50-6EC3-4D98-B7A8-DB122325DE62}" dt="2021-05-09T19:39:45.384" v="147" actId="2696"/>
        <pc:sldMkLst>
          <pc:docMk/>
          <pc:sldMk cId="3341088133" sldId="258"/>
        </pc:sldMkLst>
      </pc:sldChg>
      <pc:sldChg chg="modSp new del mod">
        <pc:chgData name="Józef Piechaczek (244761)" userId="f0646940-9a1e-4790-bfb0-aa31b3c7373c" providerId="ADAL" clId="{5ED10E50-6EC3-4D98-B7A8-DB122325DE62}" dt="2021-05-09T19:39:40.157" v="145" actId="2696"/>
        <pc:sldMkLst>
          <pc:docMk/>
          <pc:sldMk cId="4059942938" sldId="258"/>
        </pc:sldMkLst>
        <pc:spChg chg="mod">
          <ac:chgData name="Józef Piechaczek (244761)" userId="f0646940-9a1e-4790-bfb0-aa31b3c7373c" providerId="ADAL" clId="{5ED10E50-6EC3-4D98-B7A8-DB122325DE62}" dt="2021-05-09T19:38:32.693" v="140" actId="3064"/>
          <ac:spMkLst>
            <pc:docMk/>
            <pc:sldMk cId="4059942938" sldId="258"/>
            <ac:spMk id="3" creationId="{F924582A-D978-4ABC-9EAC-EBC38058D6F7}"/>
          </ac:spMkLst>
        </pc:spChg>
      </pc:sldChg>
      <pc:sldChg chg="modSp new del mod">
        <pc:chgData name="Józef Piechaczek (244761)" userId="f0646940-9a1e-4790-bfb0-aa31b3c7373c" providerId="ADAL" clId="{5ED10E50-6EC3-4D98-B7A8-DB122325DE62}" dt="2021-05-09T20:21:46.949" v="442" actId="2696"/>
        <pc:sldMkLst>
          <pc:docMk/>
          <pc:sldMk cId="4210750374" sldId="258"/>
        </pc:sldMkLst>
        <pc:spChg chg="mod">
          <ac:chgData name="Józef Piechaczek (244761)" userId="f0646940-9a1e-4790-bfb0-aa31b3c7373c" providerId="ADAL" clId="{5ED10E50-6EC3-4D98-B7A8-DB122325DE62}" dt="2021-05-09T20:21:44.836" v="441" actId="20577"/>
          <ac:spMkLst>
            <pc:docMk/>
            <pc:sldMk cId="4210750374" sldId="258"/>
            <ac:spMk id="3" creationId="{5A9CE280-E5A2-45D6-A328-584CB0858628}"/>
          </ac:spMkLst>
        </pc:spChg>
      </pc:sldChg>
      <pc:sldChg chg="modSp add mod">
        <pc:chgData name="Józef Piechaczek (244761)" userId="f0646940-9a1e-4790-bfb0-aa31b3c7373c" providerId="ADAL" clId="{5ED10E50-6EC3-4D98-B7A8-DB122325DE62}" dt="2021-05-13T21:01:37.567" v="2103" actId="20577"/>
        <pc:sldMkLst>
          <pc:docMk/>
          <pc:sldMk cId="323480422" sldId="259"/>
        </pc:sldMkLst>
        <pc:spChg chg="mod">
          <ac:chgData name="Józef Piechaczek (244761)" userId="f0646940-9a1e-4790-bfb0-aa31b3c7373c" providerId="ADAL" clId="{5ED10E50-6EC3-4D98-B7A8-DB122325DE62}" dt="2021-05-09T20:28:18.674" v="958" actId="20577"/>
          <ac:spMkLst>
            <pc:docMk/>
            <pc:sldMk cId="323480422" sldId="259"/>
            <ac:spMk id="2" creationId="{D71A0007-9DEA-49A0-A189-553D2ECBAD1A}"/>
          </ac:spMkLst>
        </pc:spChg>
        <pc:spChg chg="mod">
          <ac:chgData name="Józef Piechaczek (244761)" userId="f0646940-9a1e-4790-bfb0-aa31b3c7373c" providerId="ADAL" clId="{5ED10E50-6EC3-4D98-B7A8-DB122325DE62}" dt="2021-05-13T21:01:37.567" v="2103" actId="20577"/>
          <ac:spMkLst>
            <pc:docMk/>
            <pc:sldMk cId="323480422" sldId="259"/>
            <ac:spMk id="3" creationId="{69694DF1-624B-44D6-AC82-7BDF176420C7}"/>
          </ac:spMkLst>
        </pc:spChg>
      </pc:sldChg>
      <pc:sldChg chg="add del">
        <pc:chgData name="Józef Piechaczek (244761)" userId="f0646940-9a1e-4790-bfb0-aa31b3c7373c" providerId="ADAL" clId="{5ED10E50-6EC3-4D98-B7A8-DB122325DE62}" dt="2021-05-09T20:57:32.260" v="1810" actId="2696"/>
        <pc:sldMkLst>
          <pc:docMk/>
          <pc:sldMk cId="1021422290" sldId="260"/>
        </pc:sldMkLst>
      </pc:sldChg>
      <pc:sldChg chg="modSp new mod">
        <pc:chgData name="Józef Piechaczek (244761)" userId="f0646940-9a1e-4790-bfb0-aa31b3c7373c" providerId="ADAL" clId="{5ED10E50-6EC3-4D98-B7A8-DB122325DE62}" dt="2021-05-10T00:01:37.307" v="2002" actId="20577"/>
        <pc:sldMkLst>
          <pc:docMk/>
          <pc:sldMk cId="2125099927" sldId="261"/>
        </pc:sldMkLst>
        <pc:spChg chg="mod">
          <ac:chgData name="Józef Piechaczek (244761)" userId="f0646940-9a1e-4790-bfb0-aa31b3c7373c" providerId="ADAL" clId="{5ED10E50-6EC3-4D98-B7A8-DB122325DE62}" dt="2021-05-09T20:47:22.202" v="1335" actId="20577"/>
          <ac:spMkLst>
            <pc:docMk/>
            <pc:sldMk cId="2125099927" sldId="261"/>
            <ac:spMk id="2" creationId="{1E6DA37C-76AF-41C0-8DAC-A04DD6E57094}"/>
          </ac:spMkLst>
        </pc:spChg>
        <pc:spChg chg="mod">
          <ac:chgData name="Józef Piechaczek (244761)" userId="f0646940-9a1e-4790-bfb0-aa31b3c7373c" providerId="ADAL" clId="{5ED10E50-6EC3-4D98-B7A8-DB122325DE62}" dt="2021-05-10T00:01:37.307" v="2002" actId="20577"/>
          <ac:spMkLst>
            <pc:docMk/>
            <pc:sldMk cId="2125099927" sldId="261"/>
            <ac:spMk id="3" creationId="{B533527C-C008-4AE6-B1B8-177764054418}"/>
          </ac:spMkLst>
        </pc:spChg>
      </pc:sldChg>
      <pc:sldChg chg="addSp delSp modSp add mod modClrScheme chgLayout">
        <pc:chgData name="Józef Piechaczek (244761)" userId="f0646940-9a1e-4790-bfb0-aa31b3c7373c" providerId="ADAL" clId="{5ED10E50-6EC3-4D98-B7A8-DB122325DE62}" dt="2021-05-13T21:18:24.498" v="2229" actId="478"/>
        <pc:sldMkLst>
          <pc:docMk/>
          <pc:sldMk cId="2661118694" sldId="262"/>
        </pc:sldMkLst>
        <pc:spChg chg="mod ord">
          <ac:chgData name="Józef Piechaczek (244761)" userId="f0646940-9a1e-4790-bfb0-aa31b3c7373c" providerId="ADAL" clId="{5ED10E50-6EC3-4D98-B7A8-DB122325DE62}" dt="2021-05-09T23:03:34.408" v="1912" actId="700"/>
          <ac:spMkLst>
            <pc:docMk/>
            <pc:sldMk cId="2661118694" sldId="262"/>
            <ac:spMk id="2" creationId="{1E6DA37C-76AF-41C0-8DAC-A04DD6E57094}"/>
          </ac:spMkLst>
        </pc:spChg>
        <pc:spChg chg="del mod ord">
          <ac:chgData name="Józef Piechaczek (244761)" userId="f0646940-9a1e-4790-bfb0-aa31b3c7373c" providerId="ADAL" clId="{5ED10E50-6EC3-4D98-B7A8-DB122325DE62}" dt="2021-05-09T23:05:00.619" v="1937" actId="478"/>
          <ac:spMkLst>
            <pc:docMk/>
            <pc:sldMk cId="2661118694" sldId="262"/>
            <ac:spMk id="3" creationId="{B533527C-C008-4AE6-B1B8-177764054418}"/>
          </ac:spMkLst>
        </pc:spChg>
        <pc:spChg chg="add del mod ord">
          <ac:chgData name="Józef Piechaczek (244761)" userId="f0646940-9a1e-4790-bfb0-aa31b3c7373c" providerId="ADAL" clId="{5ED10E50-6EC3-4D98-B7A8-DB122325DE62}" dt="2021-05-09T23:22:25.116" v="1997" actId="255"/>
          <ac:spMkLst>
            <pc:docMk/>
            <pc:sldMk cId="2661118694" sldId="262"/>
            <ac:spMk id="4" creationId="{9034112E-CE59-4800-8140-1652CBB98740}"/>
          </ac:spMkLst>
        </pc:spChg>
        <pc:spChg chg="add del mod">
          <ac:chgData name="Józef Piechaczek (244761)" userId="f0646940-9a1e-4790-bfb0-aa31b3c7373c" providerId="ADAL" clId="{5ED10E50-6EC3-4D98-B7A8-DB122325DE62}" dt="2021-05-09T23:04:17.611" v="1918"/>
          <ac:spMkLst>
            <pc:docMk/>
            <pc:sldMk cId="2661118694" sldId="262"/>
            <ac:spMk id="5" creationId="{28AC8B66-FF62-4C58-B1C6-62C2C34012D8}"/>
          </ac:spMkLst>
        </pc:spChg>
        <pc:spChg chg="add del">
          <ac:chgData name="Józef Piechaczek (244761)" userId="f0646940-9a1e-4790-bfb0-aa31b3c7373c" providerId="ADAL" clId="{5ED10E50-6EC3-4D98-B7A8-DB122325DE62}" dt="2021-05-09T23:04:47.006" v="1927"/>
          <ac:spMkLst>
            <pc:docMk/>
            <pc:sldMk cId="2661118694" sldId="262"/>
            <ac:spMk id="6" creationId="{4AFA4FF6-C595-4154-B8D8-4558045016DA}"/>
          </ac:spMkLst>
        </pc:spChg>
        <pc:spChg chg="add del mod">
          <ac:chgData name="Józef Piechaczek (244761)" userId="f0646940-9a1e-4790-bfb0-aa31b3c7373c" providerId="ADAL" clId="{5ED10E50-6EC3-4D98-B7A8-DB122325DE62}" dt="2021-05-13T21:18:24.498" v="2229" actId="478"/>
          <ac:spMkLst>
            <pc:docMk/>
            <pc:sldMk cId="2661118694" sldId="262"/>
            <ac:spMk id="7" creationId="{979F314C-3920-4501-AAEE-55767A2E3790}"/>
          </ac:spMkLst>
        </pc:spChg>
        <pc:spChg chg="add del mod">
          <ac:chgData name="Józef Piechaczek (244761)" userId="f0646940-9a1e-4790-bfb0-aa31b3c7373c" providerId="ADAL" clId="{5ED10E50-6EC3-4D98-B7A8-DB122325DE62}" dt="2021-05-09T23:05:02.204" v="1938" actId="478"/>
          <ac:spMkLst>
            <pc:docMk/>
            <pc:sldMk cId="2661118694" sldId="262"/>
            <ac:spMk id="9" creationId="{430A7692-8B2C-461B-837E-C6B228D69317}"/>
          </ac:spMkLst>
        </pc:spChg>
        <pc:spChg chg="add mod">
          <ac:chgData name="Józef Piechaczek (244761)" userId="f0646940-9a1e-4790-bfb0-aa31b3c7373c" providerId="ADAL" clId="{5ED10E50-6EC3-4D98-B7A8-DB122325DE62}" dt="2021-05-10T19:36:43.997" v="2007" actId="2711"/>
          <ac:spMkLst>
            <pc:docMk/>
            <pc:sldMk cId="2661118694" sldId="262"/>
            <ac:spMk id="10" creationId="{B2202D3A-A96A-4479-83E2-5261F5BA0650}"/>
          </ac:spMkLst>
        </pc:spChg>
        <pc:spChg chg="add del">
          <ac:chgData name="Józef Piechaczek (244761)" userId="f0646940-9a1e-4790-bfb0-aa31b3c7373c" providerId="ADAL" clId="{5ED10E50-6EC3-4D98-B7A8-DB122325DE62}" dt="2021-05-09T23:05:20.303" v="1944"/>
          <ac:spMkLst>
            <pc:docMk/>
            <pc:sldMk cId="2661118694" sldId="262"/>
            <ac:spMk id="11" creationId="{B1195BB5-E8C4-4FB9-BD17-D4E25D48813E}"/>
          </ac:spMkLst>
        </pc:spChg>
        <pc:spChg chg="add del mod">
          <ac:chgData name="Józef Piechaczek (244761)" userId="f0646940-9a1e-4790-bfb0-aa31b3c7373c" providerId="ADAL" clId="{5ED10E50-6EC3-4D98-B7A8-DB122325DE62}" dt="2021-05-09T23:05:20.110" v="1943"/>
          <ac:spMkLst>
            <pc:docMk/>
            <pc:sldMk cId="2661118694" sldId="262"/>
            <ac:spMk id="12" creationId="{D4CB26E0-7EE1-4102-8EC1-995AF007C618}"/>
          </ac:spMkLst>
        </pc:spChg>
      </pc:sldChg>
      <pc:sldChg chg="modSp add del mod">
        <pc:chgData name="Józef Piechaczek (244761)" userId="f0646940-9a1e-4790-bfb0-aa31b3c7373c" providerId="ADAL" clId="{5ED10E50-6EC3-4D98-B7A8-DB122325DE62}" dt="2021-05-09T20:56:35.138" v="1744" actId="2696"/>
        <pc:sldMkLst>
          <pc:docMk/>
          <pc:sldMk cId="3951115939" sldId="262"/>
        </pc:sldMkLst>
        <pc:spChg chg="mod">
          <ac:chgData name="Józef Piechaczek (244761)" userId="f0646940-9a1e-4790-bfb0-aa31b3c7373c" providerId="ADAL" clId="{5ED10E50-6EC3-4D98-B7A8-DB122325DE62}" dt="2021-05-09T20:56:12.889" v="1743" actId="11"/>
          <ac:spMkLst>
            <pc:docMk/>
            <pc:sldMk cId="3951115939" sldId="262"/>
            <ac:spMk id="3" creationId="{B533527C-C008-4AE6-B1B8-177764054418}"/>
          </ac:spMkLst>
        </pc:spChg>
      </pc:sldChg>
      <pc:sldChg chg="mod modShow">
        <pc:chgData name="Józef Piechaczek (244761)" userId="f0646940-9a1e-4790-bfb0-aa31b3c7373c" providerId="ADAL" clId="{5ED10E50-6EC3-4D98-B7A8-DB122325DE62}" dt="2021-05-10T19:40:59.025" v="2050" actId="729"/>
        <pc:sldMkLst>
          <pc:docMk/>
          <pc:sldMk cId="2623480030" sldId="263"/>
        </pc:sldMkLst>
      </pc:sldChg>
      <pc:sldChg chg="mod modShow">
        <pc:chgData name="Józef Piechaczek (244761)" userId="f0646940-9a1e-4790-bfb0-aa31b3c7373c" providerId="ADAL" clId="{5ED10E50-6EC3-4D98-B7A8-DB122325DE62}" dt="2021-05-10T19:41:01.473" v="2051" actId="729"/>
        <pc:sldMkLst>
          <pc:docMk/>
          <pc:sldMk cId="110700740" sldId="264"/>
        </pc:sldMkLst>
      </pc:sldChg>
      <pc:sldChg chg="delSp del mod">
        <pc:chgData name="Józef Piechaczek (244761)" userId="f0646940-9a1e-4790-bfb0-aa31b3c7373c" providerId="ADAL" clId="{5ED10E50-6EC3-4D98-B7A8-DB122325DE62}" dt="2021-05-10T19:40:36.289" v="2049" actId="2696"/>
        <pc:sldMkLst>
          <pc:docMk/>
          <pc:sldMk cId="1782630749" sldId="265"/>
        </pc:sldMkLst>
        <pc:picChg chg="del">
          <ac:chgData name="Józef Piechaczek (244761)" userId="f0646940-9a1e-4790-bfb0-aa31b3c7373c" providerId="ADAL" clId="{5ED10E50-6EC3-4D98-B7A8-DB122325DE62}" dt="2021-05-10T19:40:06.356" v="2042" actId="21"/>
          <ac:picMkLst>
            <pc:docMk/>
            <pc:sldMk cId="1782630749" sldId="265"/>
            <ac:picMk id="4" creationId="{CB587253-913C-49CC-A992-89A38DFC0226}"/>
          </ac:picMkLst>
        </pc:picChg>
        <pc:picChg chg="del">
          <ac:chgData name="Józef Piechaczek (244761)" userId="f0646940-9a1e-4790-bfb0-aa31b3c7373c" providerId="ADAL" clId="{5ED10E50-6EC3-4D98-B7A8-DB122325DE62}" dt="2021-05-10T19:40:13.425" v="2045" actId="21"/>
          <ac:picMkLst>
            <pc:docMk/>
            <pc:sldMk cId="1782630749" sldId="265"/>
            <ac:picMk id="6" creationId="{069A6E25-A333-47D6-9A33-941CB5E24CAA}"/>
          </ac:picMkLst>
        </pc:picChg>
      </pc:sldChg>
      <pc:sldChg chg="del mod modShow">
        <pc:chgData name="Józef Piechaczek (244761)" userId="f0646940-9a1e-4790-bfb0-aa31b3c7373c" providerId="ADAL" clId="{5ED10E50-6EC3-4D98-B7A8-DB122325DE62}" dt="2021-05-10T19:32:47.942" v="2005" actId="2696"/>
        <pc:sldMkLst>
          <pc:docMk/>
          <pc:sldMk cId="1747610212" sldId="266"/>
        </pc:sldMkLst>
      </pc:sldChg>
      <pc:sldChg chg="modSp mod modShow">
        <pc:chgData name="Józef Piechaczek (244761)" userId="f0646940-9a1e-4790-bfb0-aa31b3c7373c" providerId="ADAL" clId="{5ED10E50-6EC3-4D98-B7A8-DB122325DE62}" dt="2021-05-10T19:38:34.238" v="2010" actId="1076"/>
        <pc:sldMkLst>
          <pc:docMk/>
          <pc:sldMk cId="3652323410" sldId="267"/>
        </pc:sldMkLst>
        <pc:picChg chg="mod">
          <ac:chgData name="Józef Piechaczek (244761)" userId="f0646940-9a1e-4790-bfb0-aa31b3c7373c" providerId="ADAL" clId="{5ED10E50-6EC3-4D98-B7A8-DB122325DE62}" dt="2021-05-10T19:38:34.238" v="2010" actId="1076"/>
          <ac:picMkLst>
            <pc:docMk/>
            <pc:sldMk cId="3652323410" sldId="267"/>
            <ac:picMk id="5" creationId="{D4F84950-F81D-497F-BD8C-5FEE765C7DE6}"/>
          </ac:picMkLst>
        </pc:picChg>
      </pc:sldChg>
      <pc:sldChg chg="del">
        <pc:chgData name="Józef Piechaczek (244761)" userId="f0646940-9a1e-4790-bfb0-aa31b3c7373c" providerId="ADAL" clId="{5ED10E50-6EC3-4D98-B7A8-DB122325DE62}" dt="2021-05-10T19:39:27.036" v="2012" actId="2696"/>
        <pc:sldMkLst>
          <pc:docMk/>
          <pc:sldMk cId="2044989064" sldId="268"/>
        </pc:sldMkLst>
      </pc:sldChg>
      <pc:sldChg chg="modSp mod">
        <pc:chgData name="Józef Piechaczek (244761)" userId="f0646940-9a1e-4790-bfb0-aa31b3c7373c" providerId="ADAL" clId="{5ED10E50-6EC3-4D98-B7A8-DB122325DE62}" dt="2021-05-10T19:37:09.390" v="2008" actId="1076"/>
        <pc:sldMkLst>
          <pc:docMk/>
          <pc:sldMk cId="283631586" sldId="269"/>
        </pc:sldMkLst>
        <pc:picChg chg="mod">
          <ac:chgData name="Józef Piechaczek (244761)" userId="f0646940-9a1e-4790-bfb0-aa31b3c7373c" providerId="ADAL" clId="{5ED10E50-6EC3-4D98-B7A8-DB122325DE62}" dt="2021-05-10T19:37:09.390" v="2008" actId="1076"/>
          <ac:picMkLst>
            <pc:docMk/>
            <pc:sldMk cId="283631586" sldId="269"/>
            <ac:picMk id="7" creationId="{A3DCC8D9-5E26-41BA-8763-0931FCC2E9BC}"/>
          </ac:picMkLst>
        </pc:picChg>
      </pc:sldChg>
      <pc:sldChg chg="modSp mod addCm modCm">
        <pc:chgData name="Józef Piechaczek (244761)" userId="f0646940-9a1e-4790-bfb0-aa31b3c7373c" providerId="ADAL" clId="{5ED10E50-6EC3-4D98-B7A8-DB122325DE62}" dt="2021-05-10T19:42:58.103" v="2054"/>
        <pc:sldMkLst>
          <pc:docMk/>
          <pc:sldMk cId="4179738535" sldId="270"/>
        </pc:sldMkLst>
        <pc:spChg chg="mod">
          <ac:chgData name="Józef Piechaczek (244761)" userId="f0646940-9a1e-4790-bfb0-aa31b3c7373c" providerId="ADAL" clId="{5ED10E50-6EC3-4D98-B7A8-DB122325DE62}" dt="2021-05-10T19:42:49.229" v="2052" actId="20577"/>
          <ac:spMkLst>
            <pc:docMk/>
            <pc:sldMk cId="4179738535" sldId="270"/>
            <ac:spMk id="2" creationId="{21365827-FC69-4771-A0B6-F64A04D6E715}"/>
          </ac:spMkLst>
        </pc:spChg>
      </pc:sldChg>
      <pc:sldChg chg="modSp mod">
        <pc:chgData name="Józef Piechaczek (244761)" userId="f0646940-9a1e-4790-bfb0-aa31b3c7373c" providerId="ADAL" clId="{5ED10E50-6EC3-4D98-B7A8-DB122325DE62}" dt="2021-05-10T19:43:08.165" v="2055" actId="15"/>
        <pc:sldMkLst>
          <pc:docMk/>
          <pc:sldMk cId="4171714974" sldId="271"/>
        </pc:sldMkLst>
        <pc:spChg chg="mod">
          <ac:chgData name="Józef Piechaczek (244761)" userId="f0646940-9a1e-4790-bfb0-aa31b3c7373c" providerId="ADAL" clId="{5ED10E50-6EC3-4D98-B7A8-DB122325DE62}" dt="2021-05-10T19:43:08.165" v="2055" actId="15"/>
          <ac:spMkLst>
            <pc:docMk/>
            <pc:sldMk cId="4171714974" sldId="271"/>
            <ac:spMk id="3" creationId="{6554CA56-4D7E-42E9-B357-F36BDD0A2580}"/>
          </ac:spMkLst>
        </pc:spChg>
      </pc:sldChg>
      <pc:sldChg chg="addSp delSp modSp add del mod">
        <pc:chgData name="Józef Piechaczek (244761)" userId="f0646940-9a1e-4790-bfb0-aa31b3c7373c" providerId="ADAL" clId="{5ED10E50-6EC3-4D98-B7A8-DB122325DE62}" dt="2021-05-14T06:09:26.616" v="2294" actId="2696"/>
        <pc:sldMkLst>
          <pc:docMk/>
          <pc:sldMk cId="321071496" sldId="272"/>
        </pc:sldMkLst>
        <pc:spChg chg="mod">
          <ac:chgData name="Józef Piechaczek (244761)" userId="f0646940-9a1e-4790-bfb0-aa31b3c7373c" providerId="ADAL" clId="{5ED10E50-6EC3-4D98-B7A8-DB122325DE62}" dt="2021-05-10T19:39:45.028" v="2031" actId="20577"/>
          <ac:spMkLst>
            <pc:docMk/>
            <pc:sldMk cId="321071496" sldId="272"/>
            <ac:spMk id="3" creationId="{85BD2927-56FD-48F9-8A81-9BDE78E7E2BA}"/>
          </ac:spMkLst>
        </pc:spChg>
        <pc:spChg chg="mod">
          <ac:chgData name="Józef Piechaczek (244761)" userId="f0646940-9a1e-4790-bfb0-aa31b3c7373c" providerId="ADAL" clId="{5ED10E50-6EC3-4D98-B7A8-DB122325DE62}" dt="2021-05-14T06:08:07.760" v="2268" actId="12"/>
          <ac:spMkLst>
            <pc:docMk/>
            <pc:sldMk cId="321071496" sldId="272"/>
            <ac:spMk id="9" creationId="{11EEFFB8-4833-493A-98DA-09767C55AB3F}"/>
          </ac:spMkLst>
        </pc:spChg>
        <pc:picChg chg="del">
          <ac:chgData name="Józef Piechaczek (244761)" userId="f0646940-9a1e-4790-bfb0-aa31b3c7373c" providerId="ADAL" clId="{5ED10E50-6EC3-4D98-B7A8-DB122325DE62}" dt="2021-05-10T19:39:33.639" v="2015" actId="478"/>
          <ac:picMkLst>
            <pc:docMk/>
            <pc:sldMk cId="321071496" sldId="272"/>
            <ac:picMk id="4" creationId="{9AD87B14-9C05-4507-BB95-AD6039799A9D}"/>
          </ac:picMkLst>
        </pc:picChg>
        <pc:picChg chg="del">
          <ac:chgData name="Józef Piechaczek (244761)" userId="f0646940-9a1e-4790-bfb0-aa31b3c7373c" providerId="ADAL" clId="{5ED10E50-6EC3-4D98-B7A8-DB122325DE62}" dt="2021-05-10T19:39:34.027" v="2016" actId="478"/>
          <ac:picMkLst>
            <pc:docMk/>
            <pc:sldMk cId="321071496" sldId="272"/>
            <ac:picMk id="5" creationId="{D350A7D9-86A1-4E68-B8B5-EDEFD6747688}"/>
          </ac:picMkLst>
        </pc:picChg>
        <pc:picChg chg="add mod">
          <ac:chgData name="Józef Piechaczek (244761)" userId="f0646940-9a1e-4790-bfb0-aa31b3c7373c" providerId="ADAL" clId="{5ED10E50-6EC3-4D98-B7A8-DB122325DE62}" dt="2021-05-10T19:40:17.892" v="2048" actId="1076"/>
          <ac:picMkLst>
            <pc:docMk/>
            <pc:sldMk cId="321071496" sldId="272"/>
            <ac:picMk id="6" creationId="{D799D45B-064A-47EC-BCF0-B901EE7F34A2}"/>
          </ac:picMkLst>
        </pc:picChg>
      </pc:sldChg>
      <pc:sldChg chg="add">
        <pc:chgData name="Józef Piechaczek (244761)" userId="f0646940-9a1e-4790-bfb0-aa31b3c7373c" providerId="ADAL" clId="{5ED10E50-6EC3-4D98-B7A8-DB122325DE62}" dt="2021-05-10T19:39:29.329" v="2013" actId="2890"/>
        <pc:sldMkLst>
          <pc:docMk/>
          <pc:sldMk cId="2141004098" sldId="273"/>
        </pc:sldMkLst>
      </pc:sldChg>
      <pc:sldChg chg="addSp delSp modSp add del mod">
        <pc:chgData name="Józef Piechaczek (244761)" userId="f0646940-9a1e-4790-bfb0-aa31b3c7373c" providerId="ADAL" clId="{5ED10E50-6EC3-4D98-B7A8-DB122325DE62}" dt="2021-05-14T06:09:58.861" v="2296" actId="2696"/>
        <pc:sldMkLst>
          <pc:docMk/>
          <pc:sldMk cId="3102496846" sldId="274"/>
        </pc:sldMkLst>
        <pc:spChg chg="mod">
          <ac:chgData name="Józef Piechaczek (244761)" userId="f0646940-9a1e-4790-bfb0-aa31b3c7373c" providerId="ADAL" clId="{5ED10E50-6EC3-4D98-B7A8-DB122325DE62}" dt="2021-05-10T19:39:51.852" v="2041" actId="20577"/>
          <ac:spMkLst>
            <pc:docMk/>
            <pc:sldMk cId="3102496846" sldId="274"/>
            <ac:spMk id="3" creationId="{85BD2927-56FD-48F9-8A81-9BDE78E7E2BA}"/>
          </ac:spMkLst>
        </pc:spChg>
        <pc:spChg chg="mod">
          <ac:chgData name="Józef Piechaczek (244761)" userId="f0646940-9a1e-4790-bfb0-aa31b3c7373c" providerId="ADAL" clId="{5ED10E50-6EC3-4D98-B7A8-DB122325DE62}" dt="2021-05-14T06:05:17.508" v="2258" actId="27636"/>
          <ac:spMkLst>
            <pc:docMk/>
            <pc:sldMk cId="3102496846" sldId="274"/>
            <ac:spMk id="5" creationId="{3DCB469F-E595-4A6D-8E95-1FA8BEC5B8E9}"/>
          </ac:spMkLst>
        </pc:spChg>
        <pc:picChg chg="del">
          <ac:chgData name="Józef Piechaczek (244761)" userId="f0646940-9a1e-4790-bfb0-aa31b3c7373c" providerId="ADAL" clId="{5ED10E50-6EC3-4D98-B7A8-DB122325DE62}" dt="2021-05-10T19:39:47.876" v="2032" actId="478"/>
          <ac:picMkLst>
            <pc:docMk/>
            <pc:sldMk cId="3102496846" sldId="274"/>
            <ac:picMk id="4" creationId="{9AD87B14-9C05-4507-BB95-AD6039799A9D}"/>
          </ac:picMkLst>
        </pc:picChg>
        <pc:picChg chg="del">
          <ac:chgData name="Józef Piechaczek (244761)" userId="f0646940-9a1e-4790-bfb0-aa31b3c7373c" providerId="ADAL" clId="{5ED10E50-6EC3-4D98-B7A8-DB122325DE62}" dt="2021-05-10T19:39:48.179" v="2033" actId="478"/>
          <ac:picMkLst>
            <pc:docMk/>
            <pc:sldMk cId="3102496846" sldId="274"/>
            <ac:picMk id="5" creationId="{D350A7D9-86A1-4E68-B8B5-EDEFD6747688}"/>
          </ac:picMkLst>
        </pc:picChg>
        <pc:picChg chg="add mod">
          <ac:chgData name="Józef Piechaczek (244761)" userId="f0646940-9a1e-4790-bfb0-aa31b3c7373c" providerId="ADAL" clId="{5ED10E50-6EC3-4D98-B7A8-DB122325DE62}" dt="2021-05-10T19:40:10.458" v="2044" actId="1076"/>
          <ac:picMkLst>
            <pc:docMk/>
            <pc:sldMk cId="3102496846" sldId="274"/>
            <ac:picMk id="6" creationId="{08777674-E952-488D-8239-3732C90AC9F4}"/>
          </ac:picMkLst>
        </pc:picChg>
      </pc:sldChg>
      <pc:sldChg chg="addSp delSp modSp new mod modClrScheme chgLayout">
        <pc:chgData name="Józef Piechaczek (244761)" userId="f0646940-9a1e-4790-bfb0-aa31b3c7373c" providerId="ADAL" clId="{5ED10E50-6EC3-4D98-B7A8-DB122325DE62}" dt="2021-05-10T19:44:43.638" v="2078" actId="478"/>
        <pc:sldMkLst>
          <pc:docMk/>
          <pc:sldMk cId="3416083821" sldId="275"/>
        </pc:sldMkLst>
        <pc:spChg chg="del">
          <ac:chgData name="Józef Piechaczek (244761)" userId="f0646940-9a1e-4790-bfb0-aa31b3c7373c" providerId="ADAL" clId="{5ED10E50-6EC3-4D98-B7A8-DB122325DE62}" dt="2021-05-10T19:44:16.644" v="2057" actId="700"/>
          <ac:spMkLst>
            <pc:docMk/>
            <pc:sldMk cId="3416083821" sldId="275"/>
            <ac:spMk id="2" creationId="{0DA131B9-88B1-4A4F-835F-05CE20024E14}"/>
          </ac:spMkLst>
        </pc:spChg>
        <pc:spChg chg="del">
          <ac:chgData name="Józef Piechaczek (244761)" userId="f0646940-9a1e-4790-bfb0-aa31b3c7373c" providerId="ADAL" clId="{5ED10E50-6EC3-4D98-B7A8-DB122325DE62}" dt="2021-05-10T19:44:16.644" v="2057" actId="700"/>
          <ac:spMkLst>
            <pc:docMk/>
            <pc:sldMk cId="3416083821" sldId="275"/>
            <ac:spMk id="3" creationId="{1772665C-B510-42BC-8E4E-E937EB2690E0}"/>
          </ac:spMkLst>
        </pc:spChg>
        <pc:spChg chg="add mod">
          <ac:chgData name="Józef Piechaczek (244761)" userId="f0646940-9a1e-4790-bfb0-aa31b3c7373c" providerId="ADAL" clId="{5ED10E50-6EC3-4D98-B7A8-DB122325DE62}" dt="2021-05-10T19:44:34.701" v="2077" actId="20577"/>
          <ac:spMkLst>
            <pc:docMk/>
            <pc:sldMk cId="3416083821" sldId="275"/>
            <ac:spMk id="4" creationId="{E26C4991-B78B-4D80-A682-47A48389ED20}"/>
          </ac:spMkLst>
        </pc:spChg>
        <pc:spChg chg="add del mod">
          <ac:chgData name="Józef Piechaczek (244761)" userId="f0646940-9a1e-4790-bfb0-aa31b3c7373c" providerId="ADAL" clId="{5ED10E50-6EC3-4D98-B7A8-DB122325DE62}" dt="2021-05-10T19:44:43.638" v="2078" actId="478"/>
          <ac:spMkLst>
            <pc:docMk/>
            <pc:sldMk cId="3416083821" sldId="275"/>
            <ac:spMk id="5" creationId="{7B5B9E6C-2C77-44D8-AAF4-3ABA62E0AC3D}"/>
          </ac:spMkLst>
        </pc:spChg>
      </pc:sldChg>
      <pc:sldChg chg="addSp modSp mod ord">
        <pc:chgData name="Józef Piechaczek (244761)" userId="f0646940-9a1e-4790-bfb0-aa31b3c7373c" providerId="ADAL" clId="{5ED10E50-6EC3-4D98-B7A8-DB122325DE62}" dt="2021-05-13T21:19:40.375" v="2253" actId="1076"/>
        <pc:sldMkLst>
          <pc:docMk/>
          <pc:sldMk cId="1333451370" sldId="281"/>
        </pc:sldMkLst>
        <pc:spChg chg="add mod">
          <ac:chgData name="Józef Piechaczek (244761)" userId="f0646940-9a1e-4790-bfb0-aa31b3c7373c" providerId="ADAL" clId="{5ED10E50-6EC3-4D98-B7A8-DB122325DE62}" dt="2021-05-13T21:19:40.375" v="2253" actId="1076"/>
          <ac:spMkLst>
            <pc:docMk/>
            <pc:sldMk cId="1333451370" sldId="281"/>
            <ac:spMk id="2" creationId="{94AED9DB-A9FD-433A-B574-6D8DE5755BAB}"/>
          </ac:spMkLst>
        </pc:spChg>
        <pc:spChg chg="mod">
          <ac:chgData name="Józef Piechaczek (244761)" userId="f0646940-9a1e-4790-bfb0-aa31b3c7373c" providerId="ADAL" clId="{5ED10E50-6EC3-4D98-B7A8-DB122325DE62}" dt="2021-05-13T21:18:12.426" v="2228" actId="6549"/>
          <ac:spMkLst>
            <pc:docMk/>
            <pc:sldMk cId="1333451370" sldId="281"/>
            <ac:spMk id="5" creationId="{CCEC3DCD-8E7B-46DB-A20E-47110839FC08}"/>
          </ac:spMkLst>
        </pc:spChg>
        <pc:spChg chg="mod">
          <ac:chgData name="Józef Piechaczek (244761)" userId="f0646940-9a1e-4790-bfb0-aa31b3c7373c" providerId="ADAL" clId="{5ED10E50-6EC3-4D98-B7A8-DB122325DE62}" dt="2021-05-13T21:18:08.522" v="2225" actId="20577"/>
          <ac:spMkLst>
            <pc:docMk/>
            <pc:sldMk cId="1333451370" sldId="281"/>
            <ac:spMk id="6" creationId="{D6C88C39-A084-4ED0-AE64-2AECA55C18A3}"/>
          </ac:spMkLst>
        </pc:spChg>
        <pc:spChg chg="add mod">
          <ac:chgData name="Józef Piechaczek (244761)" userId="f0646940-9a1e-4790-bfb0-aa31b3c7373c" providerId="ADAL" clId="{5ED10E50-6EC3-4D98-B7A8-DB122325DE62}" dt="2021-05-13T21:19:40.375" v="2253" actId="1076"/>
          <ac:spMkLst>
            <pc:docMk/>
            <pc:sldMk cId="1333451370" sldId="281"/>
            <ac:spMk id="7" creationId="{E0C1B4F3-CA99-4DB2-9BF3-F7B5188975F2}"/>
          </ac:spMkLst>
        </pc:spChg>
        <pc:spChg chg="add mod">
          <ac:chgData name="Józef Piechaczek (244761)" userId="f0646940-9a1e-4790-bfb0-aa31b3c7373c" providerId="ADAL" clId="{5ED10E50-6EC3-4D98-B7A8-DB122325DE62}" dt="2021-05-13T21:19:40.375" v="2253" actId="1076"/>
          <ac:spMkLst>
            <pc:docMk/>
            <pc:sldMk cId="1333451370" sldId="281"/>
            <ac:spMk id="8" creationId="{BCEB3979-1F86-4777-878A-0C3AA007080B}"/>
          </ac:spMkLst>
        </pc:spChg>
        <pc:spChg chg="add mod">
          <ac:chgData name="Józef Piechaczek (244761)" userId="f0646940-9a1e-4790-bfb0-aa31b3c7373c" providerId="ADAL" clId="{5ED10E50-6EC3-4D98-B7A8-DB122325DE62}" dt="2021-05-13T21:19:40.375" v="2253" actId="1076"/>
          <ac:spMkLst>
            <pc:docMk/>
            <pc:sldMk cId="1333451370" sldId="281"/>
            <ac:spMk id="9" creationId="{34632A11-923B-462F-881E-D9AA0EC1DCCF}"/>
          </ac:spMkLst>
        </pc:spChg>
      </pc:sldChg>
      <pc:sldChg chg="addSp delSp modSp add mod ord">
        <pc:chgData name="Józef Piechaczek (244761)" userId="f0646940-9a1e-4790-bfb0-aa31b3c7373c" providerId="ADAL" clId="{5ED10E50-6EC3-4D98-B7A8-DB122325DE62}" dt="2021-05-13T21:27:09.941" v="2256" actId="20577"/>
        <pc:sldMkLst>
          <pc:docMk/>
          <pc:sldMk cId="4277684749" sldId="285"/>
        </pc:sldMkLst>
        <pc:spChg chg="add del">
          <ac:chgData name="Józef Piechaczek (244761)" userId="f0646940-9a1e-4790-bfb0-aa31b3c7373c" providerId="ADAL" clId="{5ED10E50-6EC3-4D98-B7A8-DB122325DE62}" dt="2021-05-13T21:15:32.628" v="2166" actId="478"/>
          <ac:spMkLst>
            <pc:docMk/>
            <pc:sldMk cId="4277684749" sldId="285"/>
            <ac:spMk id="2" creationId="{94AED9DB-A9FD-433A-B574-6D8DE5755BAB}"/>
          </ac:spMkLst>
        </pc:spChg>
        <pc:spChg chg="mod">
          <ac:chgData name="Józef Piechaczek (244761)" userId="f0646940-9a1e-4790-bfb0-aa31b3c7373c" providerId="ADAL" clId="{5ED10E50-6EC3-4D98-B7A8-DB122325DE62}" dt="2021-05-13T21:27:09.941" v="2256" actId="20577"/>
          <ac:spMkLst>
            <pc:docMk/>
            <pc:sldMk cId="4277684749" sldId="285"/>
            <ac:spMk id="5" creationId="{CCEC3DCD-8E7B-46DB-A20E-47110839FC08}"/>
          </ac:spMkLst>
        </pc:spChg>
        <pc:spChg chg="mod">
          <ac:chgData name="Józef Piechaczek (244761)" userId="f0646940-9a1e-4790-bfb0-aa31b3c7373c" providerId="ADAL" clId="{5ED10E50-6EC3-4D98-B7A8-DB122325DE62}" dt="2021-05-13T21:15:28.835" v="2165" actId="20577"/>
          <ac:spMkLst>
            <pc:docMk/>
            <pc:sldMk cId="4277684749" sldId="285"/>
            <ac:spMk id="6" creationId="{D6C88C39-A084-4ED0-AE64-2AECA55C18A3}"/>
          </ac:spMkLst>
        </pc:spChg>
        <pc:spChg chg="add del">
          <ac:chgData name="Józef Piechaczek (244761)" userId="f0646940-9a1e-4790-bfb0-aa31b3c7373c" providerId="ADAL" clId="{5ED10E50-6EC3-4D98-B7A8-DB122325DE62}" dt="2021-05-13T21:15:32.628" v="2166" actId="478"/>
          <ac:spMkLst>
            <pc:docMk/>
            <pc:sldMk cId="4277684749" sldId="285"/>
            <ac:spMk id="7" creationId="{E0C1B4F3-CA99-4DB2-9BF3-F7B5188975F2}"/>
          </ac:spMkLst>
        </pc:spChg>
      </pc:sldChg>
      <pc:sldChg chg="modSp add del mod">
        <pc:chgData name="Józef Piechaczek (244761)" userId="f0646940-9a1e-4790-bfb0-aa31b3c7373c" providerId="ADAL" clId="{5ED10E50-6EC3-4D98-B7A8-DB122325DE62}" dt="2021-05-14T06:06:01.632" v="2265" actId="47"/>
        <pc:sldMkLst>
          <pc:docMk/>
          <pc:sldMk cId="311762696" sldId="286"/>
        </pc:sldMkLst>
        <pc:spChg chg="mod">
          <ac:chgData name="Józef Piechaczek (244761)" userId="f0646940-9a1e-4790-bfb0-aa31b3c7373c" providerId="ADAL" clId="{5ED10E50-6EC3-4D98-B7A8-DB122325DE62}" dt="2021-05-14T06:05:32.097" v="2260"/>
          <ac:spMkLst>
            <pc:docMk/>
            <pc:sldMk cId="311762696" sldId="286"/>
            <ac:spMk id="2" creationId="{21365827-FC69-4771-A0B6-F64A04D6E715}"/>
          </ac:spMkLst>
        </pc:spChg>
        <pc:spChg chg="mod">
          <ac:chgData name="Józef Piechaczek (244761)" userId="f0646940-9a1e-4790-bfb0-aa31b3c7373c" providerId="ADAL" clId="{5ED10E50-6EC3-4D98-B7A8-DB122325DE62}" dt="2021-05-14T06:05:54.521" v="2264" actId="27636"/>
          <ac:spMkLst>
            <pc:docMk/>
            <pc:sldMk cId="311762696" sldId="286"/>
            <ac:spMk id="3" creationId="{43F2A8EE-40AE-490A-A89E-EC5839E89C84}"/>
          </ac:spMkLst>
        </pc:spChg>
      </pc:sldChg>
      <pc:sldChg chg="modSp add mod">
        <pc:chgData name="Józef Piechaczek (244761)" userId="f0646940-9a1e-4790-bfb0-aa31b3c7373c" providerId="ADAL" clId="{5ED10E50-6EC3-4D98-B7A8-DB122325DE62}" dt="2021-05-14T06:13:52.213" v="2322" actId="108"/>
        <pc:sldMkLst>
          <pc:docMk/>
          <pc:sldMk cId="3514500667" sldId="286"/>
        </pc:sldMkLst>
        <pc:spChg chg="mod">
          <ac:chgData name="Józef Piechaczek (244761)" userId="f0646940-9a1e-4790-bfb0-aa31b3c7373c" providerId="ADAL" clId="{5ED10E50-6EC3-4D98-B7A8-DB122325DE62}" dt="2021-05-14T06:08:29.802" v="2270"/>
          <ac:spMkLst>
            <pc:docMk/>
            <pc:sldMk cId="3514500667" sldId="286"/>
            <ac:spMk id="2" creationId="{21365827-FC69-4771-A0B6-F64A04D6E715}"/>
          </ac:spMkLst>
        </pc:spChg>
        <pc:spChg chg="mod">
          <ac:chgData name="Józef Piechaczek (244761)" userId="f0646940-9a1e-4790-bfb0-aa31b3c7373c" providerId="ADAL" clId="{5ED10E50-6EC3-4D98-B7A8-DB122325DE62}" dt="2021-05-14T06:13:52.213" v="2322" actId="108"/>
          <ac:spMkLst>
            <pc:docMk/>
            <pc:sldMk cId="3514500667" sldId="286"/>
            <ac:spMk id="3" creationId="{43F2A8EE-40AE-490A-A89E-EC5839E89C84}"/>
          </ac:spMkLst>
        </pc:spChg>
      </pc:sldChg>
      <pc:sldChg chg="add del">
        <pc:chgData name="Józef Piechaczek (244761)" userId="f0646940-9a1e-4790-bfb0-aa31b3c7373c" providerId="ADAL" clId="{5ED10E50-6EC3-4D98-B7A8-DB122325DE62}" dt="2021-05-14T06:10:47.181" v="2317" actId="2696"/>
        <pc:sldMkLst>
          <pc:docMk/>
          <pc:sldMk cId="2058303547" sldId="287"/>
        </pc:sldMkLst>
      </pc:sldChg>
      <pc:sldChg chg="modSp add mod">
        <pc:chgData name="Józef Piechaczek (244761)" userId="f0646940-9a1e-4790-bfb0-aa31b3c7373c" providerId="ADAL" clId="{5ED10E50-6EC3-4D98-B7A8-DB122325DE62}" dt="2021-05-14T06:13:41.123" v="2321" actId="108"/>
        <pc:sldMkLst>
          <pc:docMk/>
          <pc:sldMk cId="3144091877" sldId="288"/>
        </pc:sldMkLst>
        <pc:spChg chg="mod">
          <ac:chgData name="Józef Piechaczek (244761)" userId="f0646940-9a1e-4790-bfb0-aa31b3c7373c" providerId="ADAL" clId="{5ED10E50-6EC3-4D98-B7A8-DB122325DE62}" dt="2021-05-14T06:10:07.719" v="2307" actId="20577"/>
          <ac:spMkLst>
            <pc:docMk/>
            <pc:sldMk cId="3144091877" sldId="288"/>
            <ac:spMk id="2" creationId="{21365827-FC69-4771-A0B6-F64A04D6E715}"/>
          </ac:spMkLst>
        </pc:spChg>
        <pc:spChg chg="mod">
          <ac:chgData name="Józef Piechaczek (244761)" userId="f0646940-9a1e-4790-bfb0-aa31b3c7373c" providerId="ADAL" clId="{5ED10E50-6EC3-4D98-B7A8-DB122325DE62}" dt="2021-05-14T06:13:41.123" v="2321" actId="108"/>
          <ac:spMkLst>
            <pc:docMk/>
            <pc:sldMk cId="3144091877" sldId="288"/>
            <ac:spMk id="3" creationId="{43F2A8EE-40AE-490A-A89E-EC5839E89C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DF68E2-58F2-4D09-BE8B-E3BD06533059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0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6F7E3A-B166-407D-9866-32884E7D5B37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7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0EBB0C4-6273-4C6E-B9BD-2EDC30F1CD5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2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8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7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ABBEA6-7C60-4B02-AE87-00D78D8422A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3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1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992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436E-4EC6-4ACD-8082-E8D953E1A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4000"/>
            </a:br>
            <a:r>
              <a:rPr lang="en-US" sz="4000"/>
              <a:t>Mining the Technical Roles of GitHub Users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6AC3E-564D-48DA-86A0-BB030E8D1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Milestone 2</a:t>
            </a:r>
          </a:p>
        </p:txBody>
      </p:sp>
    </p:spTree>
    <p:extLst>
      <p:ext uri="{BB962C8B-B14F-4D97-AF65-F5344CB8AC3E}">
        <p14:creationId xmlns:p14="http://schemas.microsoft.com/office/powerpoint/2010/main" val="108633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5827-FC69-4771-A0B6-F64A04D6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tuningowane</a:t>
            </a:r>
            <a:r>
              <a:rPr lang="en-US"/>
              <a:t> Random forest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F2A8EE-40AE-490A-A89E-EC5839E89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sz="2100" err="1"/>
              <a:t>Random</a:t>
            </a:r>
            <a:r>
              <a:rPr lang="pl-PL" sz="2100"/>
              <a:t> </a:t>
            </a:r>
            <a:r>
              <a:rPr lang="pl-PL" sz="2100" err="1"/>
              <a:t>Forest</a:t>
            </a:r>
            <a:r>
              <a:rPr lang="pl-PL" sz="2100"/>
              <a:t> – </a:t>
            </a:r>
            <a:r>
              <a:rPr lang="pl-PL" sz="2100" err="1"/>
              <a:t>Tuned</a:t>
            </a:r>
            <a:r>
              <a:rPr lang="pl-PL" sz="2100"/>
              <a:t> (MCC)</a:t>
            </a:r>
          </a:p>
          <a:p>
            <a:pPr marL="0" indent="0">
              <a:buNone/>
            </a:pPr>
            <a:endParaRPr lang="pl-PL" sz="1700"/>
          </a:p>
          <a:p>
            <a:pPr marL="0" indent="0">
              <a:buNone/>
            </a:pPr>
            <a:r>
              <a:rPr lang="pl-PL" sz="1700">
                <a:latin typeface="Consolas" panose="020B0609020204030204" pitchFamily="49" charset="0"/>
              </a:rPr>
              <a:t>    Role           Precision </a:t>
            </a:r>
            <a:r>
              <a:rPr lang="pl-PL" sz="1700" err="1">
                <a:latin typeface="Consolas" panose="020B0609020204030204" pitchFamily="49" charset="0"/>
              </a:rPr>
              <a:t>Recall</a:t>
            </a:r>
            <a:r>
              <a:rPr lang="pl-PL" sz="1700">
                <a:latin typeface="Consolas" panose="020B0609020204030204" pitchFamily="49" charset="0"/>
              </a:rPr>
              <a:t>    F1        MCC       </a:t>
            </a:r>
            <a:r>
              <a:rPr lang="pl-PL" sz="1700" err="1">
                <a:latin typeface="Consolas" panose="020B0609020204030204" pitchFamily="49" charset="0"/>
              </a:rPr>
              <a:t>Support</a:t>
            </a:r>
            <a:endParaRPr lang="pl-PL" sz="17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700">
                <a:latin typeface="Consolas" panose="020B0609020204030204" pitchFamily="49" charset="0"/>
              </a:rPr>
              <a:t>    </a:t>
            </a:r>
            <a:r>
              <a:rPr lang="pl-PL" sz="1700" err="1">
                <a:latin typeface="Consolas" panose="020B0609020204030204" pitchFamily="49" charset="0"/>
              </a:rPr>
              <a:t>Backend</a:t>
            </a:r>
            <a:r>
              <a:rPr lang="pl-PL" sz="1700">
                <a:latin typeface="Consolas" panose="020B0609020204030204" pitchFamily="49" charset="0"/>
              </a:rPr>
              <a:t>        0.50      0.33      0.39      0.27       362</a:t>
            </a:r>
          </a:p>
          <a:p>
            <a:pPr marL="0" indent="0">
              <a:buNone/>
            </a:pPr>
            <a:r>
              <a:rPr lang="pl-PL" sz="1700">
                <a:latin typeface="Consolas" panose="020B0609020204030204" pitchFamily="49" charset="0"/>
              </a:rPr>
              <a:t>    Frontend       0.77      0.80      0.78      0.58       743</a:t>
            </a:r>
          </a:p>
          <a:p>
            <a:pPr marL="0" indent="0">
              <a:buNone/>
            </a:pPr>
            <a:r>
              <a:rPr lang="pl-PL" sz="1700">
                <a:latin typeface="Consolas" panose="020B0609020204030204" pitchFamily="49" charset="0"/>
              </a:rPr>
              <a:t>    Mobile         0.72      0.58      0.64      0.55       388</a:t>
            </a:r>
          </a:p>
          <a:p>
            <a:pPr marL="0" indent="0">
              <a:buNone/>
            </a:pPr>
            <a:r>
              <a:rPr lang="pl-PL" sz="1700">
                <a:latin typeface="Consolas" panose="020B0609020204030204" pitchFamily="49" charset="0"/>
              </a:rPr>
              <a:t>    </a:t>
            </a:r>
            <a:r>
              <a:rPr lang="pl-PL" sz="1700" err="1">
                <a:latin typeface="Consolas" panose="020B0609020204030204" pitchFamily="49" charset="0"/>
              </a:rPr>
              <a:t>DevOps</a:t>
            </a:r>
            <a:r>
              <a:rPr lang="pl-PL" sz="1700">
                <a:latin typeface="Consolas" panose="020B0609020204030204" pitchFamily="49" charset="0"/>
              </a:rPr>
              <a:t>         0.69      0.29      0.39      0.40       133</a:t>
            </a:r>
          </a:p>
          <a:p>
            <a:pPr marL="0" indent="0">
              <a:buNone/>
            </a:pPr>
            <a:r>
              <a:rPr lang="pl-PL" sz="1700">
                <a:latin typeface="Consolas" panose="020B0609020204030204" pitchFamily="49" charset="0"/>
              </a:rPr>
              <a:t>    </a:t>
            </a:r>
            <a:r>
              <a:rPr lang="pl-PL" sz="1700" err="1">
                <a:latin typeface="Consolas" panose="020B0609020204030204" pitchFamily="49" charset="0"/>
              </a:rPr>
              <a:t>DataScientist</a:t>
            </a:r>
            <a:r>
              <a:rPr lang="pl-PL" sz="1700">
                <a:latin typeface="Consolas" panose="020B0609020204030204" pitchFamily="49" charset="0"/>
              </a:rPr>
              <a:t>  0.78      0.77      0.77      0.74       186</a:t>
            </a:r>
          </a:p>
          <a:p>
            <a:pPr marL="0" indent="0">
              <a:buNone/>
            </a:pPr>
            <a:r>
              <a:rPr lang="pl-PL" sz="1700"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pl-PL" sz="1700">
                <a:latin typeface="Consolas" panose="020B0609020204030204" pitchFamily="49" charset="0"/>
              </a:rPr>
              <a:t>    Total:         0.71      0.62      0.66      0.51</a:t>
            </a:r>
          </a:p>
          <a:p>
            <a:pPr marL="0" indent="0">
              <a:buNone/>
            </a:pPr>
            <a:r>
              <a:rPr lang="pl-PL" sz="1700">
                <a:latin typeface="Consolas" panose="020B0609020204030204" pitchFamily="49" charset="0"/>
              </a:rPr>
              <a:t>    AUC:           0.74</a:t>
            </a:r>
          </a:p>
          <a:p>
            <a:pPr marL="0" indent="0">
              <a:buNone/>
            </a:pPr>
            <a:r>
              <a:rPr lang="pl-PL" sz="1700">
                <a:latin typeface="Consolas" panose="020B0609020204030204" pitchFamily="49" charset="0"/>
              </a:rPr>
              <a:t>    </a:t>
            </a:r>
            <a:r>
              <a:rPr lang="pl-PL" sz="1700" err="1">
                <a:latin typeface="Consolas" panose="020B0609020204030204" pitchFamily="49" charset="0"/>
              </a:rPr>
              <a:t>Jaccard</a:t>
            </a:r>
            <a:r>
              <a:rPr lang="pl-PL" sz="1700">
                <a:latin typeface="Consolas" panose="020B0609020204030204" pitchFamily="49" charset="0"/>
              </a:rPr>
              <a:t>:       0.50</a:t>
            </a:r>
          </a:p>
          <a:p>
            <a:pPr marL="0" indent="0">
              <a:buNone/>
            </a:pPr>
            <a:r>
              <a:rPr lang="pl-PL" sz="1700">
                <a:latin typeface="Consolas" panose="020B0609020204030204" pitchFamily="49" charset="0"/>
              </a:rPr>
              <a:t>    </a:t>
            </a:r>
            <a:r>
              <a:rPr lang="pl-PL" sz="1700" err="1">
                <a:latin typeface="Consolas" panose="020B0609020204030204" pitchFamily="49" charset="0"/>
              </a:rPr>
              <a:t>Hamming</a:t>
            </a:r>
            <a:r>
              <a:rPr lang="pl-PL" sz="1700">
                <a:latin typeface="Consolas" panose="020B0609020204030204" pitchFamily="49" charset="0"/>
              </a:rPr>
              <a:t> </a:t>
            </a:r>
            <a:r>
              <a:rPr lang="pl-PL" sz="1700" err="1">
                <a:latin typeface="Consolas" panose="020B0609020204030204" pitchFamily="49" charset="0"/>
              </a:rPr>
              <a:t>Loss</a:t>
            </a:r>
            <a:r>
              <a:rPr lang="pl-PL" sz="1700">
                <a:latin typeface="Consolas" panose="020B0609020204030204" pitchFamily="49" charset="0"/>
              </a:rPr>
              <a:t>:  0.15</a:t>
            </a:r>
          </a:p>
        </p:txBody>
      </p:sp>
    </p:spTree>
    <p:extLst>
      <p:ext uri="{BB962C8B-B14F-4D97-AF65-F5344CB8AC3E}">
        <p14:creationId xmlns:p14="http://schemas.microsoft.com/office/powerpoint/2010/main" val="4179738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5827-FC69-4771-A0B6-F64A04D6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gradientboost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F2A8EE-40AE-490A-A89E-EC5839E89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05435" indent="-305435"/>
            <a:r>
              <a:rPr lang="pl-PL" sz="2100">
                <a:ea typeface="+mn-lt"/>
                <a:cs typeface="+mn-lt"/>
              </a:rPr>
              <a:t>GradientBoost</a:t>
            </a:r>
          </a:p>
          <a:p>
            <a:pPr marL="0" indent="0">
              <a:buNone/>
            </a:pPr>
            <a:endParaRPr lang="pl-PL" sz="1900"/>
          </a:p>
          <a:p>
            <a:pPr marL="0" indent="0">
              <a:buNone/>
            </a:pPr>
            <a:r>
              <a:rPr lang="en-US" sz="1500">
                <a:latin typeface="Consolas" panose="020B0609020204030204" pitchFamily="49" charset="0"/>
              </a:rPr>
              <a:t>	Role           Precision Recall    F1        Support</a:t>
            </a:r>
          </a:p>
          <a:p>
            <a:pPr marL="0" indent="0">
              <a:buNone/>
            </a:pPr>
            <a:r>
              <a:rPr lang="en-US" sz="1500">
                <a:latin typeface="Consolas" panose="020B0609020204030204" pitchFamily="49" charset="0"/>
              </a:rPr>
              <a:t>	Backend        0.53      0.15      0.23       362</a:t>
            </a:r>
          </a:p>
          <a:p>
            <a:pPr marL="0" indent="0">
              <a:buNone/>
            </a:pPr>
            <a:r>
              <a:rPr lang="en-US" sz="1500">
                <a:latin typeface="Consolas" panose="020B0609020204030204" pitchFamily="49" charset="0"/>
              </a:rPr>
              <a:t>	Frontend       0.80      0.78      0.79       743</a:t>
            </a:r>
          </a:p>
          <a:p>
            <a:pPr marL="0" indent="0">
              <a:buNone/>
            </a:pPr>
            <a:r>
              <a:rPr lang="en-US" sz="1500">
                <a:latin typeface="Consolas" panose="020B0609020204030204" pitchFamily="49" charset="0"/>
              </a:rPr>
              <a:t>	Mobile         0.80      0.44      0.57       388</a:t>
            </a:r>
          </a:p>
          <a:p>
            <a:pPr marL="0" indent="0">
              <a:buNone/>
            </a:pPr>
            <a:r>
              <a:rPr lang="en-US" sz="1500">
                <a:latin typeface="Consolas" panose="020B0609020204030204" pitchFamily="49" charset="0"/>
              </a:rPr>
              <a:t>	DevOps         0.66      0.24      0.35       133</a:t>
            </a:r>
          </a:p>
          <a:p>
            <a:pPr marL="0" indent="0">
              <a:buNone/>
            </a:pPr>
            <a:r>
              <a:rPr lang="en-US" sz="1500">
                <a:latin typeface="Consolas" panose="020B0609020204030204" pitchFamily="49" charset="0"/>
              </a:rPr>
              <a:t>	DataScientist  0.82      0.72      0.76       186</a:t>
            </a:r>
          </a:p>
          <a:p>
            <a:pPr marL="0" indent="0">
              <a:buNone/>
            </a:pPr>
            <a:endParaRPr lang="en-US" sz="15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>
                <a:latin typeface="Consolas" panose="020B0609020204030204" pitchFamily="49" charset="0"/>
              </a:rPr>
              <a:t>	Total:         0.78      0.53      0.63</a:t>
            </a:r>
          </a:p>
          <a:p>
            <a:pPr marL="0" indent="0">
              <a:buNone/>
            </a:pPr>
            <a:r>
              <a:rPr lang="en-US" sz="1500">
                <a:latin typeface="Consolas" panose="020B0609020204030204" pitchFamily="49" charset="0"/>
              </a:rPr>
              <a:t>	AUC:           0.73</a:t>
            </a:r>
          </a:p>
          <a:p>
            <a:pPr marL="0" indent="0">
              <a:buNone/>
            </a:pPr>
            <a:r>
              <a:rPr lang="en-US" sz="1500">
                <a:latin typeface="Consolas" panose="020B0609020204030204" pitchFamily="49" charset="0"/>
              </a:rPr>
              <a:t>	Jaccard:       0.46</a:t>
            </a:r>
          </a:p>
          <a:p>
            <a:pPr marL="0" indent="0">
              <a:buNone/>
            </a:pPr>
            <a:r>
              <a:rPr lang="en-US" sz="1500">
                <a:latin typeface="Consolas" panose="020B0609020204030204" pitchFamily="49" charset="0"/>
              </a:rPr>
              <a:t>	Hamming Loss:  0.14</a:t>
            </a:r>
          </a:p>
        </p:txBody>
      </p:sp>
    </p:spTree>
    <p:extLst>
      <p:ext uri="{BB962C8B-B14F-4D97-AF65-F5344CB8AC3E}">
        <p14:creationId xmlns:p14="http://schemas.microsoft.com/office/powerpoint/2010/main" val="351450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5827-FC69-4771-A0B6-F64A04D6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AdaBoost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F2A8EE-40AE-490A-A89E-EC5839E89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05435" indent="-305435"/>
            <a:r>
              <a:rPr lang="pl-PL" sz="2100">
                <a:ea typeface="+mn-lt"/>
                <a:cs typeface="+mn-lt"/>
              </a:rPr>
              <a:t>AdaBoost</a:t>
            </a:r>
          </a:p>
          <a:p>
            <a:pPr marL="0" indent="0">
              <a:buNone/>
            </a:pPr>
            <a:endParaRPr lang="pl-PL" sz="1900"/>
          </a:p>
          <a:p>
            <a:pPr marL="0" indent="0">
              <a:buNone/>
            </a:pPr>
            <a:r>
              <a:rPr lang="en-US" sz="1500">
                <a:latin typeface="Consolas" panose="020B0609020204030204" pitchFamily="49" charset="0"/>
              </a:rPr>
              <a:t>	Role           Precision Recall    F1        Support</a:t>
            </a:r>
          </a:p>
          <a:p>
            <a:pPr marL="0" indent="0">
              <a:buNone/>
            </a:pPr>
            <a:r>
              <a:rPr lang="en-US" sz="1500">
                <a:latin typeface="Consolas" panose="020B0609020204030204" pitchFamily="49" charset="0"/>
              </a:rPr>
              <a:t>	Backend        0.43      0.36      0.39       362</a:t>
            </a:r>
          </a:p>
          <a:p>
            <a:pPr marL="0" indent="0">
              <a:buNone/>
            </a:pPr>
            <a:r>
              <a:rPr lang="en-US" sz="1500">
                <a:latin typeface="Consolas" panose="020B0609020204030204" pitchFamily="49" charset="0"/>
              </a:rPr>
              <a:t>	Frontend       0.74      0.73      0.73       743</a:t>
            </a:r>
          </a:p>
          <a:p>
            <a:pPr marL="0" indent="0">
              <a:buNone/>
            </a:pPr>
            <a:r>
              <a:rPr lang="en-US" sz="1500">
                <a:latin typeface="Consolas" panose="020B0609020204030204" pitchFamily="49" charset="0"/>
              </a:rPr>
              <a:t>	Mobile         0.59      0.48      0.52       388</a:t>
            </a:r>
          </a:p>
          <a:p>
            <a:pPr marL="0" indent="0">
              <a:buNone/>
            </a:pPr>
            <a:r>
              <a:rPr lang="en-US" sz="1500">
                <a:latin typeface="Consolas" panose="020B0609020204030204" pitchFamily="49" charset="0"/>
              </a:rPr>
              <a:t>	DevOps         0.49      0.31      0.37       133</a:t>
            </a:r>
          </a:p>
          <a:p>
            <a:pPr marL="0" indent="0">
              <a:buNone/>
            </a:pPr>
            <a:r>
              <a:rPr lang="en-US" sz="1500">
                <a:latin typeface="Consolas" panose="020B0609020204030204" pitchFamily="49" charset="0"/>
              </a:rPr>
              <a:t>	DataScientist  0.79      0.70      0.74       186</a:t>
            </a:r>
          </a:p>
          <a:p>
            <a:pPr marL="0" indent="0">
              <a:buNone/>
            </a:pPr>
            <a:endParaRPr lang="en-US" sz="15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>
                <a:latin typeface="Consolas" panose="020B0609020204030204" pitchFamily="49" charset="0"/>
              </a:rPr>
              <a:t>	Total:         0.64      0.57      0.60</a:t>
            </a:r>
          </a:p>
          <a:p>
            <a:pPr marL="0" indent="0">
              <a:buNone/>
            </a:pPr>
            <a:r>
              <a:rPr lang="en-US" sz="1500">
                <a:latin typeface="Consolas" panose="020B0609020204030204" pitchFamily="49" charset="0"/>
              </a:rPr>
              <a:t>	AUC:           0.64</a:t>
            </a:r>
          </a:p>
          <a:p>
            <a:pPr marL="0" indent="0">
              <a:buNone/>
            </a:pPr>
            <a:r>
              <a:rPr lang="en-US" sz="1500">
                <a:latin typeface="Consolas" panose="020B0609020204030204" pitchFamily="49" charset="0"/>
              </a:rPr>
              <a:t>	Jaccard:       0.43</a:t>
            </a:r>
          </a:p>
          <a:p>
            <a:pPr marL="0" indent="0">
              <a:buNone/>
            </a:pPr>
            <a:r>
              <a:rPr lang="en-US" sz="1500">
                <a:latin typeface="Consolas" panose="020B0609020204030204" pitchFamily="49" charset="0"/>
              </a:rPr>
              <a:t>	Hamming Loss:  0.17</a:t>
            </a:r>
          </a:p>
        </p:txBody>
      </p:sp>
    </p:spTree>
    <p:extLst>
      <p:ext uri="{BB962C8B-B14F-4D97-AF65-F5344CB8AC3E}">
        <p14:creationId xmlns:p14="http://schemas.microsoft.com/office/powerpoint/2010/main" val="3144091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0F34-3469-4C94-804C-2D033378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Inne klasyfikatory oraz ich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D2927-56FD-48F9-8A81-9BDE78E7E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2249"/>
            <a:ext cx="2564109" cy="755564"/>
          </a:xfrm>
        </p:spPr>
        <p:txBody>
          <a:bodyPr/>
          <a:lstStyle/>
          <a:p>
            <a:pPr marL="305435" indent="-305435"/>
            <a:r>
              <a:rPr lang="en-US">
                <a:ea typeface="+mn-lt"/>
                <a:cs typeface="+mn-lt"/>
              </a:rPr>
              <a:t>Nearest Neighbors</a:t>
            </a:r>
            <a:endParaRPr lang="en-US"/>
          </a:p>
          <a:p>
            <a:pPr marL="305435" indent="-305435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BA627-3B10-4E83-8843-7D8FECE60FE3}"/>
              </a:ext>
            </a:extLst>
          </p:cNvPr>
          <p:cNvSpPr txBox="1"/>
          <p:nvPr/>
        </p:nvSpPr>
        <p:spPr>
          <a:xfrm>
            <a:off x="583532" y="2598820"/>
            <a:ext cx="846822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Consolas"/>
              <a:ea typeface="+mn-lt"/>
              <a:cs typeface="+mn-lt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Role           Precision Recall    F1        MCC       Support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Backend        0.33      0.13      0.18      0.07       362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Frontend       0.64      0.75      0.69      0.37       743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Mobile         0.53      0.27      0.36      0.25       388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DevOps         0.38      0.05      0.09      0.12       133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DataScientist  0.73      0.43      0.53      0.51       186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Total:         0.59      0.44      0.50      0.26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AUC:           0.53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Jaccard:       0.34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Hamming Loss:  0.20</a:t>
            </a:r>
          </a:p>
          <a:p>
            <a:endParaRPr lang="en-US">
              <a:latin typeface="Consolas"/>
            </a:endParaRPr>
          </a:p>
          <a:p>
            <a:pPr algn="l"/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4100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0F34-3469-4C94-804C-2D033378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Inne klasyfikatory oraz ich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D2927-56FD-48F9-8A81-9BDE78E7E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2249"/>
            <a:ext cx="4149070" cy="755564"/>
          </a:xfrm>
        </p:spPr>
        <p:txBody>
          <a:bodyPr/>
          <a:lstStyle/>
          <a:p>
            <a:pPr marL="305435" indent="-305435"/>
            <a:r>
              <a:rPr lang="en-US">
                <a:ea typeface="+mn-lt"/>
                <a:cs typeface="+mn-lt"/>
              </a:rPr>
              <a:t>Nearest Neighbors</a:t>
            </a:r>
            <a:r>
              <a:rPr lang="pl-PL">
                <a:ea typeface="+mn-lt"/>
                <a:cs typeface="+mn-lt"/>
              </a:rPr>
              <a:t> – </a:t>
            </a:r>
            <a:r>
              <a:rPr lang="pl-PL" err="1">
                <a:ea typeface="+mn-lt"/>
                <a:cs typeface="+mn-lt"/>
              </a:rPr>
              <a:t>Tuned</a:t>
            </a:r>
            <a:r>
              <a:rPr lang="pl-PL">
                <a:ea typeface="+mn-lt"/>
                <a:cs typeface="+mn-lt"/>
              </a:rPr>
              <a:t> (F1)</a:t>
            </a:r>
            <a:endParaRPr lang="en-US"/>
          </a:p>
          <a:p>
            <a:pPr marL="305435" indent="-305435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BA627-3B10-4E83-8843-7D8FECE60FE3}"/>
              </a:ext>
            </a:extLst>
          </p:cNvPr>
          <p:cNvSpPr txBox="1"/>
          <p:nvPr/>
        </p:nvSpPr>
        <p:spPr>
          <a:xfrm>
            <a:off x="583532" y="2598820"/>
            <a:ext cx="846822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Consolas"/>
              <a:ea typeface="+mn-lt"/>
              <a:cs typeface="+mn-lt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Role           Precision Recall    F1        MCC       Support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Backend        0.34      0.05      0.09      0.06       362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Frontend       0.65      0.81      0.72      0.43       743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Mobile         0.64      0.23      0.33      0.28       388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DevOps         0.30      0.02      0.04      0.07       133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DataScientist  0.83      0.37      0.50      0.52       186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Total:         0.65      0.43      0.52      0.27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AUC:           0.56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Jaccard:       0.35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Hamming Loss:  0.19</a:t>
            </a:r>
          </a:p>
          <a:p>
            <a:r>
              <a:rPr lang="en-US">
                <a:latin typeface="Consolas"/>
                <a:ea typeface="+mn-lt"/>
                <a:cs typeface="+mn-lt"/>
              </a:rPr>
              <a:t>    </a:t>
            </a:r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49740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0F34-3469-4C94-804C-2D033378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Inne klasyfikatory oraz ich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D2927-56FD-48F9-8A81-9BDE78E7E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2249"/>
            <a:ext cx="3982016" cy="755564"/>
          </a:xfrm>
        </p:spPr>
        <p:txBody>
          <a:bodyPr/>
          <a:lstStyle/>
          <a:p>
            <a:pPr marL="305435" indent="-305435"/>
            <a:r>
              <a:rPr lang="en-US">
                <a:ea typeface="+mn-lt"/>
                <a:cs typeface="+mn-lt"/>
              </a:rPr>
              <a:t>Nearest Neighbors</a:t>
            </a:r>
            <a:r>
              <a:rPr lang="pl-PL">
                <a:ea typeface="+mn-lt"/>
                <a:cs typeface="+mn-lt"/>
              </a:rPr>
              <a:t> – </a:t>
            </a:r>
            <a:r>
              <a:rPr lang="pl-PL" err="1">
                <a:ea typeface="+mn-lt"/>
                <a:cs typeface="+mn-lt"/>
              </a:rPr>
              <a:t>Tuned</a:t>
            </a:r>
            <a:r>
              <a:rPr lang="pl-PL">
                <a:ea typeface="+mn-lt"/>
                <a:cs typeface="+mn-lt"/>
              </a:rPr>
              <a:t> (MCC)</a:t>
            </a:r>
            <a:endParaRPr lang="en-US"/>
          </a:p>
          <a:p>
            <a:pPr marL="305435" indent="-305435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BA627-3B10-4E83-8843-7D8FECE60FE3}"/>
              </a:ext>
            </a:extLst>
          </p:cNvPr>
          <p:cNvSpPr txBox="1"/>
          <p:nvPr/>
        </p:nvSpPr>
        <p:spPr>
          <a:xfrm>
            <a:off x="583532" y="2598820"/>
            <a:ext cx="846822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Consolas"/>
              <a:ea typeface="+mn-lt"/>
              <a:cs typeface="+mn-lt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Role           Precision Recall    F1        MCC       Support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Backend        0.31      0.10      0.15      0.06       362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Frontend       0.65      0.78      0.71      0.41       743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Mobile         0.59      0.27      0.36      0.28       388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DevOps         0.45      0.04      0.07      0.12       133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DataScientist  0.79      0.43      0.54      0.54       186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Total:         0.62      0.44      0.52      0.28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AUC:           0.55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Jaccard:       0.35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Hamming Loss:  0.19</a:t>
            </a:r>
          </a:p>
          <a:p>
            <a:pPr algn="l"/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37774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0F34-3469-4C94-804C-2D033378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Inne klasyfikatory oraz ich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D2927-56FD-48F9-8A81-9BDE78E7E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2249"/>
            <a:ext cx="3982016" cy="755564"/>
          </a:xfrm>
        </p:spPr>
        <p:txBody>
          <a:bodyPr/>
          <a:lstStyle/>
          <a:p>
            <a:pPr marL="305435" indent="-305435"/>
            <a:r>
              <a:rPr lang="en-US"/>
              <a:t>Neural network</a:t>
            </a:r>
            <a:endParaRPr lang="pl-PL"/>
          </a:p>
          <a:p>
            <a:pPr marL="0" indent="0">
              <a:buNone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BA627-3B10-4E83-8843-7D8FECE60FE3}"/>
              </a:ext>
            </a:extLst>
          </p:cNvPr>
          <p:cNvSpPr txBox="1"/>
          <p:nvPr/>
        </p:nvSpPr>
        <p:spPr>
          <a:xfrm>
            <a:off x="583532" y="2598820"/>
            <a:ext cx="8468224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Consolas"/>
              <a:ea typeface="+mn-lt"/>
              <a:cs typeface="+mn-lt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Role           Precision Recall    F1        MCC       Support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Backend        0.39      0.29      0.32      0.17       362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Frontend       0.74      0.78      0.75      0.53       743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Mobile         0.60      0.49      0.53      0.41       388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DevOps         0.40      0.25      0.30      0.27       133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DataScientist  0.76      0.64      0.68      0.65       186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Total:         0.64      0.56      0.59      0.41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AUC:           0.56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Jaccard:       0.42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Hamming Loss:  0.18</a:t>
            </a:r>
          </a:p>
          <a:p>
            <a:r>
              <a:rPr lang="en-US" sz="1400">
                <a:ea typeface="+mn-lt"/>
                <a:cs typeface="+mn-lt"/>
              </a:rPr>
              <a:t>      </a:t>
            </a:r>
            <a:endParaRPr lang="en-US" sz="1400"/>
          </a:p>
          <a:p>
            <a:pPr algn="l"/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202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0F34-3469-4C94-804C-2D033378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Inne klasyfikatory oraz ich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D2927-56FD-48F9-8A81-9BDE78E7E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2249"/>
            <a:ext cx="3982016" cy="755564"/>
          </a:xfrm>
        </p:spPr>
        <p:txBody>
          <a:bodyPr/>
          <a:lstStyle/>
          <a:p>
            <a:pPr marL="305435" indent="-305435"/>
            <a:r>
              <a:rPr lang="en-US"/>
              <a:t>Neural network</a:t>
            </a:r>
            <a:r>
              <a:rPr lang="pl-PL"/>
              <a:t> – </a:t>
            </a:r>
            <a:r>
              <a:rPr lang="pl-PL" err="1"/>
              <a:t>Tuned</a:t>
            </a:r>
            <a:r>
              <a:rPr lang="pl-PL"/>
              <a:t> (F1)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BA627-3B10-4E83-8843-7D8FECE60FE3}"/>
              </a:ext>
            </a:extLst>
          </p:cNvPr>
          <p:cNvSpPr txBox="1"/>
          <p:nvPr/>
        </p:nvSpPr>
        <p:spPr>
          <a:xfrm>
            <a:off x="583532" y="2598820"/>
            <a:ext cx="8468224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Consolas"/>
              <a:ea typeface="+mn-lt"/>
              <a:cs typeface="+mn-lt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Role           Precision Recall    F1        MCC       Support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Backend        0.40      0.23      0.29      0.16       362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Frontend       0.74      0.75      0.74      0.51       743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Mobile         0.71      0.46      0.55      0.47       388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DevOps         0.54      0.21      0.28      0.28       133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DataScientist  0.81      0.64      0.72      0.69       186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Total:         0.68      0.53      0.60      0.42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AUC:           0.64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Jaccard:       0.43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Hamming Loss:  0.17</a:t>
            </a:r>
          </a:p>
          <a:p>
            <a:r>
              <a:rPr lang="en-US" sz="1400">
                <a:ea typeface="+mn-lt"/>
                <a:cs typeface="+mn-lt"/>
              </a:rPr>
              <a:t>      </a:t>
            </a:r>
            <a:endParaRPr lang="en-US" sz="1400"/>
          </a:p>
          <a:p>
            <a:pPr algn="l"/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59531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0F34-3469-4C94-804C-2D033378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Inne klasyfikatory oraz ich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D2927-56FD-48F9-8A81-9BDE78E7E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2249"/>
            <a:ext cx="3982016" cy="755564"/>
          </a:xfrm>
        </p:spPr>
        <p:txBody>
          <a:bodyPr/>
          <a:lstStyle/>
          <a:p>
            <a:pPr marL="305435" indent="-305435"/>
            <a:r>
              <a:rPr lang="en-US"/>
              <a:t>Neural network</a:t>
            </a:r>
            <a:r>
              <a:rPr lang="pl-PL"/>
              <a:t> – </a:t>
            </a:r>
            <a:r>
              <a:rPr lang="pl-PL" err="1"/>
              <a:t>Tuned</a:t>
            </a:r>
            <a:r>
              <a:rPr lang="pl-PL"/>
              <a:t> (MCC)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BA627-3B10-4E83-8843-7D8FECE60FE3}"/>
              </a:ext>
            </a:extLst>
          </p:cNvPr>
          <p:cNvSpPr txBox="1"/>
          <p:nvPr/>
        </p:nvSpPr>
        <p:spPr>
          <a:xfrm>
            <a:off x="583532" y="2598820"/>
            <a:ext cx="8468224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Consolas"/>
              <a:ea typeface="+mn-lt"/>
              <a:cs typeface="+mn-lt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Role           Precision Recall    F1        MCC       Support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Backend        0.43      0.30      0.35      0.20       362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Frontend       0.74      0.74      0.74      0.51       743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Mobile         0.61      0.50      0.54      0.42       388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DevOps         0.52      0.27      0.34      0.33       133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DataScientist  0.84      0.68      0.74      0.72       186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Total:         0.66      0.56      0.60      0.44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AUC:           0.63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Jaccard:       0.43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300">
                <a:solidFill>
                  <a:schemeClr val="tx2"/>
                </a:solidFill>
                <a:latin typeface="Consolas" panose="020B0609020204030204" pitchFamily="49" charset="0"/>
              </a:rPr>
              <a:t>    Hamming Loss:  0.17</a:t>
            </a:r>
          </a:p>
          <a:p>
            <a:r>
              <a:rPr lang="en-US" sz="1400">
                <a:ea typeface="+mn-lt"/>
                <a:cs typeface="+mn-lt"/>
              </a:rPr>
              <a:t>      </a:t>
            </a:r>
            <a:endParaRPr lang="en-US" sz="1400"/>
          </a:p>
          <a:p>
            <a:pPr algn="l"/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23141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8EF0-1F3A-4706-9C05-A03D411E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Postępy w publikacji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4CA56-4D7E-42E9-B357-F36BDD0A2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400">
                <a:ea typeface="+mn-lt"/>
                <a:cs typeface="+mn-lt"/>
              </a:rPr>
              <a:t>Pozyskiwanie danych</a:t>
            </a:r>
          </a:p>
          <a:p>
            <a:pPr marL="666900" lvl="1" indent="-342900">
              <a:buAutoNum type="arabicPeriod"/>
            </a:pPr>
            <a:r>
              <a:rPr lang="en-US">
                <a:ea typeface="+mn-lt"/>
                <a:cs typeface="+mn-lt"/>
              </a:rPr>
              <a:t>Techniczne role</a:t>
            </a:r>
          </a:p>
          <a:p>
            <a:pPr marL="666900" lvl="1" indent="-342900">
              <a:buAutoNum type="arabicPeriod"/>
            </a:pPr>
            <a:r>
              <a:rPr lang="en-US">
                <a:ea typeface="+mn-lt"/>
                <a:cs typeface="+mn-lt"/>
              </a:rPr>
              <a:t>Ground truth</a:t>
            </a:r>
          </a:p>
          <a:p>
            <a:pPr marL="666900" lvl="1" indent="-342900">
              <a:buAutoNum type="arabicPeriod"/>
            </a:pPr>
            <a:r>
              <a:rPr lang="en-US">
                <a:ea typeface="+mn-lt"/>
                <a:cs typeface="+mn-lt"/>
              </a:rPr>
              <a:t>Dane o użytkownikach</a:t>
            </a:r>
          </a:p>
        </p:txBody>
      </p:sp>
    </p:spTree>
    <p:extLst>
      <p:ext uri="{BB962C8B-B14F-4D97-AF65-F5344CB8AC3E}">
        <p14:creationId xmlns:p14="http://schemas.microsoft.com/office/powerpoint/2010/main" val="417171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0007-9DEA-49A0-A189-553D2ECB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Krótkie</a:t>
            </a:r>
            <a:r>
              <a:rPr lang="en-US"/>
              <a:t> podsumowanie – Milestone 1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4DF1-624B-44D6-AC82-7BDF17642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Zapoznanie się z artykułem bazowym oraz kodami źródłowymi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Odtworzenie wyników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Przegląd literatury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Pobieranie danych z serwisu StackOverflow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Pobieranie danych z serwisu GitHub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Rozpoczęcie pracy nad tekstem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5079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C4991-B78B-4D80-A682-47A48389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341608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0007-9DEA-49A0-A189-553D2ECB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Pobieranie danych z gitHub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4DF1-624B-44D6-AC82-7BDF17642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Poprawa pobierania tematów repozytoriów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Poprawa pobierania danych dla użytkowników z błędami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936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0007-9DEA-49A0-A189-553D2ECB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Processing danych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4DF1-624B-44D6-AC82-7BDF17642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>
              <a:buFont typeface="Arial" panose="020B0604020202020204" pitchFamily="34" charset="0"/>
              <a:buChar char="•"/>
            </a:pPr>
            <a:r>
              <a:rPr lang="en-US" err="1"/>
              <a:t>Zapoznanie</a:t>
            </a:r>
            <a:r>
              <a:rPr lang="en-US"/>
              <a:t> </a:t>
            </a:r>
            <a:r>
              <a:rPr lang="en-US" err="1"/>
              <a:t>się</a:t>
            </a:r>
            <a:r>
              <a:rPr lang="en-US"/>
              <a:t> z </a:t>
            </a:r>
            <a:r>
              <a:rPr lang="en-US" err="1"/>
              <a:t>formatem</a:t>
            </a:r>
            <a:r>
              <a:rPr lang="en-US"/>
              <a:t> </a:t>
            </a:r>
            <a:r>
              <a:rPr lang="en-US" err="1"/>
              <a:t>wyjściowym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err="1"/>
              <a:t>Dostosowanie</a:t>
            </a:r>
            <a:r>
              <a:rPr lang="en-US"/>
              <a:t> danych do </a:t>
            </a:r>
            <a:r>
              <a:rPr lang="en-US" err="1"/>
              <a:t>formatu</a:t>
            </a:r>
            <a:r>
              <a:rPr lang="en-US"/>
              <a:t> </a:t>
            </a:r>
            <a:r>
              <a:rPr lang="en-US" err="1"/>
              <a:t>używanego</a:t>
            </a:r>
            <a:r>
              <a:rPr lang="en-US"/>
              <a:t> </a:t>
            </a:r>
            <a:r>
              <a:rPr lang="en-US" err="1"/>
              <a:t>przez</a:t>
            </a:r>
            <a:r>
              <a:rPr lang="en-US"/>
              <a:t> </a:t>
            </a:r>
            <a:r>
              <a:rPr lang="en-US" err="1"/>
              <a:t>oryginalnych</a:t>
            </a:r>
            <a:r>
              <a:rPr lang="en-US"/>
              <a:t> </a:t>
            </a:r>
            <a:r>
              <a:rPr lang="en-US" err="1"/>
              <a:t>autorów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err="1"/>
              <a:t>Przetworzenie</a:t>
            </a:r>
            <a:r>
              <a:rPr lang="en-US"/>
              <a:t> </a:t>
            </a:r>
            <a:r>
              <a:rPr lang="en-US" err="1"/>
              <a:t>nowych</a:t>
            </a:r>
            <a:r>
              <a:rPr lang="en-US"/>
              <a:t> danych w </a:t>
            </a:r>
            <a:r>
              <a:rPr lang="en-US" err="1"/>
              <a:t>spos</a:t>
            </a:r>
            <a:r>
              <a:rPr lang="pl-PL" err="1"/>
              <a:t>ób</a:t>
            </a:r>
            <a:r>
              <a:rPr lang="pl-PL"/>
              <a:t> opisany w publikacji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/>
              <a:t>Uwzględnienie jedynie popularnych </a:t>
            </a:r>
            <a:r>
              <a:rPr lang="pl-PL" err="1"/>
              <a:t>biliotek</a:t>
            </a:r>
            <a:endParaRPr lang="pl-PL"/>
          </a:p>
          <a:p>
            <a:pPr lvl="1">
              <a:buFont typeface="Arial" panose="020B0604020202020204" pitchFamily="34" charset="0"/>
              <a:buChar char="•"/>
            </a:pPr>
            <a:r>
              <a:rPr lang="pl-PL"/>
              <a:t>Analiza korelacji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err="1"/>
              <a:t>Bag</a:t>
            </a:r>
            <a:r>
              <a:rPr lang="pl-PL"/>
              <a:t>-of-</a:t>
            </a:r>
            <a:r>
              <a:rPr lang="pl-PL" err="1"/>
              <a:t>words</a:t>
            </a:r>
            <a:endParaRPr lang="pl-PL"/>
          </a:p>
          <a:p>
            <a:pPr lvl="1"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48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A37C-76AF-41C0-8DAC-A04DD6E5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Processing danych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3527C-C008-4AE6-B1B8-177764054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/>
              <a:t>Przetwarzanie danych dotyczących opisów (</a:t>
            </a:r>
            <a:r>
              <a:rPr lang="pl-PL" err="1"/>
              <a:t>bio</a:t>
            </a:r>
            <a:r>
              <a:rPr lang="pl-PL"/>
              <a:t>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/>
              <a:t>Razem: 74 </a:t>
            </a:r>
            <a:r>
              <a:rPr lang="pl-PL" err="1"/>
              <a:t>features</a:t>
            </a:r>
            <a:r>
              <a:rPr lang="pl-PL"/>
              <a:t> (Poprzednio: 69)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/>
              <a:t>Przetwarzanie danych dotyczących repozytoriów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/>
              <a:t>Opisy: 232 </a:t>
            </a:r>
            <a:r>
              <a:rPr lang="pl-PL" err="1"/>
              <a:t>features</a:t>
            </a:r>
            <a:r>
              <a:rPr lang="pl-PL"/>
              <a:t> (Poprzednio: 169)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err="1"/>
              <a:t>Tagi</a:t>
            </a:r>
            <a:r>
              <a:rPr lang="pl-PL"/>
              <a:t>/tematy: 25 </a:t>
            </a:r>
            <a:r>
              <a:rPr lang="pl-PL" err="1"/>
              <a:t>features</a:t>
            </a:r>
            <a:r>
              <a:rPr lang="pl-PL"/>
              <a:t> (Poprzednio: 63)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/>
              <a:t>Nazwy: 67 </a:t>
            </a:r>
            <a:r>
              <a:rPr lang="pl-PL" err="1"/>
              <a:t>features</a:t>
            </a:r>
            <a:r>
              <a:rPr lang="pl-PL"/>
              <a:t> (Poprzednio: 155)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/>
              <a:t>Przetwarzanie danych dotyczących języków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/>
              <a:t>Razem: 224 </a:t>
            </a:r>
            <a:r>
              <a:rPr lang="pl-PL" err="1"/>
              <a:t>features</a:t>
            </a:r>
            <a:r>
              <a:rPr lang="pl-PL"/>
              <a:t> (Poprzednio: 217)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/>
              <a:t>Przetwarzanie danych dotyczących bibliotek/zależności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/>
              <a:t>Razem: 701 </a:t>
            </a:r>
            <a:r>
              <a:rPr lang="pl-PL" err="1"/>
              <a:t>features</a:t>
            </a:r>
            <a:r>
              <a:rPr lang="pl-PL"/>
              <a:t> (Poprzednio: 798)</a:t>
            </a:r>
          </a:p>
          <a:p>
            <a:pPr>
              <a:buFont typeface="Arial" panose="020B0604020202020204" pitchFamily="34" charset="0"/>
              <a:buChar char="•"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509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CCEC3DCD-8E7B-46DB-A20E-47110839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Klasyfikatory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6C88C39-A084-4ED0-AE64-2AECA55C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pl-PL"/>
              <a:t>Klasyfikatory</a:t>
            </a:r>
          </a:p>
          <a:p>
            <a:pPr lvl="1"/>
            <a:r>
              <a:rPr lang="pl-PL"/>
              <a:t>Precision</a:t>
            </a:r>
          </a:p>
          <a:p>
            <a:pPr lvl="1"/>
            <a:r>
              <a:rPr lang="pl-PL" err="1"/>
              <a:t>Recall</a:t>
            </a:r>
            <a:endParaRPr lang="pl-PL"/>
          </a:p>
          <a:p>
            <a:pPr lvl="1"/>
            <a:r>
              <a:rPr lang="pl-PL"/>
              <a:t>F1</a:t>
            </a:r>
          </a:p>
          <a:p>
            <a:pPr lvl="1"/>
            <a:r>
              <a:rPr lang="pl-PL"/>
              <a:t>MCC</a:t>
            </a:r>
          </a:p>
          <a:p>
            <a:pPr marL="324000" lvl="1" indent="0">
              <a:buNone/>
            </a:pPr>
            <a:endParaRPr lang="pl-P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AED9DB-A9FD-433A-B574-6D8DE5755BAB}"/>
                  </a:ext>
                </a:extLst>
              </p:cNvPr>
              <p:cNvSpPr txBox="1"/>
              <p:nvPr/>
            </p:nvSpPr>
            <p:spPr>
              <a:xfrm>
                <a:off x="6096000" y="2180496"/>
                <a:ext cx="224022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pl-PL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AED9DB-A9FD-433A-B574-6D8DE5755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80496"/>
                <a:ext cx="2240229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C1B4F3-CA99-4DB2-9BF3-F7B5188975F2}"/>
                  </a:ext>
                </a:extLst>
              </p:cNvPr>
              <p:cNvSpPr txBox="1"/>
              <p:nvPr/>
            </p:nvSpPr>
            <p:spPr>
              <a:xfrm>
                <a:off x="6096000" y="2824733"/>
                <a:ext cx="190212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pl-PL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C1B4F3-CA99-4DB2-9BF3-F7B518897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24733"/>
                <a:ext cx="1902124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EB3979-1F86-4777-878A-0C3AA007080B}"/>
                  </a:ext>
                </a:extLst>
              </p:cNvPr>
              <p:cNvSpPr txBox="1"/>
              <p:nvPr/>
            </p:nvSpPr>
            <p:spPr>
              <a:xfrm>
                <a:off x="6096000" y="3468970"/>
                <a:ext cx="3000758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1= 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𝑝𝑟𝑒𝑐𝑖𝑠𝑖𝑜𝑛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𝑟𝑒𝑐𝑎𝑙𝑙</m:t>
                              </m:r>
                            </m:e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l-PL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EB3979-1F86-4777-878A-0C3AA0070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68970"/>
                <a:ext cx="3000758" cy="5670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632A11-923B-462F-881E-D9AA0EC1DCCF}"/>
                  </a:ext>
                </a:extLst>
              </p:cNvPr>
              <p:cNvSpPr txBox="1"/>
              <p:nvPr/>
            </p:nvSpPr>
            <p:spPr>
              <a:xfrm>
                <a:off x="6096000" y="4124851"/>
                <a:ext cx="5348323" cy="634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𝑀𝐶𝐶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𝐹𝑁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l-PL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632A11-923B-462F-881E-D9AA0EC1D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24851"/>
                <a:ext cx="5348323" cy="634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45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A37C-76AF-41C0-8DAC-A04DD6E5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Reprodukcja na nowych danych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4112E-CE59-4800-8140-1652CBB987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 anchorCtr="0">
            <a:normAutofit fontScale="62500" lnSpcReduction="20000"/>
          </a:bodyPr>
          <a:lstStyle/>
          <a:p>
            <a:r>
              <a:rPr lang="pl-PL" sz="2600"/>
              <a:t>Nowe dane – </a:t>
            </a:r>
            <a:r>
              <a:rPr lang="pl-PL" sz="2600" err="1"/>
              <a:t>Random</a:t>
            </a:r>
            <a:r>
              <a:rPr lang="pl-PL" sz="2600"/>
              <a:t> </a:t>
            </a:r>
            <a:r>
              <a:rPr lang="pl-PL" sz="2600" err="1"/>
              <a:t>Forest</a:t>
            </a:r>
            <a:endParaRPr lang="pl-PL" sz="2600"/>
          </a:p>
          <a:p>
            <a:pPr marL="0" indent="0">
              <a:buNone/>
            </a:pPr>
            <a:endParaRPr lang="pl-PL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>
                <a:latin typeface="Consolas" panose="020B0609020204030204" pitchFamily="49" charset="0"/>
              </a:rPr>
              <a:t>Role           Precision </a:t>
            </a:r>
            <a:r>
              <a:rPr lang="pl-PL" err="1">
                <a:latin typeface="Consolas" panose="020B0609020204030204" pitchFamily="49" charset="0"/>
              </a:rPr>
              <a:t>Recall</a:t>
            </a:r>
            <a:r>
              <a:rPr lang="pl-PL">
                <a:latin typeface="Consolas" panose="020B0609020204030204" pitchFamily="49" charset="0"/>
              </a:rPr>
              <a:t>    F1        MCC       </a:t>
            </a:r>
            <a:r>
              <a:rPr lang="pl-PL" err="1">
                <a:latin typeface="Consolas" panose="020B0609020204030204" pitchFamily="49" charset="0"/>
              </a:rPr>
              <a:t>Support</a:t>
            </a:r>
            <a:endParaRPr lang="pl-PL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err="1">
                <a:latin typeface="Consolas" panose="020B0609020204030204" pitchFamily="49" charset="0"/>
              </a:rPr>
              <a:t>Backend</a:t>
            </a:r>
            <a:r>
              <a:rPr lang="pl-PL">
                <a:latin typeface="Consolas" panose="020B0609020204030204" pitchFamily="49" charset="0"/>
              </a:rPr>
              <a:t>        0.55      0.07      0.12      0.14       362</a:t>
            </a:r>
          </a:p>
          <a:p>
            <a:pPr marL="0" indent="0">
              <a:buNone/>
            </a:pPr>
            <a:r>
              <a:rPr lang="pl-PL">
                <a:latin typeface="Consolas" panose="020B0609020204030204" pitchFamily="49" charset="0"/>
              </a:rPr>
              <a:t>Frontend       0.74      0.81      0.77      0.56       743</a:t>
            </a:r>
          </a:p>
          <a:p>
            <a:pPr marL="0" indent="0">
              <a:buNone/>
            </a:pPr>
            <a:r>
              <a:rPr lang="pl-PL">
                <a:latin typeface="Consolas" panose="020B0609020204030204" pitchFamily="49" charset="0"/>
              </a:rPr>
              <a:t>Mobile         0.86      0.40      0.54      0.51       388</a:t>
            </a:r>
          </a:p>
          <a:p>
            <a:pPr marL="0" indent="0">
              <a:buNone/>
            </a:pPr>
            <a:r>
              <a:rPr lang="pl-PL" err="1">
                <a:latin typeface="Consolas" panose="020B0609020204030204" pitchFamily="49" charset="0"/>
              </a:rPr>
              <a:t>DevOps</a:t>
            </a:r>
            <a:r>
              <a:rPr lang="pl-PL">
                <a:latin typeface="Consolas" panose="020B0609020204030204" pitchFamily="49" charset="0"/>
              </a:rPr>
              <a:t>         0.55      0.09      0.14      0.20       133</a:t>
            </a:r>
          </a:p>
          <a:p>
            <a:pPr marL="0" indent="0">
              <a:buNone/>
            </a:pPr>
            <a:r>
              <a:rPr lang="pl-PL" err="1">
                <a:latin typeface="Consolas" panose="020B0609020204030204" pitchFamily="49" charset="0"/>
              </a:rPr>
              <a:t>DataScientist</a:t>
            </a:r>
            <a:r>
              <a:rPr lang="pl-PL">
                <a:latin typeface="Consolas" panose="020B0609020204030204" pitchFamily="49" charset="0"/>
              </a:rPr>
              <a:t>  0.90      0.67      0.76      0.75       186</a:t>
            </a:r>
          </a:p>
          <a:p>
            <a:pPr marL="0" indent="0">
              <a:buNone/>
            </a:pPr>
            <a:endParaRPr lang="pl-PL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>
                <a:latin typeface="Consolas" panose="020B0609020204030204" pitchFamily="49" charset="0"/>
              </a:rPr>
              <a:t>Total:         0.78      0.50      0.61      0.43</a:t>
            </a:r>
          </a:p>
          <a:p>
            <a:pPr marL="0" indent="0">
              <a:buNone/>
            </a:pPr>
            <a:r>
              <a:rPr lang="pl-PL">
                <a:latin typeface="Consolas" panose="020B0609020204030204" pitchFamily="49" charset="0"/>
              </a:rPr>
              <a:t>AUC:           0.73</a:t>
            </a:r>
          </a:p>
          <a:p>
            <a:pPr marL="0" indent="0">
              <a:buNone/>
            </a:pPr>
            <a:r>
              <a:rPr lang="pl-PL" err="1">
                <a:latin typeface="Consolas" panose="020B0609020204030204" pitchFamily="49" charset="0"/>
              </a:rPr>
              <a:t>Jaccard</a:t>
            </a:r>
            <a:r>
              <a:rPr lang="pl-PL">
                <a:latin typeface="Consolas" panose="020B0609020204030204" pitchFamily="49" charset="0"/>
              </a:rPr>
              <a:t>:       0.44</a:t>
            </a:r>
          </a:p>
          <a:p>
            <a:pPr marL="0" indent="0">
              <a:buNone/>
            </a:pPr>
            <a:r>
              <a:rPr lang="pl-PL" err="1">
                <a:latin typeface="Consolas" panose="020B0609020204030204" pitchFamily="49" charset="0"/>
              </a:rPr>
              <a:t>Hamming</a:t>
            </a:r>
            <a:r>
              <a:rPr lang="pl-PL">
                <a:latin typeface="Consolas" panose="020B0609020204030204" pitchFamily="49" charset="0"/>
              </a:rPr>
              <a:t> </a:t>
            </a:r>
            <a:r>
              <a:rPr lang="pl-PL" err="1">
                <a:latin typeface="Consolas" panose="020B0609020204030204" pitchFamily="49" charset="0"/>
              </a:rPr>
              <a:t>Loss</a:t>
            </a:r>
            <a:r>
              <a:rPr lang="pl-PL">
                <a:latin typeface="Consolas" panose="020B0609020204030204" pitchFamily="49" charset="0"/>
              </a:rPr>
              <a:t>:  0.15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2202D3A-A96A-4479-83E2-5261F5BA0650}"/>
              </a:ext>
            </a:extLst>
          </p:cNvPr>
          <p:cNvSpPr txBox="1">
            <a:spLocks/>
          </p:cNvSpPr>
          <p:nvPr/>
        </p:nvSpPr>
        <p:spPr>
          <a:xfrm>
            <a:off x="766025" y="2228003"/>
            <a:ext cx="5422392" cy="36330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600"/>
              <a:t>Bazowe dane – </a:t>
            </a:r>
            <a:r>
              <a:rPr lang="pl-PL" sz="2600" err="1"/>
              <a:t>Random</a:t>
            </a:r>
            <a:r>
              <a:rPr lang="pl-PL" sz="2600"/>
              <a:t> </a:t>
            </a:r>
            <a:r>
              <a:rPr lang="pl-PL" sz="2600" err="1"/>
              <a:t>Forest</a:t>
            </a:r>
            <a:endParaRPr lang="pl-PL" sz="2600"/>
          </a:p>
          <a:p>
            <a:pPr marL="0" indent="0">
              <a:buFont typeface="Wingdings 2" panose="05020102010507070707" pitchFamily="18" charset="2"/>
              <a:buNone/>
            </a:pPr>
            <a:endParaRPr lang="pl-PL">
              <a:latin typeface="Consolas" panose="020B0609020204030204" pitchFamily="49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pl-PL">
                <a:latin typeface="Consolas" panose="020B0609020204030204" pitchFamily="49" charset="0"/>
              </a:rPr>
              <a:t>Role           Precision </a:t>
            </a:r>
            <a:r>
              <a:rPr lang="pl-PL" err="1">
                <a:latin typeface="Consolas" panose="020B0609020204030204" pitchFamily="49" charset="0"/>
              </a:rPr>
              <a:t>Recall</a:t>
            </a:r>
            <a:r>
              <a:rPr lang="pl-PL">
                <a:latin typeface="Consolas" panose="020B0609020204030204" pitchFamily="49" charset="0"/>
              </a:rPr>
              <a:t>    F1        MCC       </a:t>
            </a:r>
            <a:r>
              <a:rPr lang="pl-PL" err="1">
                <a:latin typeface="Consolas" panose="020B0609020204030204" pitchFamily="49" charset="0"/>
              </a:rPr>
              <a:t>Support</a:t>
            </a:r>
            <a:endParaRPr lang="pl-PL">
              <a:latin typeface="Consolas" panose="020B0609020204030204" pitchFamily="49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pl-PL" err="1">
                <a:latin typeface="Consolas" panose="020B0609020204030204" pitchFamily="49" charset="0"/>
              </a:rPr>
              <a:t>Backend</a:t>
            </a:r>
            <a:r>
              <a:rPr lang="pl-PL">
                <a:latin typeface="Consolas" panose="020B0609020204030204" pitchFamily="49" charset="0"/>
              </a:rPr>
              <a:t>        0.58      0.12      0.20      0.17       450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pl-PL">
                <a:latin typeface="Consolas" panose="020B0609020204030204" pitchFamily="49" charset="0"/>
              </a:rPr>
              <a:t>Frontend       0.77      0.78      0.78      0.56       820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pl-PL">
                <a:latin typeface="Consolas" panose="020B0609020204030204" pitchFamily="49" charset="0"/>
              </a:rPr>
              <a:t>Mobile         0.78      0.39      0.52      0.46       453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pl-PL" err="1">
                <a:latin typeface="Consolas" panose="020B0609020204030204" pitchFamily="49" charset="0"/>
              </a:rPr>
              <a:t>DevOps</a:t>
            </a:r>
            <a:r>
              <a:rPr lang="pl-PL">
                <a:latin typeface="Consolas" panose="020B0609020204030204" pitchFamily="49" charset="0"/>
              </a:rPr>
              <a:t>         0.74      0.09      0.15      0.23       149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pl-PL" err="1">
                <a:latin typeface="Consolas" panose="020B0609020204030204" pitchFamily="49" charset="0"/>
              </a:rPr>
              <a:t>DataScientist</a:t>
            </a:r>
            <a:r>
              <a:rPr lang="pl-PL">
                <a:latin typeface="Consolas" panose="020B0609020204030204" pitchFamily="49" charset="0"/>
              </a:rPr>
              <a:t>  0.87      0.66      0.74      0.73       150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pl-PL">
              <a:latin typeface="Consolas" panose="020B0609020204030204" pitchFamily="49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pl-PL">
                <a:latin typeface="Consolas" panose="020B0609020204030204" pitchFamily="49" charset="0"/>
              </a:rPr>
              <a:t>Total:         0.77      0.49      0.60      0.43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pl-PL">
                <a:latin typeface="Consolas" panose="020B0609020204030204" pitchFamily="49" charset="0"/>
              </a:rPr>
              <a:t>AUC:           0.71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pl-PL" err="1">
                <a:latin typeface="Consolas" panose="020B0609020204030204" pitchFamily="49" charset="0"/>
              </a:rPr>
              <a:t>Jaccard</a:t>
            </a:r>
            <a:r>
              <a:rPr lang="pl-PL">
                <a:latin typeface="Consolas" panose="020B0609020204030204" pitchFamily="49" charset="0"/>
              </a:rPr>
              <a:t>:       0.43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pl-PL" err="1">
                <a:latin typeface="Consolas" panose="020B0609020204030204" pitchFamily="49" charset="0"/>
              </a:rPr>
              <a:t>Hamming</a:t>
            </a:r>
            <a:r>
              <a:rPr lang="pl-PL">
                <a:latin typeface="Consolas" panose="020B0609020204030204" pitchFamily="49" charset="0"/>
              </a:rPr>
              <a:t> </a:t>
            </a:r>
            <a:r>
              <a:rPr lang="pl-PL" err="1">
                <a:latin typeface="Consolas" panose="020B0609020204030204" pitchFamily="49" charset="0"/>
              </a:rPr>
              <a:t>Loss</a:t>
            </a:r>
            <a:r>
              <a:rPr lang="pl-PL">
                <a:latin typeface="Consolas" panose="020B0609020204030204" pitchFamily="49" charset="0"/>
              </a:rPr>
              <a:t>:  0.16</a:t>
            </a:r>
          </a:p>
        </p:txBody>
      </p:sp>
    </p:spTree>
    <p:extLst>
      <p:ext uri="{BB962C8B-B14F-4D97-AF65-F5344CB8AC3E}">
        <p14:creationId xmlns:p14="http://schemas.microsoft.com/office/powerpoint/2010/main" val="266111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CCEC3DCD-8E7B-46DB-A20E-47110839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TuninG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6C88C39-A084-4ED0-AE64-2AECA55C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pl-PL"/>
              <a:t>GridSearchCV</a:t>
            </a:r>
          </a:p>
          <a:p>
            <a:r>
              <a:rPr lang="pl-PL"/>
              <a:t>RandomizedSearchCV</a:t>
            </a:r>
          </a:p>
          <a:p>
            <a:pPr lvl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768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5827-FC69-4771-A0B6-F64A04D6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tuningowane</a:t>
            </a:r>
            <a:r>
              <a:rPr lang="en-US"/>
              <a:t> Random forest</a:t>
            </a:r>
            <a:endParaRPr lang="pl-PL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A8A48E21-C2FD-42AD-A13A-B867B59C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sz="2100" err="1"/>
              <a:t>Random</a:t>
            </a:r>
            <a:r>
              <a:rPr lang="pl-PL" sz="2100"/>
              <a:t> </a:t>
            </a:r>
            <a:r>
              <a:rPr lang="pl-PL" sz="2100" err="1"/>
              <a:t>Forest</a:t>
            </a:r>
            <a:r>
              <a:rPr lang="pl-PL" sz="2100"/>
              <a:t> – </a:t>
            </a:r>
            <a:r>
              <a:rPr lang="pl-PL" sz="2100" err="1"/>
              <a:t>Tuned</a:t>
            </a:r>
            <a:r>
              <a:rPr lang="pl-PL" sz="2100"/>
              <a:t> (F1)</a:t>
            </a:r>
          </a:p>
          <a:p>
            <a:pPr marL="0" indent="0">
              <a:buNone/>
            </a:pPr>
            <a:endParaRPr lang="pl-PL" sz="1700"/>
          </a:p>
          <a:p>
            <a:pPr marL="0" indent="0">
              <a:buNone/>
            </a:pPr>
            <a:r>
              <a:rPr lang="pl-PL" sz="1700">
                <a:latin typeface="Consolas" panose="020B0609020204030204" pitchFamily="49" charset="0"/>
              </a:rPr>
              <a:t>    Role           Precision </a:t>
            </a:r>
            <a:r>
              <a:rPr lang="pl-PL" sz="1700" err="1">
                <a:latin typeface="Consolas" panose="020B0609020204030204" pitchFamily="49" charset="0"/>
              </a:rPr>
              <a:t>Recall</a:t>
            </a:r>
            <a:r>
              <a:rPr lang="pl-PL" sz="1700">
                <a:latin typeface="Consolas" panose="020B0609020204030204" pitchFamily="49" charset="0"/>
              </a:rPr>
              <a:t>    F1        MCC       </a:t>
            </a:r>
            <a:r>
              <a:rPr lang="pl-PL" sz="1700" err="1">
                <a:latin typeface="Consolas" panose="020B0609020204030204" pitchFamily="49" charset="0"/>
              </a:rPr>
              <a:t>Support</a:t>
            </a:r>
            <a:endParaRPr lang="pl-PL" sz="17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700">
                <a:latin typeface="Consolas" panose="020B0609020204030204" pitchFamily="49" charset="0"/>
              </a:rPr>
              <a:t>    </a:t>
            </a:r>
            <a:r>
              <a:rPr lang="pl-PL" sz="1700" err="1">
                <a:latin typeface="Consolas" panose="020B0609020204030204" pitchFamily="49" charset="0"/>
              </a:rPr>
              <a:t>Backend</a:t>
            </a:r>
            <a:r>
              <a:rPr lang="pl-PL" sz="1700">
                <a:latin typeface="Consolas" panose="020B0609020204030204" pitchFamily="49" charset="0"/>
              </a:rPr>
              <a:t>        0.41      0.43      0.42      0.24       362</a:t>
            </a:r>
          </a:p>
          <a:p>
            <a:pPr marL="0" indent="0">
              <a:buNone/>
            </a:pPr>
            <a:r>
              <a:rPr lang="pl-PL" sz="1700">
                <a:latin typeface="Consolas" panose="020B0609020204030204" pitchFamily="49" charset="0"/>
              </a:rPr>
              <a:t>    Frontend       0.76      0.81      0.78      0.58       743</a:t>
            </a:r>
          </a:p>
          <a:p>
            <a:pPr marL="0" indent="0">
              <a:buNone/>
            </a:pPr>
            <a:r>
              <a:rPr lang="pl-PL" sz="1700">
                <a:latin typeface="Consolas" panose="020B0609020204030204" pitchFamily="49" charset="0"/>
              </a:rPr>
              <a:t>    Mobile         0.65      0.62      0.63      0.52       388</a:t>
            </a:r>
          </a:p>
          <a:p>
            <a:pPr marL="0" indent="0">
              <a:buNone/>
            </a:pPr>
            <a:r>
              <a:rPr lang="pl-PL" sz="1700">
                <a:latin typeface="Consolas" panose="020B0609020204030204" pitchFamily="49" charset="0"/>
              </a:rPr>
              <a:t>    </a:t>
            </a:r>
            <a:r>
              <a:rPr lang="pl-PL" sz="1700" err="1">
                <a:latin typeface="Consolas" panose="020B0609020204030204" pitchFamily="49" charset="0"/>
              </a:rPr>
              <a:t>DevOps</a:t>
            </a:r>
            <a:r>
              <a:rPr lang="pl-PL" sz="1700">
                <a:latin typeface="Consolas" panose="020B0609020204030204" pitchFamily="49" charset="0"/>
              </a:rPr>
              <a:t>         0.52      0.46      0.47      0.44       133</a:t>
            </a:r>
          </a:p>
          <a:p>
            <a:pPr marL="0" indent="0">
              <a:buNone/>
            </a:pPr>
            <a:r>
              <a:rPr lang="pl-PL" sz="1700">
                <a:latin typeface="Consolas" panose="020B0609020204030204" pitchFamily="49" charset="0"/>
              </a:rPr>
              <a:t>    </a:t>
            </a:r>
            <a:r>
              <a:rPr lang="pl-PL" sz="1700" err="1">
                <a:latin typeface="Consolas" panose="020B0609020204030204" pitchFamily="49" charset="0"/>
              </a:rPr>
              <a:t>DataScientist</a:t>
            </a:r>
            <a:r>
              <a:rPr lang="pl-PL" sz="1700">
                <a:latin typeface="Consolas" panose="020B0609020204030204" pitchFamily="49" charset="0"/>
              </a:rPr>
              <a:t>  0.73      0.80      0.76      0.73       186</a:t>
            </a:r>
          </a:p>
          <a:p>
            <a:pPr marL="0" indent="0">
              <a:buNone/>
            </a:pPr>
            <a:r>
              <a:rPr lang="pl-PL" sz="1700"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pl-PL" sz="1700">
                <a:latin typeface="Consolas" panose="020B0609020204030204" pitchFamily="49" charset="0"/>
              </a:rPr>
              <a:t>    Total:         0.65      0.67      0.66      0.50</a:t>
            </a:r>
          </a:p>
          <a:p>
            <a:pPr marL="0" indent="0">
              <a:buNone/>
            </a:pPr>
            <a:r>
              <a:rPr lang="pl-PL" sz="1700">
                <a:latin typeface="Consolas" panose="020B0609020204030204" pitchFamily="49" charset="0"/>
              </a:rPr>
              <a:t>    AUC:           0.73</a:t>
            </a:r>
          </a:p>
          <a:p>
            <a:pPr marL="0" indent="0">
              <a:buNone/>
            </a:pPr>
            <a:r>
              <a:rPr lang="pl-PL" sz="1700">
                <a:latin typeface="Consolas" panose="020B0609020204030204" pitchFamily="49" charset="0"/>
              </a:rPr>
              <a:t>    </a:t>
            </a:r>
            <a:r>
              <a:rPr lang="pl-PL" sz="1700" err="1">
                <a:latin typeface="Consolas" panose="020B0609020204030204" pitchFamily="49" charset="0"/>
              </a:rPr>
              <a:t>Jaccard</a:t>
            </a:r>
            <a:r>
              <a:rPr lang="pl-PL" sz="1700">
                <a:latin typeface="Consolas" panose="020B0609020204030204" pitchFamily="49" charset="0"/>
              </a:rPr>
              <a:t>:       0.49</a:t>
            </a:r>
          </a:p>
          <a:p>
            <a:pPr marL="0" indent="0">
              <a:buNone/>
            </a:pPr>
            <a:r>
              <a:rPr lang="pl-PL" sz="1700">
                <a:latin typeface="Consolas" panose="020B0609020204030204" pitchFamily="49" charset="0"/>
              </a:rPr>
              <a:t>    </a:t>
            </a:r>
            <a:r>
              <a:rPr lang="pl-PL" sz="1700" err="1">
                <a:latin typeface="Consolas" panose="020B0609020204030204" pitchFamily="49" charset="0"/>
              </a:rPr>
              <a:t>Hamming</a:t>
            </a:r>
            <a:r>
              <a:rPr lang="pl-PL" sz="1700">
                <a:latin typeface="Consolas" panose="020B0609020204030204" pitchFamily="49" charset="0"/>
              </a:rPr>
              <a:t> </a:t>
            </a:r>
            <a:r>
              <a:rPr lang="pl-PL" sz="1700" err="1">
                <a:latin typeface="Consolas" panose="020B0609020204030204" pitchFamily="49" charset="0"/>
              </a:rPr>
              <a:t>Loss</a:t>
            </a:r>
            <a:r>
              <a:rPr lang="pl-PL" sz="1700">
                <a:latin typeface="Consolas" panose="020B0609020204030204" pitchFamily="49" charset="0"/>
              </a:rPr>
              <a:t>:  0.16</a:t>
            </a:r>
          </a:p>
        </p:txBody>
      </p:sp>
    </p:spTree>
    <p:extLst>
      <p:ext uri="{BB962C8B-B14F-4D97-AF65-F5344CB8AC3E}">
        <p14:creationId xmlns:p14="http://schemas.microsoft.com/office/powerpoint/2010/main" val="28757018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Dividend</vt:lpstr>
      <vt:lpstr> Mining the Technical Roles of GitHub Users</vt:lpstr>
      <vt:lpstr>Krótkie podsumowanie – Milestone 1</vt:lpstr>
      <vt:lpstr>Pobieranie danych z gitHub</vt:lpstr>
      <vt:lpstr>Processing danych</vt:lpstr>
      <vt:lpstr>Processing danych</vt:lpstr>
      <vt:lpstr>Klasyfikatory</vt:lpstr>
      <vt:lpstr>Reprodukcja na nowych danych</vt:lpstr>
      <vt:lpstr>TuninG</vt:lpstr>
      <vt:lpstr>tuningowane Random forest</vt:lpstr>
      <vt:lpstr>tuningowane Random forest</vt:lpstr>
      <vt:lpstr>gradientboost</vt:lpstr>
      <vt:lpstr>AdaBoost</vt:lpstr>
      <vt:lpstr>Inne klasyfikatory oraz ich tuning</vt:lpstr>
      <vt:lpstr>Inne klasyfikatory oraz ich tuning</vt:lpstr>
      <vt:lpstr>Inne klasyfikatory oraz ich tuning</vt:lpstr>
      <vt:lpstr>Inne klasyfikatory oraz ich tuning</vt:lpstr>
      <vt:lpstr>Inne klasyfikatory oraz ich tuning</vt:lpstr>
      <vt:lpstr>Inne klasyfikatory oraz ich tuning</vt:lpstr>
      <vt:lpstr>Postępy w publikacji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Mining the Technical Roles of GitHub Users</dc:title>
  <dc:creator>Józef Piechaczek (244761)</dc:creator>
  <cp:revision>1</cp:revision>
  <dcterms:created xsi:type="dcterms:W3CDTF">2021-05-09T19:25:03Z</dcterms:created>
  <dcterms:modified xsi:type="dcterms:W3CDTF">2021-05-14T06:14:28Z</dcterms:modified>
</cp:coreProperties>
</file>