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81" r:id="rId5"/>
    <p:sldId id="280" r:id="rId6"/>
    <p:sldId id="271" r:id="rId7"/>
    <p:sldId id="272" r:id="rId8"/>
    <p:sldId id="276" r:id="rId9"/>
    <p:sldId id="278" r:id="rId10"/>
    <p:sldId id="274" r:id="rId11"/>
    <p:sldId id="275" r:id="rId12"/>
    <p:sldId id="270" r:id="rId13"/>
    <p:sldId id="257" r:id="rId14"/>
    <p:sldId id="259" r:id="rId15"/>
    <p:sldId id="260" r:id="rId16"/>
    <p:sldId id="261" r:id="rId17"/>
    <p:sldId id="264" r:id="rId18"/>
    <p:sldId id="265" r:id="rId19"/>
    <p:sldId id="262" r:id="rId20"/>
    <p:sldId id="263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83" dt="2021-04-08T17:25:02.419"/>
    <p1510:client id="{26244EDE-44C1-8718-3DCC-4323629F1FDC}" v="2554" dt="2021-04-08T19:59:15.615"/>
    <p1510:client id="{6FD09A74-37F0-4220-986D-E931B5BBDB55}" v="858" dt="2021-04-08T18:43:38.146"/>
    <p1510:client id="{B73DD4F1-D0D7-DC57-3362-157D0600BF00}" v="1096" dt="2021-04-07T21:52:11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F38B0-7CDC-4CF3-9CF1-9A0E728B922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42C251A6-0825-4F00-8C71-D80C475ABFD0}">
      <dgm:prSet phldrT="[Tekst]" phldr="0"/>
      <dgm:spPr/>
      <dgm:t>
        <a:bodyPr/>
        <a:lstStyle/>
        <a:p>
          <a:pPr rtl="0"/>
          <a:r>
            <a:rPr lang="pl-PL">
              <a:latin typeface="Calisto MT" panose="02040603050505030304"/>
            </a:rPr>
            <a:t>967</a:t>
          </a:r>
          <a:endParaRPr lang="pl-PL"/>
        </a:p>
      </dgm:t>
    </dgm:pt>
    <dgm:pt modelId="{AADEB031-A02F-462E-9858-B67E44B142A4}" type="parTrans" cxnId="{DFF1D303-05F1-4990-9F70-4747FDD13810}">
      <dgm:prSet/>
      <dgm:spPr/>
      <dgm:t>
        <a:bodyPr/>
        <a:lstStyle/>
        <a:p>
          <a:endParaRPr lang="pl-PL"/>
        </a:p>
      </dgm:t>
    </dgm:pt>
    <dgm:pt modelId="{CEC72273-C6F4-490C-8B91-63A283B98CFD}" type="sibTrans" cxnId="{DFF1D303-05F1-4990-9F70-4747FDD13810}">
      <dgm:prSet/>
      <dgm:spPr/>
      <dgm:t>
        <a:bodyPr/>
        <a:lstStyle/>
        <a:p>
          <a:endParaRPr lang="pl-PL"/>
        </a:p>
      </dgm:t>
    </dgm:pt>
    <dgm:pt modelId="{26D8BFCE-3E7D-4694-BE91-251676C27754}">
      <dgm:prSet phldrT="[Tekst]" phldr="0"/>
      <dgm:spPr/>
      <dgm:t>
        <a:bodyPr/>
        <a:lstStyle/>
        <a:p>
          <a:pPr rtl="0"/>
          <a:r>
            <a:rPr lang="pl-PL">
              <a:latin typeface="Calisto MT" panose="02040603050505030304"/>
            </a:rPr>
            <a:t>Wyodrębnione w pierwszej fazie</a:t>
          </a:r>
          <a:endParaRPr lang="pl-PL"/>
        </a:p>
      </dgm:t>
    </dgm:pt>
    <dgm:pt modelId="{169C8EBD-615A-4BDA-9271-761A64D6AE51}" type="parTrans" cxnId="{54B58E05-5DDC-4533-8781-0574072E537E}">
      <dgm:prSet/>
      <dgm:spPr/>
      <dgm:t>
        <a:bodyPr/>
        <a:lstStyle/>
        <a:p>
          <a:endParaRPr lang="pl-PL"/>
        </a:p>
      </dgm:t>
    </dgm:pt>
    <dgm:pt modelId="{CE81D263-42C8-4A1F-A0D8-663A4F17E7F3}" type="sibTrans" cxnId="{54B58E05-5DDC-4533-8781-0574072E537E}">
      <dgm:prSet/>
      <dgm:spPr/>
      <dgm:t>
        <a:bodyPr/>
        <a:lstStyle/>
        <a:p>
          <a:endParaRPr lang="pl-PL"/>
        </a:p>
      </dgm:t>
    </dgm:pt>
    <dgm:pt modelId="{C3185590-E9A6-4A92-B33E-0E5DAE67794C}">
      <dgm:prSet phldrT="[Tekst]" phldr="0"/>
      <dgm:spPr/>
      <dgm:t>
        <a:bodyPr/>
        <a:lstStyle/>
        <a:p>
          <a:r>
            <a:rPr lang="pl-PL">
              <a:latin typeface="Calisto MT" panose="02040603050505030304"/>
            </a:rPr>
            <a:t>24</a:t>
          </a:r>
          <a:endParaRPr lang="pl-PL"/>
        </a:p>
      </dgm:t>
    </dgm:pt>
    <dgm:pt modelId="{79C87BF3-6B49-4A9E-9DA7-BB13B962930A}" type="parTrans" cxnId="{4FC57738-2E16-4267-AF04-612A90126022}">
      <dgm:prSet/>
      <dgm:spPr/>
      <dgm:t>
        <a:bodyPr/>
        <a:lstStyle/>
        <a:p>
          <a:endParaRPr lang="pl-PL"/>
        </a:p>
      </dgm:t>
    </dgm:pt>
    <dgm:pt modelId="{75739F91-4081-4FD8-B4B2-8DEC609BE874}" type="sibTrans" cxnId="{4FC57738-2E16-4267-AF04-612A90126022}">
      <dgm:prSet/>
      <dgm:spPr/>
      <dgm:t>
        <a:bodyPr/>
        <a:lstStyle/>
        <a:p>
          <a:endParaRPr lang="pl-PL"/>
        </a:p>
      </dgm:t>
    </dgm:pt>
    <dgm:pt modelId="{91B41DBC-5388-460B-9675-5298A5496E7C}">
      <dgm:prSet phldrT="[Tekst]"/>
      <dgm:spPr/>
      <dgm:t>
        <a:bodyPr/>
        <a:lstStyle/>
        <a:p>
          <a:pPr rtl="0"/>
          <a:r>
            <a:rPr lang="pl-PL">
              <a:latin typeface="Calisto MT" panose="02040603050505030304"/>
            </a:rPr>
            <a:t>Wyodrębnione w drugiej fazie</a:t>
          </a:r>
          <a:endParaRPr lang="pl-PL"/>
        </a:p>
      </dgm:t>
    </dgm:pt>
    <dgm:pt modelId="{02E9FCE6-FD91-4D01-9E5F-F998AEE14738}" type="parTrans" cxnId="{14B1FE68-609E-437C-BEB1-F8A50D477428}">
      <dgm:prSet/>
      <dgm:spPr/>
      <dgm:t>
        <a:bodyPr/>
        <a:lstStyle/>
        <a:p>
          <a:endParaRPr lang="pl-PL"/>
        </a:p>
      </dgm:t>
    </dgm:pt>
    <dgm:pt modelId="{514D91F4-AA6E-4678-A602-866FDC50B6A4}" type="sibTrans" cxnId="{14B1FE68-609E-437C-BEB1-F8A50D477428}">
      <dgm:prSet/>
      <dgm:spPr/>
      <dgm:t>
        <a:bodyPr/>
        <a:lstStyle/>
        <a:p>
          <a:endParaRPr lang="pl-PL"/>
        </a:p>
      </dgm:t>
    </dgm:pt>
    <dgm:pt modelId="{D869D9F5-8D83-4361-BC4F-ADE981F09B6A}">
      <dgm:prSet phldrT="[Tekst]" phldr="0"/>
      <dgm:spPr/>
      <dgm:t>
        <a:bodyPr/>
        <a:lstStyle/>
        <a:p>
          <a:r>
            <a:rPr lang="pl-PL">
              <a:latin typeface="Calisto MT" panose="02040603050505030304"/>
            </a:rPr>
            <a:t>10</a:t>
          </a:r>
          <a:endParaRPr lang="pl-PL"/>
        </a:p>
      </dgm:t>
    </dgm:pt>
    <dgm:pt modelId="{781A091C-244A-40A8-950F-02693A4EC8B7}" type="parTrans" cxnId="{2CD528B2-2A12-4D76-87AF-7FDE092D4A52}">
      <dgm:prSet/>
      <dgm:spPr/>
      <dgm:t>
        <a:bodyPr/>
        <a:lstStyle/>
        <a:p>
          <a:endParaRPr lang="pl-PL"/>
        </a:p>
      </dgm:t>
    </dgm:pt>
    <dgm:pt modelId="{74BA7B00-4D20-4C07-A756-050F54B5C25E}" type="sibTrans" cxnId="{2CD528B2-2A12-4D76-87AF-7FDE092D4A52}">
      <dgm:prSet/>
      <dgm:spPr/>
      <dgm:t>
        <a:bodyPr/>
        <a:lstStyle/>
        <a:p>
          <a:endParaRPr lang="pl-PL"/>
        </a:p>
      </dgm:t>
    </dgm:pt>
    <dgm:pt modelId="{567D0D83-081B-4F05-8D4A-2580E7F5C0C6}">
      <dgm:prSet phldrT="[Tekst]" phldr="0"/>
      <dgm:spPr/>
      <dgm:t>
        <a:bodyPr/>
        <a:lstStyle/>
        <a:p>
          <a:pPr rtl="0"/>
          <a:r>
            <a:rPr lang="pl-PL">
              <a:latin typeface="Calisto MT" panose="02040603050505030304"/>
            </a:rPr>
            <a:t>Ostatecznie wybrane</a:t>
          </a:r>
          <a:endParaRPr lang="pl-PL"/>
        </a:p>
      </dgm:t>
    </dgm:pt>
    <dgm:pt modelId="{D063360C-FE62-4F2F-8D18-443179FFFEC4}" type="parTrans" cxnId="{9BB58847-590D-42F8-8AFD-F9DAA90F36E7}">
      <dgm:prSet/>
      <dgm:spPr/>
      <dgm:t>
        <a:bodyPr/>
        <a:lstStyle/>
        <a:p>
          <a:endParaRPr lang="pl-PL"/>
        </a:p>
      </dgm:t>
    </dgm:pt>
    <dgm:pt modelId="{ECD4CD4B-1891-42B0-836B-8229DCAAE567}" type="sibTrans" cxnId="{9BB58847-590D-42F8-8AFD-F9DAA90F36E7}">
      <dgm:prSet/>
      <dgm:spPr/>
      <dgm:t>
        <a:bodyPr/>
        <a:lstStyle/>
        <a:p>
          <a:endParaRPr lang="pl-PL"/>
        </a:p>
      </dgm:t>
    </dgm:pt>
    <dgm:pt modelId="{E8FECD7A-3E21-4FDE-B277-024B71F9A0E3}" type="pres">
      <dgm:prSet presAssocID="{4FAF38B0-7CDC-4CF3-9CF1-9A0E728B922C}" presName="linear" presStyleCnt="0">
        <dgm:presLayoutVars>
          <dgm:animLvl val="lvl"/>
          <dgm:resizeHandles val="exact"/>
        </dgm:presLayoutVars>
      </dgm:prSet>
      <dgm:spPr/>
    </dgm:pt>
    <dgm:pt modelId="{22D434E2-E45D-4FD1-8957-DB5A5DCC78F9}" type="pres">
      <dgm:prSet presAssocID="{42C251A6-0825-4F00-8C71-D80C475ABF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D6195C-037A-43EC-95E1-E9DB94F0E130}" type="pres">
      <dgm:prSet presAssocID="{42C251A6-0825-4F00-8C71-D80C475ABFD0}" presName="childText" presStyleLbl="revTx" presStyleIdx="0" presStyleCnt="3">
        <dgm:presLayoutVars>
          <dgm:bulletEnabled val="1"/>
        </dgm:presLayoutVars>
      </dgm:prSet>
      <dgm:spPr/>
    </dgm:pt>
    <dgm:pt modelId="{5BEDD980-62DA-4852-B408-697BB59DDD9C}" type="pres">
      <dgm:prSet presAssocID="{C3185590-E9A6-4A92-B33E-0E5DAE6779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CD83EA-21BE-456C-8FDE-D3960D5DC5F6}" type="pres">
      <dgm:prSet presAssocID="{C3185590-E9A6-4A92-B33E-0E5DAE67794C}" presName="childText" presStyleLbl="revTx" presStyleIdx="1" presStyleCnt="3">
        <dgm:presLayoutVars>
          <dgm:bulletEnabled val="1"/>
        </dgm:presLayoutVars>
      </dgm:prSet>
      <dgm:spPr/>
    </dgm:pt>
    <dgm:pt modelId="{F40794E4-5D30-4ED1-AB00-C88A757A68B7}" type="pres">
      <dgm:prSet presAssocID="{D869D9F5-8D83-4361-BC4F-ADE981F09B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09D5D-DF47-48F8-8AE8-666F2E1DC224}" type="pres">
      <dgm:prSet presAssocID="{D869D9F5-8D83-4361-BC4F-ADE981F09B6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F1D303-05F1-4990-9F70-4747FDD13810}" srcId="{4FAF38B0-7CDC-4CF3-9CF1-9A0E728B922C}" destId="{42C251A6-0825-4F00-8C71-D80C475ABFD0}" srcOrd="0" destOrd="0" parTransId="{AADEB031-A02F-462E-9858-B67E44B142A4}" sibTransId="{CEC72273-C6F4-490C-8B91-63A283B98CFD}"/>
    <dgm:cxn modelId="{54B58E05-5DDC-4533-8781-0574072E537E}" srcId="{42C251A6-0825-4F00-8C71-D80C475ABFD0}" destId="{26D8BFCE-3E7D-4694-BE91-251676C27754}" srcOrd="0" destOrd="0" parTransId="{169C8EBD-615A-4BDA-9271-761A64D6AE51}" sibTransId="{CE81D263-42C8-4A1F-A0D8-663A4F17E7F3}"/>
    <dgm:cxn modelId="{4FC57738-2E16-4267-AF04-612A90126022}" srcId="{4FAF38B0-7CDC-4CF3-9CF1-9A0E728B922C}" destId="{C3185590-E9A6-4A92-B33E-0E5DAE67794C}" srcOrd="1" destOrd="0" parTransId="{79C87BF3-6B49-4A9E-9DA7-BB13B962930A}" sibTransId="{75739F91-4081-4FD8-B4B2-8DEC609BE874}"/>
    <dgm:cxn modelId="{9BB58847-590D-42F8-8AFD-F9DAA90F36E7}" srcId="{D869D9F5-8D83-4361-BC4F-ADE981F09B6A}" destId="{567D0D83-081B-4F05-8D4A-2580E7F5C0C6}" srcOrd="0" destOrd="0" parTransId="{D063360C-FE62-4F2F-8D18-443179FFFEC4}" sibTransId="{ECD4CD4B-1891-42B0-836B-8229DCAAE567}"/>
    <dgm:cxn modelId="{14B1FE68-609E-437C-BEB1-F8A50D477428}" srcId="{C3185590-E9A6-4A92-B33E-0E5DAE67794C}" destId="{91B41DBC-5388-460B-9675-5298A5496E7C}" srcOrd="0" destOrd="0" parTransId="{02E9FCE6-FD91-4D01-9E5F-F998AEE14738}" sibTransId="{514D91F4-AA6E-4678-A602-866FDC50B6A4}"/>
    <dgm:cxn modelId="{84788C97-5FBB-4D1C-B7B8-AD0A375AAF0F}" type="presOf" srcId="{91B41DBC-5388-460B-9675-5298A5496E7C}" destId="{6ACD83EA-21BE-456C-8FDE-D3960D5DC5F6}" srcOrd="0" destOrd="0" presId="urn:microsoft.com/office/officeart/2005/8/layout/vList2"/>
    <dgm:cxn modelId="{3437C9A3-9BD5-4EBC-9C44-11514B9DCBC7}" type="presOf" srcId="{4FAF38B0-7CDC-4CF3-9CF1-9A0E728B922C}" destId="{E8FECD7A-3E21-4FDE-B277-024B71F9A0E3}" srcOrd="0" destOrd="0" presId="urn:microsoft.com/office/officeart/2005/8/layout/vList2"/>
    <dgm:cxn modelId="{173641A4-56E4-4B63-AA77-DB71FC122FB5}" type="presOf" srcId="{42C251A6-0825-4F00-8C71-D80C475ABFD0}" destId="{22D434E2-E45D-4FD1-8957-DB5A5DCC78F9}" srcOrd="0" destOrd="0" presId="urn:microsoft.com/office/officeart/2005/8/layout/vList2"/>
    <dgm:cxn modelId="{99A1ABA8-C61F-48DE-88D5-B82461F11F2D}" type="presOf" srcId="{D869D9F5-8D83-4361-BC4F-ADE981F09B6A}" destId="{F40794E4-5D30-4ED1-AB00-C88A757A68B7}" srcOrd="0" destOrd="0" presId="urn:microsoft.com/office/officeart/2005/8/layout/vList2"/>
    <dgm:cxn modelId="{2CD528B2-2A12-4D76-87AF-7FDE092D4A52}" srcId="{4FAF38B0-7CDC-4CF3-9CF1-9A0E728B922C}" destId="{D869D9F5-8D83-4361-BC4F-ADE981F09B6A}" srcOrd="2" destOrd="0" parTransId="{781A091C-244A-40A8-950F-02693A4EC8B7}" sibTransId="{74BA7B00-4D20-4C07-A756-050F54B5C25E}"/>
    <dgm:cxn modelId="{69D1C5CB-6BCA-4DFD-B62A-CA56EB632D2B}" type="presOf" srcId="{26D8BFCE-3E7D-4694-BE91-251676C27754}" destId="{BBD6195C-037A-43EC-95E1-E9DB94F0E130}" srcOrd="0" destOrd="0" presId="urn:microsoft.com/office/officeart/2005/8/layout/vList2"/>
    <dgm:cxn modelId="{4F82CFE2-4417-4D6C-9442-186D2D33F0B8}" type="presOf" srcId="{C3185590-E9A6-4A92-B33E-0E5DAE67794C}" destId="{5BEDD980-62DA-4852-B408-697BB59DDD9C}" srcOrd="0" destOrd="0" presId="urn:microsoft.com/office/officeart/2005/8/layout/vList2"/>
    <dgm:cxn modelId="{8DA346E9-26E3-494D-AD29-F8A7F0594888}" type="presOf" srcId="{567D0D83-081B-4F05-8D4A-2580E7F5C0C6}" destId="{53E09D5D-DF47-48F8-8AE8-666F2E1DC224}" srcOrd="0" destOrd="0" presId="urn:microsoft.com/office/officeart/2005/8/layout/vList2"/>
    <dgm:cxn modelId="{6BDA18B9-73DD-4B12-963A-921FE51837E2}" type="presParOf" srcId="{E8FECD7A-3E21-4FDE-B277-024B71F9A0E3}" destId="{22D434E2-E45D-4FD1-8957-DB5A5DCC78F9}" srcOrd="0" destOrd="0" presId="urn:microsoft.com/office/officeart/2005/8/layout/vList2"/>
    <dgm:cxn modelId="{301B80FC-A92F-42E5-912A-B42DE1562B56}" type="presParOf" srcId="{E8FECD7A-3E21-4FDE-B277-024B71F9A0E3}" destId="{BBD6195C-037A-43EC-95E1-E9DB94F0E130}" srcOrd="1" destOrd="0" presId="urn:microsoft.com/office/officeart/2005/8/layout/vList2"/>
    <dgm:cxn modelId="{7E0E3A0F-3493-4305-8CAD-03414911B94B}" type="presParOf" srcId="{E8FECD7A-3E21-4FDE-B277-024B71F9A0E3}" destId="{5BEDD980-62DA-4852-B408-697BB59DDD9C}" srcOrd="2" destOrd="0" presId="urn:microsoft.com/office/officeart/2005/8/layout/vList2"/>
    <dgm:cxn modelId="{95E617A6-E50D-4B4C-8B31-FF330BB5D01E}" type="presParOf" srcId="{E8FECD7A-3E21-4FDE-B277-024B71F9A0E3}" destId="{6ACD83EA-21BE-456C-8FDE-D3960D5DC5F6}" srcOrd="3" destOrd="0" presId="urn:microsoft.com/office/officeart/2005/8/layout/vList2"/>
    <dgm:cxn modelId="{D235C437-ECBF-40CE-9695-9E7812949CE6}" type="presParOf" srcId="{E8FECD7A-3E21-4FDE-B277-024B71F9A0E3}" destId="{F40794E4-5D30-4ED1-AB00-C88A757A68B7}" srcOrd="4" destOrd="0" presId="urn:microsoft.com/office/officeart/2005/8/layout/vList2"/>
    <dgm:cxn modelId="{D6FED1ED-75A6-49E0-B2FF-7B25A52560FE}" type="presParOf" srcId="{E8FECD7A-3E21-4FDE-B277-024B71F9A0E3}" destId="{53E09D5D-DF47-48F8-8AE8-666F2E1DC22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F38B0-7CDC-4CF3-9CF1-9A0E728B922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42C251A6-0825-4F00-8C71-D80C475ABFD0}">
      <dgm:prSet phldrT="[Tekst]" phldr="0"/>
      <dgm:spPr/>
      <dgm:t>
        <a:bodyPr/>
        <a:lstStyle/>
        <a:p>
          <a:pPr rtl="0"/>
          <a:r>
            <a:rPr lang="pl-PL">
              <a:latin typeface="Calisto MT" panose="02040603050505030304"/>
            </a:rPr>
            <a:t>69</a:t>
          </a:r>
          <a:endParaRPr lang="pl-PL"/>
        </a:p>
      </dgm:t>
    </dgm:pt>
    <dgm:pt modelId="{AADEB031-A02F-462E-9858-B67E44B142A4}" type="parTrans" cxnId="{DFF1D303-05F1-4990-9F70-4747FDD13810}">
      <dgm:prSet/>
      <dgm:spPr/>
      <dgm:t>
        <a:bodyPr/>
        <a:lstStyle/>
        <a:p>
          <a:endParaRPr lang="pl-PL"/>
        </a:p>
      </dgm:t>
    </dgm:pt>
    <dgm:pt modelId="{CEC72273-C6F4-490C-8B91-63A283B98CFD}" type="sibTrans" cxnId="{DFF1D303-05F1-4990-9F70-4747FDD13810}">
      <dgm:prSet/>
      <dgm:spPr/>
      <dgm:t>
        <a:bodyPr/>
        <a:lstStyle/>
        <a:p>
          <a:endParaRPr lang="pl-PL"/>
        </a:p>
      </dgm:t>
    </dgm:pt>
    <dgm:pt modelId="{26D8BFCE-3E7D-4694-BE91-251676C27754}">
      <dgm:prSet phldrT="[Tekst]" phldr="0"/>
      <dgm:spPr/>
      <dgm:t>
        <a:bodyPr/>
        <a:lstStyle/>
        <a:p>
          <a:pPr rtl="0"/>
          <a:r>
            <a:rPr lang="pl-PL">
              <a:latin typeface="Calisto MT" panose="02040603050505030304"/>
            </a:rPr>
            <a:t>Ilość artykułów w publikacji bazowej</a:t>
          </a:r>
          <a:endParaRPr lang="pl-PL"/>
        </a:p>
      </dgm:t>
    </dgm:pt>
    <dgm:pt modelId="{169C8EBD-615A-4BDA-9271-761A64D6AE51}" type="parTrans" cxnId="{54B58E05-5DDC-4533-8781-0574072E537E}">
      <dgm:prSet/>
      <dgm:spPr/>
      <dgm:t>
        <a:bodyPr/>
        <a:lstStyle/>
        <a:p>
          <a:endParaRPr lang="pl-PL"/>
        </a:p>
      </dgm:t>
    </dgm:pt>
    <dgm:pt modelId="{CE81D263-42C8-4A1F-A0D8-663A4F17E7F3}" type="sibTrans" cxnId="{54B58E05-5DDC-4533-8781-0574072E537E}">
      <dgm:prSet/>
      <dgm:spPr/>
      <dgm:t>
        <a:bodyPr/>
        <a:lstStyle/>
        <a:p>
          <a:endParaRPr lang="pl-PL"/>
        </a:p>
      </dgm:t>
    </dgm:pt>
    <dgm:pt modelId="{EAC51A9A-5C15-4BB8-8198-241F6B8E52B0}">
      <dgm:prSet phldrT="[Tekst]" phldr="0"/>
      <dgm:spPr/>
      <dgm:t>
        <a:bodyPr/>
        <a:lstStyle/>
        <a:p>
          <a:r>
            <a:rPr lang="pl-PL">
              <a:latin typeface="Calisto MT" panose="02040603050505030304"/>
            </a:rPr>
            <a:t>6</a:t>
          </a:r>
          <a:endParaRPr lang="pl-PL"/>
        </a:p>
      </dgm:t>
    </dgm:pt>
    <dgm:pt modelId="{028DC24D-9CD1-4709-8134-E383AC2FEFB4}" type="parTrans" cxnId="{581C7200-4166-4051-B9C2-20AD3BA96209}">
      <dgm:prSet/>
      <dgm:spPr/>
      <dgm:t>
        <a:bodyPr/>
        <a:lstStyle/>
        <a:p>
          <a:endParaRPr lang="pl-PL"/>
        </a:p>
      </dgm:t>
    </dgm:pt>
    <dgm:pt modelId="{4366D262-4ED9-43EE-9D24-1758E04FF876}" type="sibTrans" cxnId="{581C7200-4166-4051-B9C2-20AD3BA96209}">
      <dgm:prSet/>
      <dgm:spPr/>
      <dgm:t>
        <a:bodyPr/>
        <a:lstStyle/>
        <a:p>
          <a:endParaRPr lang="pl-PL"/>
        </a:p>
      </dgm:t>
    </dgm:pt>
    <dgm:pt modelId="{CC7105A6-2F04-44ED-B73C-3182DAFEA123}">
      <dgm:prSet phldrT="[Tekst]" phldr="0"/>
      <dgm:spPr/>
      <dgm:t>
        <a:bodyPr/>
        <a:lstStyle/>
        <a:p>
          <a:pPr rtl="0"/>
          <a:r>
            <a:rPr lang="pl-PL">
              <a:latin typeface="Calisto MT" panose="02040603050505030304"/>
            </a:rPr>
            <a:t>Ilość wybranych artykułów</a:t>
          </a:r>
          <a:endParaRPr lang="pl-PL"/>
        </a:p>
      </dgm:t>
    </dgm:pt>
    <dgm:pt modelId="{BF9CE960-71AA-483F-A8FB-41A38FCD32D0}" type="parTrans" cxnId="{9D040EB0-678B-4E5D-A529-63E51FD50D62}">
      <dgm:prSet/>
      <dgm:spPr/>
      <dgm:t>
        <a:bodyPr/>
        <a:lstStyle/>
        <a:p>
          <a:endParaRPr lang="pl-PL"/>
        </a:p>
      </dgm:t>
    </dgm:pt>
    <dgm:pt modelId="{27AB44CC-2825-467A-8D0F-25CC4FEAFB87}" type="sibTrans" cxnId="{9D040EB0-678B-4E5D-A529-63E51FD50D62}">
      <dgm:prSet/>
      <dgm:spPr/>
      <dgm:t>
        <a:bodyPr/>
        <a:lstStyle/>
        <a:p>
          <a:endParaRPr lang="pl-PL"/>
        </a:p>
      </dgm:t>
    </dgm:pt>
    <dgm:pt modelId="{767F9327-6ABC-4372-856F-0337AC719A72}">
      <dgm:prSet phldr="0"/>
      <dgm:spPr/>
      <dgm:t>
        <a:bodyPr/>
        <a:lstStyle/>
        <a:p>
          <a:endParaRPr lang="pl-PL">
            <a:latin typeface="Calisto MT" panose="02040603050505030304"/>
          </a:endParaRPr>
        </a:p>
      </dgm:t>
    </dgm:pt>
    <dgm:pt modelId="{F54C8813-C225-4175-80F0-682383A25301}" type="parTrans" cxnId="{8F7BFFCD-B795-4C68-B272-D6AE533E6F89}">
      <dgm:prSet/>
      <dgm:spPr/>
    </dgm:pt>
    <dgm:pt modelId="{18B8971C-D640-41FD-85BE-2F6AD09AC2E8}" type="sibTrans" cxnId="{8F7BFFCD-B795-4C68-B272-D6AE533E6F89}">
      <dgm:prSet/>
      <dgm:spPr/>
    </dgm:pt>
    <dgm:pt modelId="{E8FECD7A-3E21-4FDE-B277-024B71F9A0E3}" type="pres">
      <dgm:prSet presAssocID="{4FAF38B0-7CDC-4CF3-9CF1-9A0E728B922C}" presName="linear" presStyleCnt="0">
        <dgm:presLayoutVars>
          <dgm:animLvl val="lvl"/>
          <dgm:resizeHandles val="exact"/>
        </dgm:presLayoutVars>
      </dgm:prSet>
      <dgm:spPr/>
    </dgm:pt>
    <dgm:pt modelId="{22D434E2-E45D-4FD1-8957-DB5A5DCC78F9}" type="pres">
      <dgm:prSet presAssocID="{42C251A6-0825-4F00-8C71-D80C475ABF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D6195C-037A-43EC-95E1-E9DB94F0E130}" type="pres">
      <dgm:prSet presAssocID="{42C251A6-0825-4F00-8C71-D80C475ABFD0}" presName="childText" presStyleLbl="revTx" presStyleIdx="0" presStyleCnt="2">
        <dgm:presLayoutVars>
          <dgm:bulletEnabled val="1"/>
        </dgm:presLayoutVars>
      </dgm:prSet>
      <dgm:spPr/>
    </dgm:pt>
    <dgm:pt modelId="{AA0D9776-11C3-441E-840E-7D67BFD7F8FE}" type="pres">
      <dgm:prSet presAssocID="{EAC51A9A-5C15-4BB8-8198-241F6B8E52B0}" presName="parentText" presStyleLbl="node1" presStyleIdx="1" presStyleCnt="2" custLinFactNeighborX="0">
        <dgm:presLayoutVars>
          <dgm:chMax val="0"/>
          <dgm:bulletEnabled val="1"/>
        </dgm:presLayoutVars>
      </dgm:prSet>
      <dgm:spPr/>
    </dgm:pt>
    <dgm:pt modelId="{1B415D26-C2BD-4F57-BB06-7708966D6A80}" type="pres">
      <dgm:prSet presAssocID="{EAC51A9A-5C15-4BB8-8198-241F6B8E52B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1C7200-4166-4051-B9C2-20AD3BA96209}" srcId="{4FAF38B0-7CDC-4CF3-9CF1-9A0E728B922C}" destId="{EAC51A9A-5C15-4BB8-8198-241F6B8E52B0}" srcOrd="1" destOrd="0" parTransId="{028DC24D-9CD1-4709-8134-E383AC2FEFB4}" sibTransId="{4366D262-4ED9-43EE-9D24-1758E04FF876}"/>
    <dgm:cxn modelId="{DFF1D303-05F1-4990-9F70-4747FDD13810}" srcId="{4FAF38B0-7CDC-4CF3-9CF1-9A0E728B922C}" destId="{42C251A6-0825-4F00-8C71-D80C475ABFD0}" srcOrd="0" destOrd="0" parTransId="{AADEB031-A02F-462E-9858-B67E44B142A4}" sibTransId="{CEC72273-C6F4-490C-8B91-63A283B98CFD}"/>
    <dgm:cxn modelId="{54B58E05-5DDC-4533-8781-0574072E537E}" srcId="{42C251A6-0825-4F00-8C71-D80C475ABFD0}" destId="{26D8BFCE-3E7D-4694-BE91-251676C27754}" srcOrd="0" destOrd="0" parTransId="{169C8EBD-615A-4BDA-9271-761A64D6AE51}" sibTransId="{CE81D263-42C8-4A1F-A0D8-663A4F17E7F3}"/>
    <dgm:cxn modelId="{D02FCD18-63C3-4458-998F-377DD85D7F05}" type="presOf" srcId="{CC7105A6-2F04-44ED-B73C-3182DAFEA123}" destId="{1B415D26-C2BD-4F57-BB06-7708966D6A80}" srcOrd="0" destOrd="0" presId="urn:microsoft.com/office/officeart/2005/8/layout/vList2"/>
    <dgm:cxn modelId="{1E834451-5D9B-4AB3-AF19-9A46CB8D0C8E}" type="presOf" srcId="{EAC51A9A-5C15-4BB8-8198-241F6B8E52B0}" destId="{AA0D9776-11C3-441E-840E-7D67BFD7F8FE}" srcOrd="0" destOrd="0" presId="urn:microsoft.com/office/officeart/2005/8/layout/vList2"/>
    <dgm:cxn modelId="{B91E7185-4636-40B7-97CC-49BAA639270C}" type="presOf" srcId="{42C251A6-0825-4F00-8C71-D80C475ABFD0}" destId="{22D434E2-E45D-4FD1-8957-DB5A5DCC78F9}" srcOrd="0" destOrd="0" presId="urn:microsoft.com/office/officeart/2005/8/layout/vList2"/>
    <dgm:cxn modelId="{9D9AC295-C805-4937-940C-14EF0AA3178C}" type="presOf" srcId="{767F9327-6ABC-4372-856F-0337AC719A72}" destId="{BBD6195C-037A-43EC-95E1-E9DB94F0E130}" srcOrd="0" destOrd="1" presId="urn:microsoft.com/office/officeart/2005/8/layout/vList2"/>
    <dgm:cxn modelId="{3437C9A3-9BD5-4EBC-9C44-11514B9DCBC7}" type="presOf" srcId="{4FAF38B0-7CDC-4CF3-9CF1-9A0E728B922C}" destId="{E8FECD7A-3E21-4FDE-B277-024B71F9A0E3}" srcOrd="0" destOrd="0" presId="urn:microsoft.com/office/officeart/2005/8/layout/vList2"/>
    <dgm:cxn modelId="{9D040EB0-678B-4E5D-A529-63E51FD50D62}" srcId="{EAC51A9A-5C15-4BB8-8198-241F6B8E52B0}" destId="{CC7105A6-2F04-44ED-B73C-3182DAFEA123}" srcOrd="0" destOrd="0" parTransId="{BF9CE960-71AA-483F-A8FB-41A38FCD32D0}" sibTransId="{27AB44CC-2825-467A-8D0F-25CC4FEAFB87}"/>
    <dgm:cxn modelId="{8F7BFFCD-B795-4C68-B272-D6AE533E6F89}" srcId="{42C251A6-0825-4F00-8C71-D80C475ABFD0}" destId="{767F9327-6ABC-4372-856F-0337AC719A72}" srcOrd="1" destOrd="0" parTransId="{F54C8813-C225-4175-80F0-682383A25301}" sibTransId="{18B8971C-D640-41FD-85BE-2F6AD09AC2E8}"/>
    <dgm:cxn modelId="{4477CAF6-B97C-47E2-A21A-460FA019C284}" type="presOf" srcId="{26D8BFCE-3E7D-4694-BE91-251676C27754}" destId="{BBD6195C-037A-43EC-95E1-E9DB94F0E130}" srcOrd="0" destOrd="0" presId="urn:microsoft.com/office/officeart/2005/8/layout/vList2"/>
    <dgm:cxn modelId="{879ECA89-D836-41E5-A0C6-8CF61978BFA9}" type="presParOf" srcId="{E8FECD7A-3E21-4FDE-B277-024B71F9A0E3}" destId="{22D434E2-E45D-4FD1-8957-DB5A5DCC78F9}" srcOrd="0" destOrd="0" presId="urn:microsoft.com/office/officeart/2005/8/layout/vList2"/>
    <dgm:cxn modelId="{E760C0E3-F805-4364-AB66-6EB4D2CCEF81}" type="presParOf" srcId="{E8FECD7A-3E21-4FDE-B277-024B71F9A0E3}" destId="{BBD6195C-037A-43EC-95E1-E9DB94F0E130}" srcOrd="1" destOrd="0" presId="urn:microsoft.com/office/officeart/2005/8/layout/vList2"/>
    <dgm:cxn modelId="{CD277ADE-4063-4582-97CE-A75520C140AE}" type="presParOf" srcId="{E8FECD7A-3E21-4FDE-B277-024B71F9A0E3}" destId="{AA0D9776-11C3-441E-840E-7D67BFD7F8FE}" srcOrd="2" destOrd="0" presId="urn:microsoft.com/office/officeart/2005/8/layout/vList2"/>
    <dgm:cxn modelId="{1A94C4F3-6C0B-44D7-83ED-FD3FB30DCE45}" type="presParOf" srcId="{E8FECD7A-3E21-4FDE-B277-024B71F9A0E3}" destId="{1B415D26-C2BD-4F57-BB06-7708966D6A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F38B0-7CDC-4CF3-9CF1-9A0E728B922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42C251A6-0825-4F00-8C71-D80C475ABFD0}">
      <dgm:prSet phldrT="[Tekst]"/>
      <dgm:spPr/>
      <dgm:t>
        <a:bodyPr/>
        <a:lstStyle/>
        <a:p>
          <a:r>
            <a:rPr lang="pl-PL"/>
            <a:t>30990</a:t>
          </a:r>
        </a:p>
      </dgm:t>
    </dgm:pt>
    <dgm:pt modelId="{AADEB031-A02F-462E-9858-B67E44B142A4}" type="parTrans" cxnId="{DFF1D303-05F1-4990-9F70-4747FDD13810}">
      <dgm:prSet/>
      <dgm:spPr/>
      <dgm:t>
        <a:bodyPr/>
        <a:lstStyle/>
        <a:p>
          <a:endParaRPr lang="pl-PL"/>
        </a:p>
      </dgm:t>
    </dgm:pt>
    <dgm:pt modelId="{CEC72273-C6F4-490C-8B91-63A283B98CFD}" type="sibTrans" cxnId="{DFF1D303-05F1-4990-9F70-4747FDD13810}">
      <dgm:prSet/>
      <dgm:spPr/>
      <dgm:t>
        <a:bodyPr/>
        <a:lstStyle/>
        <a:p>
          <a:endParaRPr lang="pl-PL"/>
        </a:p>
      </dgm:t>
    </dgm:pt>
    <dgm:pt modelId="{26D8BFCE-3E7D-4694-BE91-251676C27754}">
      <dgm:prSet phldrT="[Tekst]"/>
      <dgm:spPr/>
      <dgm:t>
        <a:bodyPr/>
        <a:lstStyle/>
        <a:p>
          <a:r>
            <a:rPr lang="pl-PL"/>
            <a:t>Obecność linku w profilu</a:t>
          </a:r>
        </a:p>
      </dgm:t>
    </dgm:pt>
    <dgm:pt modelId="{169C8EBD-615A-4BDA-9271-761A64D6AE51}" type="parTrans" cxnId="{54B58E05-5DDC-4533-8781-0574072E537E}">
      <dgm:prSet/>
      <dgm:spPr/>
      <dgm:t>
        <a:bodyPr/>
        <a:lstStyle/>
        <a:p>
          <a:endParaRPr lang="pl-PL"/>
        </a:p>
      </dgm:t>
    </dgm:pt>
    <dgm:pt modelId="{CE81D263-42C8-4A1F-A0D8-663A4F17E7F3}" type="sibTrans" cxnId="{54B58E05-5DDC-4533-8781-0574072E537E}">
      <dgm:prSet/>
      <dgm:spPr/>
      <dgm:t>
        <a:bodyPr/>
        <a:lstStyle/>
        <a:p>
          <a:endParaRPr lang="pl-PL"/>
        </a:p>
      </dgm:t>
    </dgm:pt>
    <dgm:pt modelId="{EAC51A9A-5C15-4BB8-8198-241F6B8E52B0}">
      <dgm:prSet phldrT="[Tekst]"/>
      <dgm:spPr/>
      <dgm:t>
        <a:bodyPr/>
        <a:lstStyle/>
        <a:p>
          <a:r>
            <a:rPr lang="pl-PL"/>
            <a:t>18514</a:t>
          </a:r>
        </a:p>
      </dgm:t>
    </dgm:pt>
    <dgm:pt modelId="{028DC24D-9CD1-4709-8134-E383AC2FEFB4}" type="parTrans" cxnId="{581C7200-4166-4051-B9C2-20AD3BA96209}">
      <dgm:prSet/>
      <dgm:spPr/>
      <dgm:t>
        <a:bodyPr/>
        <a:lstStyle/>
        <a:p>
          <a:endParaRPr lang="pl-PL"/>
        </a:p>
      </dgm:t>
    </dgm:pt>
    <dgm:pt modelId="{4366D262-4ED9-43EE-9D24-1758E04FF876}" type="sibTrans" cxnId="{581C7200-4166-4051-B9C2-20AD3BA96209}">
      <dgm:prSet/>
      <dgm:spPr/>
      <dgm:t>
        <a:bodyPr/>
        <a:lstStyle/>
        <a:p>
          <a:endParaRPr lang="pl-PL"/>
        </a:p>
      </dgm:t>
    </dgm:pt>
    <dgm:pt modelId="{CC7105A6-2F04-44ED-B73C-3182DAFEA123}">
      <dgm:prSet phldrT="[Tekst]"/>
      <dgm:spPr/>
      <dgm:t>
        <a:bodyPr/>
        <a:lstStyle/>
        <a:p>
          <a:r>
            <a:rPr lang="pl-PL"/>
            <a:t>Obecność sekcji </a:t>
          </a:r>
          <a:r>
            <a:rPr lang="pl-PL" err="1"/>
            <a:t>About</a:t>
          </a:r>
          <a:r>
            <a:rPr lang="pl-PL"/>
            <a:t> Me</a:t>
          </a:r>
        </a:p>
      </dgm:t>
    </dgm:pt>
    <dgm:pt modelId="{BF9CE960-71AA-483F-A8FB-41A38FCD32D0}" type="parTrans" cxnId="{9D040EB0-678B-4E5D-A529-63E51FD50D62}">
      <dgm:prSet/>
      <dgm:spPr/>
      <dgm:t>
        <a:bodyPr/>
        <a:lstStyle/>
        <a:p>
          <a:endParaRPr lang="pl-PL"/>
        </a:p>
      </dgm:t>
    </dgm:pt>
    <dgm:pt modelId="{27AB44CC-2825-467A-8D0F-25CC4FEAFB87}" type="sibTrans" cxnId="{9D040EB0-678B-4E5D-A529-63E51FD50D62}">
      <dgm:prSet/>
      <dgm:spPr/>
      <dgm:t>
        <a:bodyPr/>
        <a:lstStyle/>
        <a:p>
          <a:endParaRPr lang="pl-PL"/>
        </a:p>
      </dgm:t>
    </dgm:pt>
    <dgm:pt modelId="{C3185590-E9A6-4A92-B33E-0E5DAE67794C}">
      <dgm:prSet phldrT="[Tekst]"/>
      <dgm:spPr/>
      <dgm:t>
        <a:bodyPr/>
        <a:lstStyle/>
        <a:p>
          <a:r>
            <a:rPr lang="pl-PL"/>
            <a:t>17970</a:t>
          </a:r>
        </a:p>
      </dgm:t>
    </dgm:pt>
    <dgm:pt modelId="{79C87BF3-6B49-4A9E-9DA7-BB13B962930A}" type="parTrans" cxnId="{4FC57738-2E16-4267-AF04-612A90126022}">
      <dgm:prSet/>
      <dgm:spPr/>
      <dgm:t>
        <a:bodyPr/>
        <a:lstStyle/>
        <a:p>
          <a:endParaRPr lang="pl-PL"/>
        </a:p>
      </dgm:t>
    </dgm:pt>
    <dgm:pt modelId="{75739F91-4081-4FD8-B4B2-8DEC609BE874}" type="sibTrans" cxnId="{4FC57738-2E16-4267-AF04-612A90126022}">
      <dgm:prSet/>
      <dgm:spPr/>
      <dgm:t>
        <a:bodyPr/>
        <a:lstStyle/>
        <a:p>
          <a:endParaRPr lang="pl-PL"/>
        </a:p>
      </dgm:t>
    </dgm:pt>
    <dgm:pt modelId="{91B41DBC-5388-460B-9675-5298A5496E7C}">
      <dgm:prSet phldrT="[Tekst]"/>
      <dgm:spPr/>
      <dgm:t>
        <a:bodyPr/>
        <a:lstStyle/>
        <a:p>
          <a:r>
            <a:rPr lang="pl-PL"/>
            <a:t>Wyodrębniono nazwę użytkownika GitHub</a:t>
          </a:r>
        </a:p>
      </dgm:t>
    </dgm:pt>
    <dgm:pt modelId="{02E9FCE6-FD91-4D01-9E5F-F998AEE14738}" type="parTrans" cxnId="{14B1FE68-609E-437C-BEB1-F8A50D477428}">
      <dgm:prSet/>
      <dgm:spPr/>
      <dgm:t>
        <a:bodyPr/>
        <a:lstStyle/>
        <a:p>
          <a:endParaRPr lang="pl-PL"/>
        </a:p>
      </dgm:t>
    </dgm:pt>
    <dgm:pt modelId="{514D91F4-AA6E-4678-A602-866FDC50B6A4}" type="sibTrans" cxnId="{14B1FE68-609E-437C-BEB1-F8A50D477428}">
      <dgm:prSet/>
      <dgm:spPr/>
      <dgm:t>
        <a:bodyPr/>
        <a:lstStyle/>
        <a:p>
          <a:endParaRPr lang="pl-PL"/>
        </a:p>
      </dgm:t>
    </dgm:pt>
    <dgm:pt modelId="{D869D9F5-8D83-4361-BC4F-ADE981F09B6A}">
      <dgm:prSet phldrT="[Tekst]"/>
      <dgm:spPr/>
      <dgm:t>
        <a:bodyPr/>
        <a:lstStyle/>
        <a:p>
          <a:r>
            <a:rPr lang="pl-PL"/>
            <a:t>1841</a:t>
          </a:r>
        </a:p>
      </dgm:t>
    </dgm:pt>
    <dgm:pt modelId="{781A091C-244A-40A8-950F-02693A4EC8B7}" type="parTrans" cxnId="{2CD528B2-2A12-4D76-87AF-7FDE092D4A52}">
      <dgm:prSet/>
      <dgm:spPr/>
      <dgm:t>
        <a:bodyPr/>
        <a:lstStyle/>
        <a:p>
          <a:endParaRPr lang="pl-PL"/>
        </a:p>
      </dgm:t>
    </dgm:pt>
    <dgm:pt modelId="{74BA7B00-4D20-4C07-A756-050F54B5C25E}" type="sibTrans" cxnId="{2CD528B2-2A12-4D76-87AF-7FDE092D4A52}">
      <dgm:prSet/>
      <dgm:spPr/>
      <dgm:t>
        <a:bodyPr/>
        <a:lstStyle/>
        <a:p>
          <a:endParaRPr lang="pl-PL"/>
        </a:p>
      </dgm:t>
    </dgm:pt>
    <dgm:pt modelId="{567D0D83-081B-4F05-8D4A-2580E7F5C0C6}">
      <dgm:prSet phldrT="[Tekst]"/>
      <dgm:spPr/>
      <dgm:t>
        <a:bodyPr/>
        <a:lstStyle/>
        <a:p>
          <a:r>
            <a:rPr lang="pl-PL"/>
            <a:t>Wyodrębniono rolę developera</a:t>
          </a:r>
        </a:p>
      </dgm:t>
    </dgm:pt>
    <dgm:pt modelId="{D063360C-FE62-4F2F-8D18-443179FFFEC4}" type="parTrans" cxnId="{9BB58847-590D-42F8-8AFD-F9DAA90F36E7}">
      <dgm:prSet/>
      <dgm:spPr/>
      <dgm:t>
        <a:bodyPr/>
        <a:lstStyle/>
        <a:p>
          <a:endParaRPr lang="pl-PL"/>
        </a:p>
      </dgm:t>
    </dgm:pt>
    <dgm:pt modelId="{ECD4CD4B-1891-42B0-836B-8229DCAAE567}" type="sibTrans" cxnId="{9BB58847-590D-42F8-8AFD-F9DAA90F36E7}">
      <dgm:prSet/>
      <dgm:spPr/>
      <dgm:t>
        <a:bodyPr/>
        <a:lstStyle/>
        <a:p>
          <a:endParaRPr lang="pl-PL"/>
        </a:p>
      </dgm:t>
    </dgm:pt>
    <dgm:pt modelId="{E8FECD7A-3E21-4FDE-B277-024B71F9A0E3}" type="pres">
      <dgm:prSet presAssocID="{4FAF38B0-7CDC-4CF3-9CF1-9A0E728B922C}" presName="linear" presStyleCnt="0">
        <dgm:presLayoutVars>
          <dgm:animLvl val="lvl"/>
          <dgm:resizeHandles val="exact"/>
        </dgm:presLayoutVars>
      </dgm:prSet>
      <dgm:spPr/>
    </dgm:pt>
    <dgm:pt modelId="{22D434E2-E45D-4FD1-8957-DB5A5DCC78F9}" type="pres">
      <dgm:prSet presAssocID="{42C251A6-0825-4F00-8C71-D80C475ABF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8F53E2-C70C-4B3B-9580-A849FEEDB004}" type="pres">
      <dgm:prSet presAssocID="{42C251A6-0825-4F00-8C71-D80C475ABFD0}" presName="childText" presStyleLbl="revTx" presStyleIdx="0" presStyleCnt="4">
        <dgm:presLayoutVars>
          <dgm:bulletEnabled val="1"/>
        </dgm:presLayoutVars>
      </dgm:prSet>
      <dgm:spPr/>
    </dgm:pt>
    <dgm:pt modelId="{AA0D9776-11C3-441E-840E-7D67BFD7F8FE}" type="pres">
      <dgm:prSet presAssocID="{EAC51A9A-5C15-4BB8-8198-241F6B8E52B0}" presName="parentText" presStyleLbl="node1" presStyleIdx="1" presStyleCnt="4" custLinFactNeighborX="0">
        <dgm:presLayoutVars>
          <dgm:chMax val="0"/>
          <dgm:bulletEnabled val="1"/>
        </dgm:presLayoutVars>
      </dgm:prSet>
      <dgm:spPr/>
    </dgm:pt>
    <dgm:pt modelId="{1B415D26-C2BD-4F57-BB06-7708966D6A80}" type="pres">
      <dgm:prSet presAssocID="{EAC51A9A-5C15-4BB8-8198-241F6B8E52B0}" presName="childText" presStyleLbl="revTx" presStyleIdx="1" presStyleCnt="4">
        <dgm:presLayoutVars>
          <dgm:bulletEnabled val="1"/>
        </dgm:presLayoutVars>
      </dgm:prSet>
      <dgm:spPr/>
    </dgm:pt>
    <dgm:pt modelId="{5BEDD980-62DA-4852-B408-697BB59DDD9C}" type="pres">
      <dgm:prSet presAssocID="{C3185590-E9A6-4A92-B33E-0E5DAE6779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CD83EA-21BE-456C-8FDE-D3960D5DC5F6}" type="pres">
      <dgm:prSet presAssocID="{C3185590-E9A6-4A92-B33E-0E5DAE67794C}" presName="childText" presStyleLbl="revTx" presStyleIdx="2" presStyleCnt="4">
        <dgm:presLayoutVars>
          <dgm:bulletEnabled val="1"/>
        </dgm:presLayoutVars>
      </dgm:prSet>
      <dgm:spPr/>
    </dgm:pt>
    <dgm:pt modelId="{F40794E4-5D30-4ED1-AB00-C88A757A68B7}" type="pres">
      <dgm:prSet presAssocID="{D869D9F5-8D83-4361-BC4F-ADE981F09B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3E09D5D-DF47-48F8-8AE8-666F2E1DC224}" type="pres">
      <dgm:prSet presAssocID="{D869D9F5-8D83-4361-BC4F-ADE981F09B6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81C7200-4166-4051-B9C2-20AD3BA96209}" srcId="{4FAF38B0-7CDC-4CF3-9CF1-9A0E728B922C}" destId="{EAC51A9A-5C15-4BB8-8198-241F6B8E52B0}" srcOrd="1" destOrd="0" parTransId="{028DC24D-9CD1-4709-8134-E383AC2FEFB4}" sibTransId="{4366D262-4ED9-43EE-9D24-1758E04FF876}"/>
    <dgm:cxn modelId="{CB571803-49B8-4645-A7AF-BA3BB67C861A}" type="presOf" srcId="{42C251A6-0825-4F00-8C71-D80C475ABFD0}" destId="{22D434E2-E45D-4FD1-8957-DB5A5DCC78F9}" srcOrd="0" destOrd="0" presId="urn:microsoft.com/office/officeart/2005/8/layout/vList2"/>
    <dgm:cxn modelId="{DFF1D303-05F1-4990-9F70-4747FDD13810}" srcId="{4FAF38B0-7CDC-4CF3-9CF1-9A0E728B922C}" destId="{42C251A6-0825-4F00-8C71-D80C475ABFD0}" srcOrd="0" destOrd="0" parTransId="{AADEB031-A02F-462E-9858-B67E44B142A4}" sibTransId="{CEC72273-C6F4-490C-8B91-63A283B98CFD}"/>
    <dgm:cxn modelId="{54B58E05-5DDC-4533-8781-0574072E537E}" srcId="{42C251A6-0825-4F00-8C71-D80C475ABFD0}" destId="{26D8BFCE-3E7D-4694-BE91-251676C27754}" srcOrd="0" destOrd="0" parTransId="{169C8EBD-615A-4BDA-9271-761A64D6AE51}" sibTransId="{CE81D263-42C8-4A1F-A0D8-663A4F17E7F3}"/>
    <dgm:cxn modelId="{9C286817-39AE-4FCC-9249-80E3BE441B9A}" type="presOf" srcId="{C3185590-E9A6-4A92-B33E-0E5DAE67794C}" destId="{5BEDD980-62DA-4852-B408-697BB59DDD9C}" srcOrd="0" destOrd="0" presId="urn:microsoft.com/office/officeart/2005/8/layout/vList2"/>
    <dgm:cxn modelId="{4FC57738-2E16-4267-AF04-612A90126022}" srcId="{4FAF38B0-7CDC-4CF3-9CF1-9A0E728B922C}" destId="{C3185590-E9A6-4A92-B33E-0E5DAE67794C}" srcOrd="2" destOrd="0" parTransId="{79C87BF3-6B49-4A9E-9DA7-BB13B962930A}" sibTransId="{75739F91-4081-4FD8-B4B2-8DEC609BE874}"/>
    <dgm:cxn modelId="{17A3DD62-6650-4671-BADB-7FE0B84FF8D2}" type="presOf" srcId="{26D8BFCE-3E7D-4694-BE91-251676C27754}" destId="{F98F53E2-C70C-4B3B-9580-A849FEEDB004}" srcOrd="0" destOrd="0" presId="urn:microsoft.com/office/officeart/2005/8/layout/vList2"/>
    <dgm:cxn modelId="{9BB58847-590D-42F8-8AFD-F9DAA90F36E7}" srcId="{D869D9F5-8D83-4361-BC4F-ADE981F09B6A}" destId="{567D0D83-081B-4F05-8D4A-2580E7F5C0C6}" srcOrd="0" destOrd="0" parTransId="{D063360C-FE62-4F2F-8D18-443179FFFEC4}" sibTransId="{ECD4CD4B-1891-42B0-836B-8229DCAAE567}"/>
    <dgm:cxn modelId="{14B1FE68-609E-437C-BEB1-F8A50D477428}" srcId="{C3185590-E9A6-4A92-B33E-0E5DAE67794C}" destId="{91B41DBC-5388-460B-9675-5298A5496E7C}" srcOrd="0" destOrd="0" parTransId="{02E9FCE6-FD91-4D01-9E5F-F998AEE14738}" sibTransId="{514D91F4-AA6E-4678-A602-866FDC50B6A4}"/>
    <dgm:cxn modelId="{4E732B88-E5B4-4127-AD3E-011CA8085A48}" type="presOf" srcId="{567D0D83-081B-4F05-8D4A-2580E7F5C0C6}" destId="{53E09D5D-DF47-48F8-8AE8-666F2E1DC224}" srcOrd="0" destOrd="0" presId="urn:microsoft.com/office/officeart/2005/8/layout/vList2"/>
    <dgm:cxn modelId="{3437C9A3-9BD5-4EBC-9C44-11514B9DCBC7}" type="presOf" srcId="{4FAF38B0-7CDC-4CF3-9CF1-9A0E728B922C}" destId="{E8FECD7A-3E21-4FDE-B277-024B71F9A0E3}" srcOrd="0" destOrd="0" presId="urn:microsoft.com/office/officeart/2005/8/layout/vList2"/>
    <dgm:cxn modelId="{E152C3AF-38C0-4D18-B5A3-43118B7CB8BD}" type="presOf" srcId="{CC7105A6-2F04-44ED-B73C-3182DAFEA123}" destId="{1B415D26-C2BD-4F57-BB06-7708966D6A80}" srcOrd="0" destOrd="0" presId="urn:microsoft.com/office/officeart/2005/8/layout/vList2"/>
    <dgm:cxn modelId="{9D040EB0-678B-4E5D-A529-63E51FD50D62}" srcId="{EAC51A9A-5C15-4BB8-8198-241F6B8E52B0}" destId="{CC7105A6-2F04-44ED-B73C-3182DAFEA123}" srcOrd="0" destOrd="0" parTransId="{BF9CE960-71AA-483F-A8FB-41A38FCD32D0}" sibTransId="{27AB44CC-2825-467A-8D0F-25CC4FEAFB87}"/>
    <dgm:cxn modelId="{2CD528B2-2A12-4D76-87AF-7FDE092D4A52}" srcId="{4FAF38B0-7CDC-4CF3-9CF1-9A0E728B922C}" destId="{D869D9F5-8D83-4361-BC4F-ADE981F09B6A}" srcOrd="3" destOrd="0" parTransId="{781A091C-244A-40A8-950F-02693A4EC8B7}" sibTransId="{74BA7B00-4D20-4C07-A756-050F54B5C25E}"/>
    <dgm:cxn modelId="{7D3D97B8-B85C-4F69-B1CD-6E8949A6A817}" type="presOf" srcId="{EAC51A9A-5C15-4BB8-8198-241F6B8E52B0}" destId="{AA0D9776-11C3-441E-840E-7D67BFD7F8FE}" srcOrd="0" destOrd="0" presId="urn:microsoft.com/office/officeart/2005/8/layout/vList2"/>
    <dgm:cxn modelId="{4DA17BCB-B2E4-4B8F-9454-3721C5315D44}" type="presOf" srcId="{D869D9F5-8D83-4361-BC4F-ADE981F09B6A}" destId="{F40794E4-5D30-4ED1-AB00-C88A757A68B7}" srcOrd="0" destOrd="0" presId="urn:microsoft.com/office/officeart/2005/8/layout/vList2"/>
    <dgm:cxn modelId="{955136F6-2C94-45C7-B403-395B898C331B}" type="presOf" srcId="{91B41DBC-5388-460B-9675-5298A5496E7C}" destId="{6ACD83EA-21BE-456C-8FDE-D3960D5DC5F6}" srcOrd="0" destOrd="0" presId="urn:microsoft.com/office/officeart/2005/8/layout/vList2"/>
    <dgm:cxn modelId="{C59D4606-E31F-4456-8B11-5A860F412935}" type="presParOf" srcId="{E8FECD7A-3E21-4FDE-B277-024B71F9A0E3}" destId="{22D434E2-E45D-4FD1-8957-DB5A5DCC78F9}" srcOrd="0" destOrd="0" presId="urn:microsoft.com/office/officeart/2005/8/layout/vList2"/>
    <dgm:cxn modelId="{6ACC8294-EA96-40E7-BFDB-6A73C5E6D3F6}" type="presParOf" srcId="{E8FECD7A-3E21-4FDE-B277-024B71F9A0E3}" destId="{F98F53E2-C70C-4B3B-9580-A849FEEDB004}" srcOrd="1" destOrd="0" presId="urn:microsoft.com/office/officeart/2005/8/layout/vList2"/>
    <dgm:cxn modelId="{E09AA18C-0B55-44F1-B2AB-5FBB84570D56}" type="presParOf" srcId="{E8FECD7A-3E21-4FDE-B277-024B71F9A0E3}" destId="{AA0D9776-11C3-441E-840E-7D67BFD7F8FE}" srcOrd="2" destOrd="0" presId="urn:microsoft.com/office/officeart/2005/8/layout/vList2"/>
    <dgm:cxn modelId="{DDF911E2-F74B-474C-92D7-48490795AF8B}" type="presParOf" srcId="{E8FECD7A-3E21-4FDE-B277-024B71F9A0E3}" destId="{1B415D26-C2BD-4F57-BB06-7708966D6A80}" srcOrd="3" destOrd="0" presId="urn:microsoft.com/office/officeart/2005/8/layout/vList2"/>
    <dgm:cxn modelId="{D443A576-7AFE-4F96-8396-5BA839203BC2}" type="presParOf" srcId="{E8FECD7A-3E21-4FDE-B277-024B71F9A0E3}" destId="{5BEDD980-62DA-4852-B408-697BB59DDD9C}" srcOrd="4" destOrd="0" presId="urn:microsoft.com/office/officeart/2005/8/layout/vList2"/>
    <dgm:cxn modelId="{95070046-649D-4A83-812A-F98FBCB65DD6}" type="presParOf" srcId="{E8FECD7A-3E21-4FDE-B277-024B71F9A0E3}" destId="{6ACD83EA-21BE-456C-8FDE-D3960D5DC5F6}" srcOrd="5" destOrd="0" presId="urn:microsoft.com/office/officeart/2005/8/layout/vList2"/>
    <dgm:cxn modelId="{0FB88DCF-96A0-4D9D-9B68-EB165F2567D2}" type="presParOf" srcId="{E8FECD7A-3E21-4FDE-B277-024B71F9A0E3}" destId="{F40794E4-5D30-4ED1-AB00-C88A757A68B7}" srcOrd="6" destOrd="0" presId="urn:microsoft.com/office/officeart/2005/8/layout/vList2"/>
    <dgm:cxn modelId="{804FB6DA-3DAB-4BDF-844D-4BA422A37A74}" type="presParOf" srcId="{E8FECD7A-3E21-4FDE-B277-024B71F9A0E3}" destId="{53E09D5D-DF47-48F8-8AE8-666F2E1DC22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34E2-E45D-4FD1-8957-DB5A5DCC78F9}">
      <dsp:nvSpPr>
        <dsp:cNvPr id="0" name=""/>
        <dsp:cNvSpPr/>
      </dsp:nvSpPr>
      <dsp:spPr>
        <a:xfrm>
          <a:off x="0" y="36419"/>
          <a:ext cx="6266011" cy="865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>
              <a:latin typeface="Calisto MT" panose="02040603050505030304"/>
            </a:rPr>
            <a:t>967</a:t>
          </a:r>
          <a:endParaRPr lang="pl-PL" sz="3700" kern="1200"/>
        </a:p>
      </dsp:txBody>
      <dsp:txXfrm>
        <a:off x="42265" y="78684"/>
        <a:ext cx="6181481" cy="781270"/>
      </dsp:txXfrm>
    </dsp:sp>
    <dsp:sp modelId="{BBD6195C-037A-43EC-95E1-E9DB94F0E130}">
      <dsp:nvSpPr>
        <dsp:cNvPr id="0" name=""/>
        <dsp:cNvSpPr/>
      </dsp:nvSpPr>
      <dsp:spPr>
        <a:xfrm>
          <a:off x="0" y="902219"/>
          <a:ext cx="6266011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900" kern="1200">
              <a:latin typeface="Calisto MT" panose="02040603050505030304"/>
            </a:rPr>
            <a:t>Wyodrębnione w pierwszej fazie</a:t>
          </a:r>
          <a:endParaRPr lang="pl-PL" sz="2900" kern="1200"/>
        </a:p>
      </dsp:txBody>
      <dsp:txXfrm>
        <a:off x="0" y="902219"/>
        <a:ext cx="6266011" cy="612720"/>
      </dsp:txXfrm>
    </dsp:sp>
    <dsp:sp modelId="{5BEDD980-62DA-4852-B408-697BB59DDD9C}">
      <dsp:nvSpPr>
        <dsp:cNvPr id="0" name=""/>
        <dsp:cNvSpPr/>
      </dsp:nvSpPr>
      <dsp:spPr>
        <a:xfrm>
          <a:off x="0" y="1514939"/>
          <a:ext cx="6266011" cy="865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>
              <a:latin typeface="Calisto MT" panose="02040603050505030304"/>
            </a:rPr>
            <a:t>24</a:t>
          </a:r>
          <a:endParaRPr lang="pl-PL" sz="3700" kern="1200"/>
        </a:p>
      </dsp:txBody>
      <dsp:txXfrm>
        <a:off x="42265" y="1557204"/>
        <a:ext cx="6181481" cy="781270"/>
      </dsp:txXfrm>
    </dsp:sp>
    <dsp:sp modelId="{6ACD83EA-21BE-456C-8FDE-D3960D5DC5F6}">
      <dsp:nvSpPr>
        <dsp:cNvPr id="0" name=""/>
        <dsp:cNvSpPr/>
      </dsp:nvSpPr>
      <dsp:spPr>
        <a:xfrm>
          <a:off x="0" y="2380739"/>
          <a:ext cx="6266011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900" kern="1200">
              <a:latin typeface="Calisto MT" panose="02040603050505030304"/>
            </a:rPr>
            <a:t>Wyodrębnione w drugiej fazie</a:t>
          </a:r>
          <a:endParaRPr lang="pl-PL" sz="2900" kern="1200"/>
        </a:p>
      </dsp:txBody>
      <dsp:txXfrm>
        <a:off x="0" y="2380739"/>
        <a:ext cx="6266011" cy="612720"/>
      </dsp:txXfrm>
    </dsp:sp>
    <dsp:sp modelId="{F40794E4-5D30-4ED1-AB00-C88A757A68B7}">
      <dsp:nvSpPr>
        <dsp:cNvPr id="0" name=""/>
        <dsp:cNvSpPr/>
      </dsp:nvSpPr>
      <dsp:spPr>
        <a:xfrm>
          <a:off x="0" y="2993459"/>
          <a:ext cx="6266011" cy="8658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>
              <a:latin typeface="Calisto MT" panose="02040603050505030304"/>
            </a:rPr>
            <a:t>10</a:t>
          </a:r>
          <a:endParaRPr lang="pl-PL" sz="3700" kern="1200"/>
        </a:p>
      </dsp:txBody>
      <dsp:txXfrm>
        <a:off x="42265" y="3035724"/>
        <a:ext cx="6181481" cy="781270"/>
      </dsp:txXfrm>
    </dsp:sp>
    <dsp:sp modelId="{53E09D5D-DF47-48F8-8AE8-666F2E1DC224}">
      <dsp:nvSpPr>
        <dsp:cNvPr id="0" name=""/>
        <dsp:cNvSpPr/>
      </dsp:nvSpPr>
      <dsp:spPr>
        <a:xfrm>
          <a:off x="0" y="3859259"/>
          <a:ext cx="6266011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900" kern="1200">
              <a:latin typeface="Calisto MT" panose="02040603050505030304"/>
            </a:rPr>
            <a:t>Ostatecznie wybrane</a:t>
          </a:r>
          <a:endParaRPr lang="pl-PL" sz="2900" kern="1200"/>
        </a:p>
      </dsp:txBody>
      <dsp:txXfrm>
        <a:off x="0" y="3859259"/>
        <a:ext cx="6266011" cy="612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34E2-E45D-4FD1-8957-DB5A5DCC78F9}">
      <dsp:nvSpPr>
        <dsp:cNvPr id="0" name=""/>
        <dsp:cNvSpPr/>
      </dsp:nvSpPr>
      <dsp:spPr>
        <a:xfrm>
          <a:off x="0" y="22546"/>
          <a:ext cx="6235932" cy="982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200" kern="1200">
              <a:latin typeface="Calisto MT" panose="02040603050505030304"/>
            </a:rPr>
            <a:t>69</a:t>
          </a:r>
          <a:endParaRPr lang="pl-PL" sz="4200" kern="1200"/>
        </a:p>
      </dsp:txBody>
      <dsp:txXfrm>
        <a:off x="47976" y="70522"/>
        <a:ext cx="6139980" cy="886847"/>
      </dsp:txXfrm>
    </dsp:sp>
    <dsp:sp modelId="{BBD6195C-037A-43EC-95E1-E9DB94F0E130}">
      <dsp:nvSpPr>
        <dsp:cNvPr id="0" name=""/>
        <dsp:cNvSpPr/>
      </dsp:nvSpPr>
      <dsp:spPr>
        <a:xfrm>
          <a:off x="0" y="1005346"/>
          <a:ext cx="6235932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91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3300" kern="1200">
              <a:latin typeface="Calisto MT" panose="02040603050505030304"/>
            </a:rPr>
            <a:t>Ilość artykułów w publikacji bazowej</a:t>
          </a:r>
          <a:endParaRPr lang="pl-PL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3300" kern="1200">
            <a:latin typeface="Calisto MT" panose="02040603050505030304"/>
          </a:endParaRPr>
        </a:p>
      </dsp:txBody>
      <dsp:txXfrm>
        <a:off x="0" y="1005346"/>
        <a:ext cx="6235932" cy="1521450"/>
      </dsp:txXfrm>
    </dsp:sp>
    <dsp:sp modelId="{AA0D9776-11C3-441E-840E-7D67BFD7F8FE}">
      <dsp:nvSpPr>
        <dsp:cNvPr id="0" name=""/>
        <dsp:cNvSpPr/>
      </dsp:nvSpPr>
      <dsp:spPr>
        <a:xfrm>
          <a:off x="0" y="2526796"/>
          <a:ext cx="6235932" cy="982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200" kern="1200">
              <a:latin typeface="Calisto MT" panose="02040603050505030304"/>
            </a:rPr>
            <a:t>6</a:t>
          </a:r>
          <a:endParaRPr lang="pl-PL" sz="4200" kern="1200"/>
        </a:p>
      </dsp:txBody>
      <dsp:txXfrm>
        <a:off x="47976" y="2574772"/>
        <a:ext cx="6139980" cy="886847"/>
      </dsp:txXfrm>
    </dsp:sp>
    <dsp:sp modelId="{1B415D26-C2BD-4F57-BB06-7708966D6A80}">
      <dsp:nvSpPr>
        <dsp:cNvPr id="0" name=""/>
        <dsp:cNvSpPr/>
      </dsp:nvSpPr>
      <dsp:spPr>
        <a:xfrm>
          <a:off x="0" y="3509596"/>
          <a:ext cx="623593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91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3300" kern="1200">
              <a:latin typeface="Calisto MT" panose="02040603050505030304"/>
            </a:rPr>
            <a:t>Ilość wybranych artykułów</a:t>
          </a:r>
          <a:endParaRPr lang="pl-PL" sz="3300" kern="1200"/>
        </a:p>
      </dsp:txBody>
      <dsp:txXfrm>
        <a:off x="0" y="3509596"/>
        <a:ext cx="6235932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34E2-E45D-4FD1-8957-DB5A5DCC78F9}">
      <dsp:nvSpPr>
        <dsp:cNvPr id="0" name=""/>
        <dsp:cNvSpPr/>
      </dsp:nvSpPr>
      <dsp:spPr>
        <a:xfrm>
          <a:off x="0" y="16439"/>
          <a:ext cx="6266011" cy="65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30990</a:t>
          </a:r>
        </a:p>
      </dsp:txBody>
      <dsp:txXfrm>
        <a:off x="31984" y="48423"/>
        <a:ext cx="6202043" cy="591232"/>
      </dsp:txXfrm>
    </dsp:sp>
    <dsp:sp modelId="{F98F53E2-C70C-4B3B-9580-A849FEEDB004}">
      <dsp:nvSpPr>
        <dsp:cNvPr id="0" name=""/>
        <dsp:cNvSpPr/>
      </dsp:nvSpPr>
      <dsp:spPr>
        <a:xfrm>
          <a:off x="0" y="671639"/>
          <a:ext cx="6266011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Obecność linku w profilu</a:t>
          </a:r>
        </a:p>
      </dsp:txBody>
      <dsp:txXfrm>
        <a:off x="0" y="671639"/>
        <a:ext cx="6266011" cy="463680"/>
      </dsp:txXfrm>
    </dsp:sp>
    <dsp:sp modelId="{AA0D9776-11C3-441E-840E-7D67BFD7F8FE}">
      <dsp:nvSpPr>
        <dsp:cNvPr id="0" name=""/>
        <dsp:cNvSpPr/>
      </dsp:nvSpPr>
      <dsp:spPr>
        <a:xfrm>
          <a:off x="0" y="1135319"/>
          <a:ext cx="6266011" cy="65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18514</a:t>
          </a:r>
        </a:p>
      </dsp:txBody>
      <dsp:txXfrm>
        <a:off x="31984" y="1167303"/>
        <a:ext cx="6202043" cy="591232"/>
      </dsp:txXfrm>
    </dsp:sp>
    <dsp:sp modelId="{1B415D26-C2BD-4F57-BB06-7708966D6A80}">
      <dsp:nvSpPr>
        <dsp:cNvPr id="0" name=""/>
        <dsp:cNvSpPr/>
      </dsp:nvSpPr>
      <dsp:spPr>
        <a:xfrm>
          <a:off x="0" y="1790519"/>
          <a:ext cx="6266011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Obecność sekcji </a:t>
          </a:r>
          <a:r>
            <a:rPr lang="pl-PL" sz="2200" kern="1200" err="1"/>
            <a:t>About</a:t>
          </a:r>
          <a:r>
            <a:rPr lang="pl-PL" sz="2200" kern="1200"/>
            <a:t> Me</a:t>
          </a:r>
        </a:p>
      </dsp:txBody>
      <dsp:txXfrm>
        <a:off x="0" y="1790519"/>
        <a:ext cx="6266011" cy="463680"/>
      </dsp:txXfrm>
    </dsp:sp>
    <dsp:sp modelId="{5BEDD980-62DA-4852-B408-697BB59DDD9C}">
      <dsp:nvSpPr>
        <dsp:cNvPr id="0" name=""/>
        <dsp:cNvSpPr/>
      </dsp:nvSpPr>
      <dsp:spPr>
        <a:xfrm>
          <a:off x="0" y="2254199"/>
          <a:ext cx="6266011" cy="65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17970</a:t>
          </a:r>
        </a:p>
      </dsp:txBody>
      <dsp:txXfrm>
        <a:off x="31984" y="2286183"/>
        <a:ext cx="6202043" cy="591232"/>
      </dsp:txXfrm>
    </dsp:sp>
    <dsp:sp modelId="{6ACD83EA-21BE-456C-8FDE-D3960D5DC5F6}">
      <dsp:nvSpPr>
        <dsp:cNvPr id="0" name=""/>
        <dsp:cNvSpPr/>
      </dsp:nvSpPr>
      <dsp:spPr>
        <a:xfrm>
          <a:off x="0" y="2909399"/>
          <a:ext cx="6266011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Wyodrębniono nazwę użytkownika GitHub</a:t>
          </a:r>
        </a:p>
      </dsp:txBody>
      <dsp:txXfrm>
        <a:off x="0" y="2909399"/>
        <a:ext cx="6266011" cy="463680"/>
      </dsp:txXfrm>
    </dsp:sp>
    <dsp:sp modelId="{F40794E4-5D30-4ED1-AB00-C88A757A68B7}">
      <dsp:nvSpPr>
        <dsp:cNvPr id="0" name=""/>
        <dsp:cNvSpPr/>
      </dsp:nvSpPr>
      <dsp:spPr>
        <a:xfrm>
          <a:off x="0" y="3373079"/>
          <a:ext cx="6266011" cy="65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1841</a:t>
          </a:r>
        </a:p>
      </dsp:txBody>
      <dsp:txXfrm>
        <a:off x="31984" y="3405063"/>
        <a:ext cx="6202043" cy="591232"/>
      </dsp:txXfrm>
    </dsp:sp>
    <dsp:sp modelId="{53E09D5D-DF47-48F8-8AE8-666F2E1DC224}">
      <dsp:nvSpPr>
        <dsp:cNvPr id="0" name=""/>
        <dsp:cNvSpPr/>
      </dsp:nvSpPr>
      <dsp:spPr>
        <a:xfrm>
          <a:off x="0" y="4028279"/>
          <a:ext cx="6266011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/>
            <a:t>Wyodrębniono rolę developera</a:t>
          </a:r>
        </a:p>
      </dsp:txBody>
      <dsp:txXfrm>
        <a:off x="0" y="4028279"/>
        <a:ext cx="6266011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AB6B-CC6A-4EC9-87F9-8D2B2DD71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Mining the technical roles of GitHub users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Sfera złożona z siatki i węzłów">
            <a:extLst>
              <a:ext uri="{FF2B5EF4-FFF2-40B4-BE49-F238E27FC236}">
                <a16:creationId xmlns:a16="http://schemas.microsoft.com/office/drawing/2014/main" id="{0E7EA476-29A3-4516-9BBC-CA403D975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30" b="23570"/>
          <a:stretch/>
        </p:blipFill>
        <p:spPr>
          <a:xfrm>
            <a:off x="20" y="-190490"/>
            <a:ext cx="12191980" cy="7048490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85041661-36F3-45BD-BAB2-E8C6F668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55" y="1645143"/>
            <a:ext cx="5267177" cy="1188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/>
              <a:t>Architektura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37009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E8C8511-BE60-4A78-81C1-0B14648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pl-PL"/>
              <a:t>Pozyskiwanie danych z </a:t>
            </a:r>
            <a:r>
              <a:rPr lang="pl-PL" err="1"/>
              <a:t>StackOverflow</a:t>
            </a:r>
            <a:endParaRPr lang="pl-PL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3C7408C6-A9CB-4C05-9849-38112AE1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F9862F"/>
              </a:buClr>
            </a:pPr>
            <a:r>
              <a:rPr lang="pl-PL"/>
              <a:t>Źródło: </a:t>
            </a:r>
            <a:r>
              <a:rPr lang="pl-PL" err="1"/>
              <a:t>Stack</a:t>
            </a:r>
            <a:r>
              <a:rPr lang="pl-PL"/>
              <a:t> Exchange Data Explorer</a:t>
            </a:r>
          </a:p>
          <a:p>
            <a:pPr>
              <a:buClr>
                <a:srgbClr val="F9862F"/>
              </a:buClr>
            </a:pPr>
            <a:r>
              <a:rPr lang="pl-PL"/>
              <a:t>Operacje na zrzucie bazy danych</a:t>
            </a:r>
          </a:p>
          <a:p>
            <a:pPr>
              <a:buClr>
                <a:srgbClr val="F9862F"/>
              </a:buClr>
            </a:pPr>
            <a:r>
              <a:rPr lang="pl-PL"/>
              <a:t>Wykorzystanie wyrażeń regularnych</a:t>
            </a:r>
          </a:p>
          <a:p>
            <a:pPr>
              <a:buClr>
                <a:srgbClr val="F9862F"/>
              </a:buClr>
            </a:pPr>
            <a:r>
              <a:rPr lang="pl-PL"/>
              <a:t>Wyodrębnianie ról developerów</a:t>
            </a:r>
          </a:p>
          <a:p>
            <a:pPr>
              <a:buClr>
                <a:srgbClr val="F9862F"/>
              </a:buClr>
            </a:pPr>
            <a:r>
              <a:rPr lang="pl-PL"/>
              <a:t>Wyodrębnianie nazw użytkowników kont </a:t>
            </a:r>
            <a:r>
              <a:rPr lang="pl-PL" err="1"/>
              <a:t>Github</a:t>
            </a:r>
            <a:endParaRPr lang="pl-PL"/>
          </a:p>
          <a:p>
            <a:pPr>
              <a:buClr>
                <a:srgbClr val="F9862F"/>
              </a:buClr>
            </a:pPr>
            <a:endParaRPr lang="pl-PL"/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B611FA8-B81A-4946-B94E-F1E47879F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56643" y="2324312"/>
            <a:ext cx="5645143" cy="22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6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8662AE-1936-4910-9BB4-61CDD4BB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pl-PL"/>
              <a:t>Rezultaty filtrowania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3C3CB-FE7A-45EE-A059-AF2F47BE4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733918"/>
              </p:ext>
            </p:extLst>
          </p:nvPr>
        </p:nvGraphicFramePr>
        <p:xfrm>
          <a:off x="5282521" y="1100831"/>
          <a:ext cx="6266011" cy="450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9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04C67D-1783-4379-9085-D4501B0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/>
              <a:t>Pozyskiwanie danych </a:t>
            </a:r>
            <a:br>
              <a:rPr lang="pl-PL" sz="3100"/>
            </a:br>
            <a:r>
              <a:rPr lang="pl-PL" sz="3100"/>
              <a:t>z GitHub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A75790-2177-43EB-AF75-697D6951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0CE0FC"/>
              </a:buClr>
            </a:pPr>
            <a:r>
              <a:rPr lang="pl-PL"/>
              <a:t>Limit 1000 zapytań na godzinę, z </a:t>
            </a:r>
            <a:r>
              <a:rPr lang="pl-PL" err="1"/>
              <a:t>token’em</a:t>
            </a:r>
            <a:r>
              <a:rPr lang="pl-PL"/>
              <a:t> 5000</a:t>
            </a:r>
          </a:p>
          <a:p>
            <a:pPr>
              <a:buClr>
                <a:srgbClr val="0CE0FC"/>
              </a:buClr>
            </a:pPr>
            <a:r>
              <a:rPr lang="pl-PL"/>
              <a:t>GitHub API v3 (REST), GitHub API v4 (</a:t>
            </a:r>
            <a:r>
              <a:rPr lang="pl-PL" err="1"/>
              <a:t>GraphQL</a:t>
            </a:r>
            <a:r>
              <a:rPr lang="pl-PL"/>
              <a:t>)</a:t>
            </a:r>
          </a:p>
          <a:p>
            <a:pPr>
              <a:buClr>
                <a:srgbClr val="0CE0FC"/>
              </a:buClr>
            </a:pPr>
            <a:r>
              <a:rPr lang="pl-PL" err="1"/>
              <a:t>Dependencies</a:t>
            </a:r>
            <a:r>
              <a:rPr lang="pl-PL"/>
              <a:t> do pobrania jedynie poprzez </a:t>
            </a:r>
            <a:r>
              <a:rPr lang="pl-PL" err="1"/>
              <a:t>GraphQL</a:t>
            </a:r>
            <a:endParaRPr lang="pl-PL"/>
          </a:p>
          <a:p>
            <a:pPr>
              <a:buClr>
                <a:srgbClr val="0CE0FC"/>
              </a:buClr>
            </a:pPr>
            <a:r>
              <a:rPr lang="pl-PL"/>
              <a:t>Filtrowanie kopii repozytoriów (</a:t>
            </a:r>
            <a:r>
              <a:rPr lang="pl-PL" err="1"/>
              <a:t>Forked</a:t>
            </a:r>
            <a:r>
              <a:rPr lang="pl-PL"/>
              <a:t>) </a:t>
            </a:r>
          </a:p>
          <a:p>
            <a:pPr>
              <a:buClr>
                <a:srgbClr val="0CE0FC"/>
              </a:buClr>
            </a:pPr>
            <a:r>
              <a:rPr lang="pl-PL"/>
              <a:t>Mechanizm powtarzania zapytań w przypadku błędów</a:t>
            </a:r>
          </a:p>
          <a:p>
            <a:pPr>
              <a:buClr>
                <a:srgbClr val="0CE0FC"/>
              </a:buClr>
            </a:pPr>
            <a:r>
              <a:rPr lang="pl-PL"/>
              <a:t>Mechanizm zapisywania częściowych wyników</a:t>
            </a:r>
          </a:p>
        </p:txBody>
      </p:sp>
      <p:pic>
        <p:nvPicPr>
          <p:cNvPr id="5" name="Obraz 4" descr="Abstrakcyjny niebieski szkielet z blaskiem">
            <a:extLst>
              <a:ext uri="{FF2B5EF4-FFF2-40B4-BE49-F238E27FC236}">
                <a16:creationId xmlns:a16="http://schemas.microsoft.com/office/drawing/2014/main" id="{A8082F4E-C6B8-4D24-8DEE-100916DB1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55" r="2468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22" name="Picture 17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0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28E4FD-A595-4002-BE47-830E30F1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Commit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6132AC3-8D03-4F03-9093-786EFC751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err="1"/>
              <a:t>GraphQL</a:t>
            </a:r>
            <a:endParaRPr lang="pl-PL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7B06DC01-6C82-4832-9500-4ECC704C5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  <a:p>
            <a:r>
              <a:rPr lang="pl-PL"/>
              <a:t>Pobranie zliczonych danych</a:t>
            </a:r>
          </a:p>
          <a:p>
            <a:r>
              <a:rPr lang="pl-PL"/>
              <a:t>Filtrowanie na podstawie identyfikatora użytkownika lub adresów email</a:t>
            </a:r>
          </a:p>
          <a:p>
            <a:r>
              <a:rPr lang="pl-PL"/>
              <a:t>Potrzebny jedno dodatkowe zapytanie dla każdego użytkownika</a:t>
            </a:r>
          </a:p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5E5BD5B-E57F-454A-982C-1D80E33F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/>
              <a:t>REST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057CC589-DB4C-4DE6-8697-88CC5BF424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  <a:p>
            <a:r>
              <a:rPr lang="pl-PL"/>
              <a:t>Dziesiątki </a:t>
            </a:r>
            <a:r>
              <a:rPr lang="pl-PL" err="1"/>
              <a:t>commit’ów</a:t>
            </a:r>
            <a:r>
              <a:rPr lang="pl-PL"/>
              <a:t> na każde repozytorium użytkownika</a:t>
            </a:r>
          </a:p>
          <a:p>
            <a:r>
              <a:rPr lang="pl-PL"/>
              <a:t>Manualna implementacja zliczania i rozpoznawania autora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8C7CAC3-48AA-4C35-97A1-22880CA8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55" y="4159928"/>
            <a:ext cx="2325209" cy="2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3A521B-22FF-42A2-B7D7-4ABA1A28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pl-PL" err="1"/>
              <a:t>Github</a:t>
            </a:r>
            <a:r>
              <a:rPr lang="pl-PL"/>
              <a:t> </a:t>
            </a:r>
            <a:r>
              <a:rPr lang="pl-PL" err="1"/>
              <a:t>GraphQL</a:t>
            </a:r>
            <a:endParaRPr lang="pl-PL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ED59E2F5-C8F9-4B2E-B807-CD48CC25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FF00BB"/>
              </a:buClr>
            </a:pPr>
            <a:endParaRPr lang="pl-PL"/>
          </a:p>
          <a:p>
            <a:pPr>
              <a:buClr>
                <a:srgbClr val="FF00BB"/>
              </a:buClr>
            </a:pPr>
            <a:r>
              <a:rPr lang="pl-PL"/>
              <a:t>Jedno zapytanie - wiele danych</a:t>
            </a:r>
          </a:p>
          <a:p>
            <a:pPr>
              <a:buClr>
                <a:srgbClr val="FF00BB"/>
              </a:buClr>
            </a:pPr>
            <a:r>
              <a:rPr lang="pl-PL" err="1"/>
              <a:t>Page</a:t>
            </a:r>
            <a:r>
              <a:rPr lang="pl-PL"/>
              <a:t>-Limit: 100 elementów na stronę</a:t>
            </a:r>
          </a:p>
          <a:p>
            <a:pPr>
              <a:buClr>
                <a:srgbClr val="FF00BB"/>
              </a:buClr>
            </a:pPr>
            <a:r>
              <a:rPr lang="pl-PL"/>
              <a:t>Błędy oznaczone nie tylko statusem http</a:t>
            </a:r>
          </a:p>
          <a:p>
            <a:pPr>
              <a:buClr>
                <a:srgbClr val="FF00BB"/>
              </a:buClr>
            </a:pPr>
            <a:r>
              <a:rPr lang="pl-PL"/>
              <a:t>Oczekiwania vs rzeczywistość czyli pomysł kontra wykonanie (</a:t>
            </a:r>
            <a:r>
              <a:rPr lang="pl-PL" err="1"/>
              <a:t>timeout</a:t>
            </a:r>
            <a:r>
              <a:rPr lang="pl-PL"/>
              <a:t>, </a:t>
            </a:r>
            <a:r>
              <a:rPr lang="pl-PL" err="1"/>
              <a:t>loading</a:t>
            </a:r>
            <a:r>
              <a:rPr lang="pl-PL"/>
              <a:t> error)</a:t>
            </a:r>
          </a:p>
          <a:p>
            <a:pPr>
              <a:buClr>
                <a:srgbClr val="FF00BB"/>
              </a:buClr>
            </a:pPr>
            <a:r>
              <a:rPr lang="pl-PL"/>
              <a:t>Mechanizm ograniczania </a:t>
            </a:r>
            <a:r>
              <a:rPr lang="pl-PL" err="1"/>
              <a:t>Page</a:t>
            </a:r>
            <a:r>
              <a:rPr lang="pl-PL"/>
              <a:t>-Limit </a:t>
            </a:r>
            <a:br>
              <a:rPr lang="pl-PL"/>
            </a:br>
            <a:r>
              <a:rPr lang="pl-PL"/>
              <a:t>w zależności od odpowiedzi serwera</a:t>
            </a:r>
          </a:p>
          <a:p>
            <a:pPr>
              <a:buClr>
                <a:srgbClr val="FF00BB"/>
              </a:buClr>
            </a:pPr>
            <a:endParaRPr lang="pl-PL" b="1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0B60A2D-8ADB-4635-A344-E2285B7C4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31" y="3754145"/>
            <a:ext cx="3397653" cy="169882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A42CB63-F914-476F-95C6-FFBF61262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031" y="1404121"/>
            <a:ext cx="3397653" cy="18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C3DBBD-084A-43F3-A6AC-E7A017D1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l-PL" sz="3300"/>
              <a:t>Rezultaty skompletowanych danych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B159CB-410D-4A77-9120-B229C5F6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pl-PL"/>
              <a:t>1841 - Dane wejściowe (nazwy użytkowników)</a:t>
            </a:r>
          </a:p>
          <a:p>
            <a:r>
              <a:rPr lang="pl-PL"/>
              <a:t>5 - Zduplikowane nazwy użytkowników</a:t>
            </a:r>
          </a:p>
          <a:p>
            <a:r>
              <a:rPr lang="pl-PL"/>
              <a:t>1103 - Użytkownicy z kompletem danych</a:t>
            </a:r>
            <a:endParaRPr lang="en-US"/>
          </a:p>
          <a:p>
            <a:r>
              <a:rPr lang="pl-PL"/>
              <a:t>451 - Użytkownicy z niekompletnymi danymi</a:t>
            </a:r>
            <a:endParaRPr lang="en-US"/>
          </a:p>
          <a:p>
            <a:r>
              <a:rPr lang="pl-PL"/>
              <a:t>79 - Nie istniejący użytkownicy lub organizacje</a:t>
            </a:r>
            <a:endParaRPr lang="en-US"/>
          </a:p>
          <a:p>
            <a:r>
              <a:rPr lang="pl-PL"/>
              <a:t>203 - Użytkownicy z zbyt małą liczbą repozytoriów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9AF109-BE73-4FD2-B13E-CA9078A8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65978"/>
            <a:ext cx="3185866" cy="1979597"/>
          </a:xfrm>
        </p:spPr>
        <p:txBody>
          <a:bodyPr anchor="ctr">
            <a:normAutofit/>
          </a:bodyPr>
          <a:lstStyle/>
          <a:p>
            <a:pPr algn="r"/>
            <a:r>
              <a:rPr lang="pl-PL" sz="3600"/>
              <a:t>Odtworzenie wyników </a:t>
            </a:r>
            <a:br>
              <a:rPr lang="pl-PL" sz="3600"/>
            </a:br>
            <a:r>
              <a:rPr lang="pl-PL" sz="3600"/>
              <a:t>z źródeł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3DBA5AD-10C8-4C9E-A2E4-37834152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773380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38AE7A7-5E69-4B8A-AA5C-F08DB7BFB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68" y="1556848"/>
            <a:ext cx="2719685" cy="11762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F67420-C2EF-496D-8511-54DA2D6E3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773380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CB40B06-2F17-4853-966E-4DDBFDF9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143" y="1144987"/>
            <a:ext cx="2657789" cy="19999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926F8AF-45D6-46BD-B4AF-64E8AA687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75948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2CF4DEE-EB03-46F0-A125-A3C1815F8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658" y="1326757"/>
            <a:ext cx="2703613" cy="160864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17CA91-470A-4255-8D0B-AE78D568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165" y="3881658"/>
            <a:ext cx="6786391" cy="1909542"/>
          </a:xfrm>
        </p:spPr>
        <p:txBody>
          <a:bodyPr anchor="ctr">
            <a:normAutofit/>
          </a:bodyPr>
          <a:lstStyle/>
          <a:p>
            <a:r>
              <a:rPr lang="pl-PL"/>
              <a:t>Współbieżne wykonywanie każdego z czterech zadań</a:t>
            </a:r>
          </a:p>
          <a:p>
            <a:r>
              <a:rPr lang="pl-PL"/>
              <a:t>Przygotowanie „adaptera” do danych </a:t>
            </a:r>
          </a:p>
          <a:p>
            <a:r>
              <a:rPr lang="pl-PL"/>
              <a:t>Diagramy zapisywane do plików</a:t>
            </a:r>
          </a:p>
          <a:p>
            <a:r>
              <a:rPr lang="pl-PL"/>
              <a:t>Wyjście zapisywane do plików</a:t>
            </a:r>
          </a:p>
        </p:txBody>
      </p:sp>
    </p:spTree>
    <p:extLst>
      <p:ext uri="{BB962C8B-B14F-4D97-AF65-F5344CB8AC3E}">
        <p14:creationId xmlns:p14="http://schemas.microsoft.com/office/powerpoint/2010/main" val="341739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65C197-6CBC-4034-B9BB-A97B89D8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Dziekujemy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061D93-8E72-4B3F-BCAB-24B4551E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4167" y="1078263"/>
            <a:ext cx="6117578" cy="470147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err="1"/>
              <a:t>Zespół</a:t>
            </a:r>
            <a:r>
              <a:rPr lang="en-US" sz="2000"/>
              <a:t> Miners: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err="1"/>
              <a:t>Leszniewska</a:t>
            </a:r>
            <a:r>
              <a:rPr lang="en-US" sz="2000"/>
              <a:t> Monika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err="1"/>
              <a:t>Piechaczek</a:t>
            </a:r>
            <a:r>
              <a:rPr lang="en-US" sz="2000"/>
              <a:t> Józef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err="1"/>
              <a:t>Pokutycki</a:t>
            </a:r>
            <a:r>
              <a:rPr lang="en-US" sz="2000"/>
              <a:t> </a:t>
            </a:r>
            <a:r>
              <a:rPr lang="en-US" sz="2000" err="1"/>
              <a:t>Nazar</a:t>
            </a:r>
            <a:endParaRPr lang="en-US" sz="200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/>
              <a:t>Szafraniak Krzysztof</a:t>
            </a:r>
          </a:p>
        </p:txBody>
      </p:sp>
    </p:spTree>
    <p:extLst>
      <p:ext uri="{BB962C8B-B14F-4D97-AF65-F5344CB8AC3E}">
        <p14:creationId xmlns:p14="http://schemas.microsoft.com/office/powerpoint/2010/main" val="32292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C3DBBD-084A-43F3-A6AC-E7A017D1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l-PL" sz="33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Plan milestone'ów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B159CB-410D-4A77-9120-B229C5F6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346" y="293411"/>
            <a:ext cx="6265404" cy="6241099"/>
          </a:xfrm>
        </p:spPr>
        <p:txBody>
          <a:bodyPr anchor="ctr">
            <a:normAutofit fontScale="92500" lnSpcReduction="10000"/>
          </a:bodyPr>
          <a:lstStyle/>
          <a:p>
            <a:pPr indent="-30543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Milestone 1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Zapoznanie się z technikami (klasyfikatorami) używanymi w publikacji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Napisanie skryptów do pobierania danych z StackOverflow oraz GitHub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Przegląd literatury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Rozpoczęcie prac nad tekstem</a:t>
            </a:r>
          </a:p>
          <a:p>
            <a:pPr indent="-30543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Milestone 2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Przetwarzanie zebranych danych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Próba reprodukcji przy użyciu innych klasyfikatorów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Porównanie uzyskanych wyników dla poszczególnych klasyfikatorów w zależności od używanego zbioru danych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Dalsze prace nad tekstem</a:t>
            </a:r>
          </a:p>
          <a:p>
            <a:pPr indent="-30543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Milestone 3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Analiza uzyskanych wyników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Wygenerowanie wykresów dla pozyskanych danych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Sformułowanie wniosków</a:t>
            </a:r>
          </a:p>
          <a:p>
            <a:pPr marL="719455" lvl="1" indent="-26987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Zakończenie prac nad tekstem</a:t>
            </a:r>
          </a:p>
        </p:txBody>
      </p:sp>
    </p:spTree>
    <p:extLst>
      <p:ext uri="{BB962C8B-B14F-4D97-AF65-F5344CB8AC3E}">
        <p14:creationId xmlns:p14="http://schemas.microsoft.com/office/powerpoint/2010/main" val="55091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D1735C0-4961-46A1-92DB-B725108EE6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4353" b="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D3296-2BB4-4B02-90B7-98F14B55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3" y="2010171"/>
            <a:ext cx="5309193" cy="7760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Literatura</a:t>
            </a:r>
            <a:endParaRPr lang="en-US" sz="5400" err="1"/>
          </a:p>
        </p:txBody>
      </p:sp>
    </p:spTree>
    <p:extLst>
      <p:ext uri="{BB962C8B-B14F-4D97-AF65-F5344CB8AC3E}">
        <p14:creationId xmlns:p14="http://schemas.microsoft.com/office/powerpoint/2010/main" val="365653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4EA5-EEA8-4C73-B876-37EF83AE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Słowa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kluczowe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9490-F852-4FF4-BB6A-CBD55B9E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3028"/>
            <a:ext cx="10353762" cy="3657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05435"/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Mining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coding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skills</a:t>
            </a:r>
          </a:p>
          <a:p>
            <a:pPr indent="-305435"/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Mining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developers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roles</a:t>
            </a:r>
          </a:p>
          <a:p>
            <a:pPr indent="-30543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Developer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coding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expertise</a:t>
            </a:r>
          </a:p>
          <a:p>
            <a:pPr indent="-305435"/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Developer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technical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roles</a:t>
            </a:r>
          </a:p>
          <a:p>
            <a:pPr indent="-305435"/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Fealture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selection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and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variable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importance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in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machine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learning</a:t>
            </a:r>
          </a:p>
          <a:p>
            <a:pPr indent="-305435"/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Review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multi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label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learning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algorithms</a:t>
            </a:r>
          </a:p>
          <a:p>
            <a:pPr indent="-305435"/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Classifiers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for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multi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label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machine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learning </a:t>
            </a:r>
          </a:p>
        </p:txBody>
      </p:sp>
    </p:spTree>
    <p:extLst>
      <p:ext uri="{BB962C8B-B14F-4D97-AF65-F5344CB8AC3E}">
        <p14:creationId xmlns:p14="http://schemas.microsoft.com/office/powerpoint/2010/main" val="29314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04C67D-1783-4379-9085-D4501B0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Warunki kwalifikacyjne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A75790-2177-43EB-AF75-697D6951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 indent="-305435">
              <a:buClr>
                <a:srgbClr val="0CE0FC"/>
              </a:buClr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Badania tylko w języku angielskim</a:t>
            </a:r>
          </a:p>
          <a:p>
            <a:pPr indent="-305435">
              <a:buClr>
                <a:srgbClr val="0CE0FC"/>
              </a:buClr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Artykuły dotyczące uczenia maszynowego nie starsze niż z 2005 roku</a:t>
            </a:r>
          </a:p>
          <a:p>
            <a:pPr indent="-305435">
              <a:buClr>
                <a:srgbClr val="0CE0FC"/>
              </a:buClr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Artykuły z zakresu Computer Science</a:t>
            </a:r>
          </a:p>
          <a:p>
            <a:pPr indent="-305435">
              <a:buClr>
                <a:srgbClr val="0CE0FC"/>
              </a:buClr>
            </a:pP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Clr>
                <a:srgbClr val="0CE0FC"/>
              </a:buClr>
            </a:pP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Clr>
                <a:srgbClr val="0CE0FC"/>
              </a:buClr>
            </a:pP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Clr>
                <a:srgbClr val="0CE0FC"/>
              </a:buClr>
            </a:pP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082F4E-C6B8-4D24-8DEE-100916DB1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43" r="86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24" name="Picture 26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3A521B-22FF-42A2-B7D7-4ABA1A28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Źródła wiedzy</a:t>
            </a:r>
            <a:endParaRPr lang="pl-PL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ED59E2F5-C8F9-4B2E-B807-CD48CC25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 indent="-305435">
              <a:buClr>
                <a:srgbClr val="FF00BB"/>
              </a:buClr>
            </a:pP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Clr>
                <a:srgbClr val="FF00BB"/>
              </a:buClr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Ograniczenie wyszukiwanych publikacji dla wyszukiwarki Scoups do 200 artykułów</a:t>
            </a:r>
          </a:p>
          <a:p>
            <a:pPr indent="-305435">
              <a:buClr>
                <a:srgbClr val="FF00BB"/>
              </a:buClr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Ograniczenie wyszukiwanych publikacji dla wyszukiwarki Google Scholar do 50 artykułów</a:t>
            </a:r>
          </a:p>
          <a:p>
            <a:pPr indent="-305435">
              <a:buClr>
                <a:srgbClr val="FF00BB"/>
              </a:buClr>
            </a:pP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Clr>
                <a:srgbClr val="FF00BB"/>
              </a:buClr>
            </a:pPr>
            <a:endParaRPr lang="pl-PL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D33512B-5DC6-455B-BE64-D5A73574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277" y="2003306"/>
            <a:ext cx="3275556" cy="63845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8EF4C70-AC1D-4F06-9EEC-39AF785C8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68" y="3807863"/>
            <a:ext cx="3171172" cy="1246438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9476D89-0A98-4952-BDE2-999564CD6BDA}"/>
              </a:ext>
            </a:extLst>
          </p:cNvPr>
          <p:cNvSpPr>
            <a:spLocks noGrp="1"/>
          </p:cNvSpPr>
          <p:nvPr/>
        </p:nvSpPr>
        <p:spPr>
          <a:xfrm>
            <a:off x="804044" y="5045693"/>
            <a:ext cx="5441286" cy="14179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B7735"/>
                </a:solidFill>
              </a:rPr>
              <a:t>Artykuły, których referencje znajdują się w publikacji bazowej</a:t>
            </a:r>
          </a:p>
        </p:txBody>
      </p:sp>
    </p:spTree>
    <p:extLst>
      <p:ext uri="{BB962C8B-B14F-4D97-AF65-F5344CB8AC3E}">
        <p14:creationId xmlns:p14="http://schemas.microsoft.com/office/powerpoint/2010/main" val="420107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8662AE-1936-4910-9BB4-61CDD4BB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Wybór artykułów z wyszukiwarek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3C3CB-FE7A-45EE-A059-AF2F47BE4324}"/>
              </a:ext>
            </a:extLst>
          </p:cNvPr>
          <p:cNvGraphicFramePr/>
          <p:nvPr/>
        </p:nvGraphicFramePr>
        <p:xfrm>
          <a:off x="5282521" y="1100831"/>
          <a:ext cx="6266011" cy="450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74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8662AE-1936-4910-9BB4-61CDD4BB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Wybór artykułów z publikacji bazowej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3C3CB-FE7A-45EE-A059-AF2F47BE4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051532"/>
              </p:ext>
            </p:extLst>
          </p:nvPr>
        </p:nvGraphicFramePr>
        <p:xfrm>
          <a:off x="5282521" y="1100831"/>
          <a:ext cx="6235932" cy="42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791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D4F2-F00F-45D6-9CD5-44933554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Wstęp do publikacji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3" descr="Stos czasopism na stole">
            <a:extLst>
              <a:ext uri="{FF2B5EF4-FFF2-40B4-BE49-F238E27FC236}">
                <a16:creationId xmlns:a16="http://schemas.microsoft.com/office/drawing/2014/main" id="{D9490C62-BCA8-4F2B-90F4-E1EEC1791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52" r="10555" b="4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02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9EF97D496888409D080ED6AE718B5A" ma:contentTypeVersion="8" ma:contentTypeDescription="Create a new document." ma:contentTypeScope="" ma:versionID="adc8e66215ac27b37dd15b4b7835d47e">
  <xsd:schema xmlns:xsd="http://www.w3.org/2001/XMLSchema" xmlns:xs="http://www.w3.org/2001/XMLSchema" xmlns:p="http://schemas.microsoft.com/office/2006/metadata/properties" xmlns:ns3="2d021b4f-21ad-48fc-9f9b-264e6846b22e" xmlns:ns4="ad767e99-fe1d-4c47-a7d9-5dc25f14f88a" targetNamespace="http://schemas.microsoft.com/office/2006/metadata/properties" ma:root="true" ma:fieldsID="f9cb5ed2cf4263460c1f8e59a1c7b8a9" ns3:_="" ns4:_="">
    <xsd:import namespace="2d021b4f-21ad-48fc-9f9b-264e6846b22e"/>
    <xsd:import namespace="ad767e99-fe1d-4c47-a7d9-5dc25f14f8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21b4f-21ad-48fc-9f9b-264e6846b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67e99-fe1d-4c47-a7d9-5dc25f14f8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C251B5-E496-4157-8BBA-41838407813C}">
  <ds:schemaRefs>
    <ds:schemaRef ds:uri="2d021b4f-21ad-48fc-9f9b-264e6846b22e"/>
    <ds:schemaRef ds:uri="ad767e99-fe1d-4c47-a7d9-5dc25f14f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903988-AC42-4B5A-80F7-BE15B57540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6D9BB-5B16-475D-818F-F8CAE1BA8361}">
  <ds:schemaRefs>
    <ds:schemaRef ds:uri="http://www.w3.org/XML/1998/namespace"/>
    <ds:schemaRef ds:uri="http://purl.org/dc/dcmitype/"/>
    <ds:schemaRef ds:uri="http://schemas.microsoft.com/office/2006/metadata/properties"/>
    <ds:schemaRef ds:uri="ad767e99-fe1d-4c47-a7d9-5dc25f14f88a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d021b4f-21ad-48fc-9f9b-264e6846b22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0</TotalTime>
  <Words>450</Words>
  <Application>Microsoft Office PowerPoint</Application>
  <PresentationFormat>Panoramiczny</PresentationFormat>
  <Paragraphs>108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Calisto MT</vt:lpstr>
      <vt:lpstr>Wingdings</vt:lpstr>
      <vt:lpstr>Wingdings 2</vt:lpstr>
      <vt:lpstr>Łupek</vt:lpstr>
      <vt:lpstr>Mining the technical roles of GitHub users</vt:lpstr>
      <vt:lpstr>Plan milestone'ów</vt:lpstr>
      <vt:lpstr>Literatura</vt:lpstr>
      <vt:lpstr>Słowa kluczowe</vt:lpstr>
      <vt:lpstr>Warunki kwalifikacyjne</vt:lpstr>
      <vt:lpstr>Źródła wiedzy</vt:lpstr>
      <vt:lpstr>Wybór artykułów z wyszukiwarek</vt:lpstr>
      <vt:lpstr>Wybór artykułów z publikacji bazowej</vt:lpstr>
      <vt:lpstr>Wstęp do publikacji</vt:lpstr>
      <vt:lpstr>Architektura</vt:lpstr>
      <vt:lpstr>Pozyskiwanie danych z StackOverflow</vt:lpstr>
      <vt:lpstr>Rezultaty filtrowania</vt:lpstr>
      <vt:lpstr>Pozyskiwanie danych  z GitHub</vt:lpstr>
      <vt:lpstr>Commit</vt:lpstr>
      <vt:lpstr>Github GraphQL</vt:lpstr>
      <vt:lpstr>Rezultaty skompletowanych danych</vt:lpstr>
      <vt:lpstr>Odtworzenie wyników  z źródeł</vt:lpstr>
      <vt:lpstr>Dziekujemy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 Szafraniak (244932)</dc:creator>
  <cp:lastModifiedBy>Krzysztof Szafraniak (244932)</cp:lastModifiedBy>
  <cp:revision>2</cp:revision>
  <dcterms:created xsi:type="dcterms:W3CDTF">2021-04-05T09:54:29Z</dcterms:created>
  <dcterms:modified xsi:type="dcterms:W3CDTF">2021-04-09T07:12:14Z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0x0101000A9EF97D496888409D080ED6AE718B5A</vt:lpwstr>
  </property>
</Properties>
</file>