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928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Smartschool/smartakvarium</vt:lpstr>
      <vt:lpstr>Smartschool</vt:lpstr>
      <vt:lpstr>SmartAkvárium</vt:lpstr>
      <vt:lpstr>Inštalacia Tasmoty</vt:lpstr>
      <vt:lpstr>Konfigurácia Tasmoty - senzory</vt:lpstr>
      <vt:lpstr>Konfigurácia Tasmoty - senzory</vt:lpstr>
      <vt:lpstr>Konfigurácia Tasmoty - MQTT</vt:lpstr>
      <vt:lpstr>Konfigurácia Rasberrypi ako brokera</vt:lpstr>
      <vt:lpstr>Konfigurácia Rasberrypi ako brokera</vt:lpstr>
      <vt:lpstr>Inštalácia esp-tasmota32-webcam </vt:lpstr>
      <vt:lpstr>Nastavenie ESP32-CAM do boot modu</vt:lpstr>
      <vt:lpstr>Inštalácia esp-tasmota32-webcam </vt:lpstr>
      <vt:lpstr>Konfigurácia ESP32-webcam</vt:lpstr>
      <vt:lpstr>Konfigurácia Sonoff TH </vt:lpstr>
      <vt:lpstr>Jazyky, ktoré využívame</vt:lpstr>
      <vt:lpstr>sql knižničky k pythonu</vt:lpstr>
      <vt:lpstr>knižničky k javascriptu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Smartschool/smartakvarium</dc:title>
  <dc:creator>GR3X MachiYm</dc:creator>
  <cp:lastModifiedBy>GR3X MachiYm</cp:lastModifiedBy>
  <cp:revision>20</cp:revision>
  <dcterms:created xsi:type="dcterms:W3CDTF">2021-04-22T06:02:37Z</dcterms:created>
  <dcterms:modified xsi:type="dcterms:W3CDTF">2021-04-22T10:23:24Z</dcterms:modified>
</cp:coreProperties>
</file>